
<file path=[Content_Types].xml><?xml version="1.0" encoding="utf-8"?>
<Types xmlns="http://schemas.openxmlformats.org/package/2006/content-types">
  <Default Extension="jpeg" ContentType="image/jpeg"/>
  <Default Extension="JPG" ContentType="image/.jpg"/>
  <Default Extension="xlsx" ContentType="application/vnd.openxmlformats-officedocument.spreadsheetml.sheet"/>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3"/>
    <p:sldMasterId id="2147483676" r:id="rId4"/>
  </p:sldMasterIdLst>
  <p:sldIdLst>
    <p:sldId id="273" r:id="rId5"/>
    <p:sldId id="323" r:id="rId6"/>
    <p:sldId id="320" r:id="rId7"/>
    <p:sldId id="324" r:id="rId8"/>
    <p:sldId id="384" r:id="rId9"/>
    <p:sldId id="335" r:id="rId10"/>
    <p:sldId id="385" r:id="rId11"/>
    <p:sldId id="325" r:id="rId12"/>
    <p:sldId id="283" r:id="rId13"/>
    <p:sldId id="330" r:id="rId14"/>
    <p:sldId id="334" r:id="rId15"/>
    <p:sldId id="332" r:id="rId16"/>
    <p:sldId id="336" r:id="rId17"/>
    <p:sldId id="337" r:id="rId18"/>
    <p:sldId id="339" r:id="rId19"/>
    <p:sldId id="342" r:id="rId20"/>
    <p:sldId id="343" r:id="rId21"/>
    <p:sldId id="345" r:id="rId22"/>
    <p:sldId id="348" r:id="rId23"/>
    <p:sldId id="349" r:id="rId24"/>
    <p:sldId id="350" r:id="rId25"/>
    <p:sldId id="351" r:id="rId26"/>
    <p:sldId id="352" r:id="rId27"/>
    <p:sldId id="353" r:id="rId28"/>
    <p:sldId id="344" r:id="rId29"/>
    <p:sldId id="341" r:id="rId30"/>
    <p:sldId id="355" r:id="rId31"/>
    <p:sldId id="357" r:id="rId32"/>
    <p:sldId id="363" r:id="rId33"/>
    <p:sldId id="356" r:id="rId34"/>
    <p:sldId id="367" r:id="rId35"/>
    <p:sldId id="370" r:id="rId36"/>
    <p:sldId id="371" r:id="rId37"/>
    <p:sldId id="365" r:id="rId38"/>
    <p:sldId id="374" r:id="rId39"/>
    <p:sldId id="379" r:id="rId40"/>
    <p:sldId id="372" r:id="rId41"/>
    <p:sldId id="381" r:id="rId42"/>
    <p:sldId id="382" r:id="rId43"/>
    <p:sldId id="383" r:id="rId44"/>
    <p:sldId id="375" r:id="rId45"/>
    <p:sldId id="359" r:id="rId46"/>
    <p:sldId id="386" r:id="rId47"/>
    <p:sldId id="331" r:id="rId48"/>
    <p:sldId id="380" r:id="rId49"/>
    <p:sldId id="333" r:id="rId50"/>
    <p:sldId id="275" r:id="rId51"/>
    <p:sldId id="276" r:id="rId52"/>
    <p:sldId id="319" r:id="rId53"/>
    <p:sldId id="340" r:id="rId54"/>
    <p:sldId id="314" r:id="rId55"/>
    <p:sldId id="278" r:id="rId56"/>
    <p:sldId id="279" r:id="rId57"/>
    <p:sldId id="285" r:id="rId58"/>
    <p:sldId id="287" r:id="rId59"/>
    <p:sldId id="338" r:id="rId60"/>
    <p:sldId id="270" r:id="rId61"/>
    <p:sldId id="289" r:id="rId62"/>
    <p:sldId id="288" r:id="rId63"/>
    <p:sldId id="290" r:id="rId64"/>
    <p:sldId id="294" r:id="rId65"/>
    <p:sldId id="291" r:id="rId66"/>
    <p:sldId id="295" r:id="rId67"/>
    <p:sldId id="297" r:id="rId68"/>
    <p:sldId id="296" r:id="rId69"/>
    <p:sldId id="298" r:id="rId70"/>
    <p:sldId id="293" r:id="rId71"/>
    <p:sldId id="292" r:id="rId72"/>
    <p:sldId id="299" r:id="rId73"/>
    <p:sldId id="301" r:id="rId74"/>
    <p:sldId id="300" r:id="rId75"/>
    <p:sldId id="302" r:id="rId76"/>
    <p:sldId id="303" r:id="rId77"/>
    <p:sldId id="284" r:id="rId78"/>
    <p:sldId id="304" r:id="rId79"/>
    <p:sldId id="306" r:id="rId80"/>
    <p:sldId id="308" r:id="rId81"/>
    <p:sldId id="305" r:id="rId82"/>
    <p:sldId id="307" r:id="rId83"/>
    <p:sldId id="309" r:id="rId84"/>
    <p:sldId id="310" r:id="rId85"/>
    <p:sldId id="311" r:id="rId86"/>
    <p:sldId id="312" r:id="rId87"/>
    <p:sldId id="313" r:id="rId88"/>
    <p:sldId id="316" r:id="rId89"/>
    <p:sldId id="315" r:id="rId90"/>
    <p:sldId id="281" r:id="rId91"/>
    <p:sldId id="271" r:id="rId92"/>
    <p:sldId id="282" r:id="rId93"/>
    <p:sldId id="257" r:id="rId94"/>
    <p:sldId id="258" r:id="rId95"/>
    <p:sldId id="259" r:id="rId9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28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95" d="100"/>
          <a:sy n="95" d="100"/>
        </p:scale>
        <p:origin x="206" y="62"/>
      </p:cViewPr>
      <p:guideLst>
        <p:guide orient="horz" pos="2208"/>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9" Type="http://schemas.openxmlformats.org/officeDocument/2006/relationships/tableStyles" Target="tableStyles.xml"/><Relationship Id="rId98" Type="http://schemas.openxmlformats.org/officeDocument/2006/relationships/viewProps" Target="viewProps.xml"/><Relationship Id="rId97" Type="http://schemas.openxmlformats.org/officeDocument/2006/relationships/presProps" Target="presProps.xml"/><Relationship Id="rId96" Type="http://schemas.openxmlformats.org/officeDocument/2006/relationships/slide" Target="slides/slide92.xml"/><Relationship Id="rId95" Type="http://schemas.openxmlformats.org/officeDocument/2006/relationships/slide" Target="slides/slide91.xml"/><Relationship Id="rId94" Type="http://schemas.openxmlformats.org/officeDocument/2006/relationships/slide" Target="slides/slide90.xml"/><Relationship Id="rId93" Type="http://schemas.openxmlformats.org/officeDocument/2006/relationships/slide" Target="slides/slide89.xml"/><Relationship Id="rId92" Type="http://schemas.openxmlformats.org/officeDocument/2006/relationships/slide" Target="slides/slide88.xml"/><Relationship Id="rId91" Type="http://schemas.openxmlformats.org/officeDocument/2006/relationships/slide" Target="slides/slide87.xml"/><Relationship Id="rId90" Type="http://schemas.openxmlformats.org/officeDocument/2006/relationships/slide" Target="slides/slide86.xml"/><Relationship Id="rId9" Type="http://schemas.openxmlformats.org/officeDocument/2006/relationships/slide" Target="slides/slide5.xml"/><Relationship Id="rId89" Type="http://schemas.openxmlformats.org/officeDocument/2006/relationships/slide" Target="slides/slide85.xml"/><Relationship Id="rId88" Type="http://schemas.openxmlformats.org/officeDocument/2006/relationships/slide" Target="slides/slide84.xml"/><Relationship Id="rId87" Type="http://schemas.openxmlformats.org/officeDocument/2006/relationships/slide" Target="slides/slide83.xml"/><Relationship Id="rId86" Type="http://schemas.openxmlformats.org/officeDocument/2006/relationships/slide" Target="slides/slide82.xml"/><Relationship Id="rId85" Type="http://schemas.openxmlformats.org/officeDocument/2006/relationships/slide" Target="slides/slide81.xml"/><Relationship Id="rId84" Type="http://schemas.openxmlformats.org/officeDocument/2006/relationships/slide" Target="slides/slide80.xml"/><Relationship Id="rId83" Type="http://schemas.openxmlformats.org/officeDocument/2006/relationships/slide" Target="slides/slide79.xml"/><Relationship Id="rId82" Type="http://schemas.openxmlformats.org/officeDocument/2006/relationships/slide" Target="slides/slide78.xml"/><Relationship Id="rId81" Type="http://schemas.openxmlformats.org/officeDocument/2006/relationships/slide" Target="slides/slide77.xml"/><Relationship Id="rId80" Type="http://schemas.openxmlformats.org/officeDocument/2006/relationships/slide" Target="slides/slide76.xml"/><Relationship Id="rId8" Type="http://schemas.openxmlformats.org/officeDocument/2006/relationships/slide" Target="slides/slide4.xml"/><Relationship Id="rId79" Type="http://schemas.openxmlformats.org/officeDocument/2006/relationships/slide" Target="slides/slide75.xml"/><Relationship Id="rId78" Type="http://schemas.openxmlformats.org/officeDocument/2006/relationships/slide" Target="slides/slide74.xml"/><Relationship Id="rId77" Type="http://schemas.openxmlformats.org/officeDocument/2006/relationships/slide" Target="slides/slide73.xml"/><Relationship Id="rId76" Type="http://schemas.openxmlformats.org/officeDocument/2006/relationships/slide" Target="slides/slide72.xml"/><Relationship Id="rId75" Type="http://schemas.openxmlformats.org/officeDocument/2006/relationships/slide" Target="slides/slide71.xml"/><Relationship Id="rId74" Type="http://schemas.openxmlformats.org/officeDocument/2006/relationships/slide" Target="slides/slide70.xml"/><Relationship Id="rId73" Type="http://schemas.openxmlformats.org/officeDocument/2006/relationships/slide" Target="slides/slide69.xml"/><Relationship Id="rId72" Type="http://schemas.openxmlformats.org/officeDocument/2006/relationships/slide" Target="slides/slide68.xml"/><Relationship Id="rId71" Type="http://schemas.openxmlformats.org/officeDocument/2006/relationships/slide" Target="slides/slide67.xml"/><Relationship Id="rId70" Type="http://schemas.openxmlformats.org/officeDocument/2006/relationships/slide" Target="slides/slide66.xml"/><Relationship Id="rId7" Type="http://schemas.openxmlformats.org/officeDocument/2006/relationships/slide" Target="slides/slide3.xml"/><Relationship Id="rId69" Type="http://schemas.openxmlformats.org/officeDocument/2006/relationships/slide" Target="slides/slide65.xml"/><Relationship Id="rId68" Type="http://schemas.openxmlformats.org/officeDocument/2006/relationships/slide" Target="slides/slide64.xml"/><Relationship Id="rId67" Type="http://schemas.openxmlformats.org/officeDocument/2006/relationships/slide" Target="slides/slide63.xml"/><Relationship Id="rId66" Type="http://schemas.openxmlformats.org/officeDocument/2006/relationships/slide" Target="slides/slide62.xml"/><Relationship Id="rId65" Type="http://schemas.openxmlformats.org/officeDocument/2006/relationships/slide" Target="slides/slide61.xml"/><Relationship Id="rId64" Type="http://schemas.openxmlformats.org/officeDocument/2006/relationships/slide" Target="slides/slide60.xml"/><Relationship Id="rId63" Type="http://schemas.openxmlformats.org/officeDocument/2006/relationships/slide" Target="slides/slide59.xml"/><Relationship Id="rId62" Type="http://schemas.openxmlformats.org/officeDocument/2006/relationships/slide" Target="slides/slide58.xml"/><Relationship Id="rId61" Type="http://schemas.openxmlformats.org/officeDocument/2006/relationships/slide" Target="slides/slide57.xml"/><Relationship Id="rId60" Type="http://schemas.openxmlformats.org/officeDocument/2006/relationships/slide" Target="slides/slide56.xml"/><Relationship Id="rId6" Type="http://schemas.openxmlformats.org/officeDocument/2006/relationships/slide" Target="slides/slide2.xml"/><Relationship Id="rId59" Type="http://schemas.openxmlformats.org/officeDocument/2006/relationships/slide" Target="slides/slide55.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slide" Target="slides/slide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Master" Target="slideMasters/slideMaster3.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1" Type="http://schemas.openxmlformats.org/officeDocument/2006/relationships/package" Target="../embeddings/Workbook3.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BEBFBF"/>
            </a:solidFill>
          </c:spPr>
          <c:explosion val="0"/>
          <c:dPt>
            <c:idx val="0"/>
            <c:bubble3D val="0"/>
            <c:spPr>
              <a:solidFill>
                <a:schemeClr val="accent3"/>
              </a:solidFill>
            </c:spPr>
          </c:dPt>
          <c:dPt>
            <c:idx val="1"/>
            <c:bubble3D val="0"/>
            <c:spPr>
              <a:solidFill>
                <a:srgbClr val="BEBFBF">
                  <a:alpha val="30000"/>
                </a:srgbClr>
              </a:solidFill>
            </c:spPr>
          </c:dPt>
          <c:dLbls>
            <c:delete val="1"/>
          </c:dLbls>
          <c:cat>
            <c:strRef>
              <c:f>Sheet1!$A$2:$A$3</c:f>
              <c:strCache>
                <c:ptCount val="2"/>
                <c:pt idx="0">
                  <c:v>1st Qtr</c:v>
                </c:pt>
                <c:pt idx="1">
                  <c:v>2nd Qtr</c:v>
                </c:pt>
              </c:strCache>
            </c:strRef>
          </c:cat>
          <c:val>
            <c:numRef>
              <c:f>Sheet1!$B$2:$B$3</c:f>
              <c:numCache>
                <c:formatCode>General</c:formatCode>
                <c:ptCount val="2"/>
                <c:pt idx="0">
                  <c:v>6</c:v>
                </c:pt>
                <c:pt idx="1">
                  <c:v>4</c:v>
                </c:pt>
              </c:numCache>
            </c:numRef>
          </c:val>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lang="en-US" sz="1800"/>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BEBFBF"/>
            </a:solidFill>
          </c:spPr>
          <c:explosion val="0"/>
          <c:dPt>
            <c:idx val="0"/>
            <c:bubble3D val="0"/>
            <c:spPr>
              <a:solidFill>
                <a:schemeClr val="accent2"/>
              </a:solidFill>
            </c:spPr>
          </c:dPt>
          <c:dPt>
            <c:idx val="1"/>
            <c:bubble3D val="0"/>
            <c:spPr>
              <a:solidFill>
                <a:srgbClr val="BEBFBF">
                  <a:alpha val="30000"/>
                </a:srgbClr>
              </a:solidFill>
            </c:spPr>
          </c:dPt>
          <c:dLbls>
            <c:delete val="1"/>
          </c:dLbls>
          <c:cat>
            <c:strRef>
              <c:f>Sheet1!$A$2:$A$3</c:f>
              <c:strCache>
                <c:ptCount val="2"/>
                <c:pt idx="0">
                  <c:v>1st Qtr</c:v>
                </c:pt>
                <c:pt idx="1">
                  <c:v>2nd Qtr</c:v>
                </c:pt>
              </c:strCache>
            </c:strRef>
          </c:cat>
          <c:val>
            <c:numRef>
              <c:f>Sheet1!$B$2:$B$3</c:f>
              <c:numCache>
                <c:formatCode>General</c:formatCode>
                <c:ptCount val="2"/>
                <c:pt idx="0">
                  <c:v>4</c:v>
                </c:pt>
                <c:pt idx="1">
                  <c:v>6</c:v>
                </c:pt>
              </c:numCache>
            </c:numRef>
          </c:val>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lang="en-US" sz="1800"/>
      </a:pPr>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invertIfNegative val="0"/>
          <c:dPt>
            <c:idx val="0"/>
            <c:invertIfNegative val="0"/>
            <c:bubble3D val="0"/>
            <c:spPr>
              <a:solidFill>
                <a:schemeClr val="accent2"/>
              </a:solidFill>
            </c:spPr>
          </c:dPt>
          <c:dPt>
            <c:idx val="1"/>
            <c:invertIfNegative val="0"/>
            <c:bubble3D val="0"/>
            <c:spPr>
              <a:solidFill>
                <a:schemeClr val="accent3"/>
              </a:solidFill>
            </c:spPr>
          </c:dPt>
          <c:dLbls>
            <c:delete val="1"/>
          </c:dLbls>
          <c:cat>
            <c:strRef>
              <c:f>Sheet1!$A$2:$A$3</c:f>
              <c:strCache>
                <c:ptCount val="2"/>
                <c:pt idx="0">
                  <c:v>Category 1</c:v>
                </c:pt>
                <c:pt idx="1">
                  <c:v>Category 2</c:v>
                </c:pt>
              </c:strCache>
            </c:strRef>
          </c:cat>
          <c:val>
            <c:numRef>
              <c:f>Sheet1!$B$2:$B$3</c:f>
              <c:numCache>
                <c:formatCode>General</c:formatCode>
                <c:ptCount val="2"/>
                <c:pt idx="0">
                  <c:v>80</c:v>
                </c:pt>
                <c:pt idx="1">
                  <c:v>40</c:v>
                </c:pt>
              </c:numCache>
            </c:numRef>
          </c:val>
        </c:ser>
        <c:dLbls>
          <c:showLegendKey val="0"/>
          <c:showVal val="0"/>
          <c:showCatName val="0"/>
          <c:showSerName val="0"/>
          <c:showPercent val="0"/>
          <c:showBubbleSize val="0"/>
        </c:dLbls>
        <c:gapWidth val="460"/>
        <c:axId val="892857728"/>
        <c:axId val="892867712"/>
      </c:barChart>
      <c:catAx>
        <c:axId val="892857728"/>
        <c:scaling>
          <c:orientation val="minMax"/>
        </c:scaling>
        <c:delete val="1"/>
        <c:axPos val="b"/>
        <c:numFmt formatCode="General" sourceLinked="0"/>
        <c:majorTickMark val="out"/>
        <c:minorTickMark val="none"/>
        <c:tickLblPos val="nextTo"/>
        <c:txPr>
          <a:bodyPr rot="-60000000" spcFirstLastPara="0" vertOverflow="ellipsis" vert="horz" wrap="square" anchor="ctr" anchorCtr="1"/>
          <a:lstStyle/>
          <a:p>
            <a:pPr>
              <a:defRPr lang="en-US" sz="1800" b="0" i="0" u="none" strike="noStrike" kern="1200" baseline="0">
                <a:solidFill>
                  <a:schemeClr val="tx1"/>
                </a:solidFill>
                <a:latin typeface="+mn-lt"/>
                <a:ea typeface="+mn-ea"/>
                <a:cs typeface="+mn-cs"/>
              </a:defRPr>
            </a:pPr>
          </a:p>
        </c:txPr>
        <c:crossAx val="892867712"/>
        <c:crosses val="autoZero"/>
        <c:auto val="1"/>
        <c:lblAlgn val="ctr"/>
        <c:lblOffset val="100"/>
        <c:noMultiLvlLbl val="0"/>
      </c:catAx>
      <c:valAx>
        <c:axId val="892867712"/>
        <c:scaling>
          <c:orientation val="minMax"/>
        </c:scaling>
        <c:delete val="1"/>
        <c:axPos val="l"/>
        <c:majorGridlines>
          <c:spPr>
            <a:ln w="6350" cap="flat" cmpd="sng" algn="ctr">
              <a:noFill/>
              <a:prstDash val="solid"/>
              <a:round/>
            </a:ln>
          </c:spPr>
        </c:majorGridlines>
        <c:numFmt formatCode="General" sourceLinked="1"/>
        <c:majorTickMark val="out"/>
        <c:minorTickMark val="none"/>
        <c:tickLblPos val="nextTo"/>
        <c:txPr>
          <a:bodyPr rot="-60000000" spcFirstLastPara="0" vertOverflow="ellipsis" vert="horz" wrap="square" anchor="ctr" anchorCtr="1"/>
          <a:lstStyle/>
          <a:p>
            <a:pPr>
              <a:defRPr lang="en-US" sz="1800" b="0" i="0" u="none" strike="noStrike" kern="1200" baseline="0">
                <a:solidFill>
                  <a:schemeClr val="tx1"/>
                </a:solidFill>
                <a:latin typeface="+mn-lt"/>
                <a:ea typeface="+mn-ea"/>
                <a:cs typeface="+mn-cs"/>
              </a:defRPr>
            </a:pPr>
          </a:p>
        </c:txPr>
        <c:crossAx val="892857728"/>
        <c:crosses val="autoZero"/>
        <c:crossBetween val="between"/>
      </c:valAx>
      <c:spPr>
        <a:noFill/>
      </c:spPr>
    </c:plotArea>
    <c:plotVisOnly val="1"/>
    <c:dispBlanksAs val="gap"/>
    <c:showDLblsOverMax val="0"/>
  </c:chart>
  <c:txPr>
    <a:bodyPr/>
    <a:lstStyle/>
    <a:p>
      <a:pPr>
        <a:defRPr lang="en-US" sz="1800"/>
      </a:pPr>
    </a:p>
  </c:txPr>
  <c:externalData r:id="rId1">
    <c:autoUpdate val="0"/>
  </c:externalData>
</c:chartSpace>
</file>

<file path=ppt/media/>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3" name="그림 개체 틀 2"/>
          <p:cNvSpPr>
            <a:spLocks noGrp="1"/>
          </p:cNvSpPr>
          <p:nvPr>
            <p:ph type="pic" sz="quarter" idx="14" hasCustomPrompt="1"/>
          </p:nvPr>
        </p:nvSpPr>
        <p:spPr>
          <a:xfrm>
            <a:off x="588779" y="1850343"/>
            <a:ext cx="2560320" cy="41148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4"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그림 개체 틀 2"/>
          <p:cNvSpPr>
            <a:spLocks noGrp="1"/>
          </p:cNvSpPr>
          <p:nvPr>
            <p:ph type="pic" sz="quarter" idx="15" hasCustomPrompt="1"/>
          </p:nvPr>
        </p:nvSpPr>
        <p:spPr>
          <a:xfrm>
            <a:off x="6240201" y="1850343"/>
            <a:ext cx="2560320" cy="41148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5" name="Frame 4"/>
          <p:cNvSpPr/>
          <p:nvPr userDrawn="1"/>
        </p:nvSpPr>
        <p:spPr>
          <a:xfrm>
            <a:off x="3683725" y="1301929"/>
            <a:ext cx="5029200" cy="5029200"/>
          </a:xfrm>
          <a:prstGeom prst="frame">
            <a:avLst>
              <a:gd name="adj1" fmla="val 13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p:cNvSpPr>
            <a:spLocks noGrp="1"/>
          </p:cNvSpPr>
          <p:nvPr>
            <p:ph type="pic" sz="quarter" idx="14" hasCustomPrompt="1"/>
          </p:nvPr>
        </p:nvSpPr>
        <p:spPr>
          <a:xfrm>
            <a:off x="6876370" y="709751"/>
            <a:ext cx="4296728" cy="49682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3" name="그림 개체 틀 2"/>
          <p:cNvSpPr>
            <a:spLocks noGrp="1"/>
          </p:cNvSpPr>
          <p:nvPr>
            <p:ph type="pic" sz="quarter" idx="15" hasCustomPrompt="1"/>
          </p:nvPr>
        </p:nvSpPr>
        <p:spPr>
          <a:xfrm>
            <a:off x="2116183" y="2699658"/>
            <a:ext cx="4200933" cy="262473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16" name="Frame 15"/>
          <p:cNvSpPr/>
          <p:nvPr userDrawn="1"/>
        </p:nvSpPr>
        <p:spPr>
          <a:xfrm>
            <a:off x="5706238" y="1134290"/>
            <a:ext cx="5658448" cy="2749733"/>
          </a:xfrm>
          <a:prstGeom prst="frame">
            <a:avLst>
              <a:gd name="adj1" fmla="val 13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p:cNvSpPr>
            <a:spLocks noGrp="1"/>
          </p:cNvSpPr>
          <p:nvPr>
            <p:ph type="pic" sz="quarter" idx="14" hasCustomPrompt="1"/>
          </p:nvPr>
        </p:nvSpPr>
        <p:spPr>
          <a:xfrm>
            <a:off x="1868938" y="1889760"/>
            <a:ext cx="3277824" cy="49682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3" name="Rectangle 2"/>
          <p:cNvSpPr/>
          <p:nvPr userDrawn="1"/>
        </p:nvSpPr>
        <p:spPr>
          <a:xfrm>
            <a:off x="0" y="0"/>
            <a:ext cx="39188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그림 개체 틀 2"/>
          <p:cNvSpPr>
            <a:spLocks noGrp="1"/>
          </p:cNvSpPr>
          <p:nvPr>
            <p:ph type="pic" sz="quarter" idx="15" hasCustomPrompt="1"/>
          </p:nvPr>
        </p:nvSpPr>
        <p:spPr>
          <a:xfrm>
            <a:off x="7777707" y="-1"/>
            <a:ext cx="3277824" cy="364889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Sent to Back </a:t>
            </a:r>
            <a:endParaRPr lang="en-US" altLang="ko-KR"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693283" y="609602"/>
            <a:ext cx="4357687" cy="563879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11" name="Freeform: Shape 10"/>
          <p:cNvSpPr/>
          <p:nvPr userDrawn="1"/>
        </p:nvSpPr>
        <p:spPr>
          <a:xfrm>
            <a:off x="-19049" y="152400"/>
            <a:ext cx="12211051" cy="4691270"/>
          </a:xfrm>
          <a:custGeom>
            <a:avLst/>
            <a:gdLst>
              <a:gd name="connsiteX0" fmla="*/ 0 w 12211051"/>
              <a:gd name="connsiteY0" fmla="*/ 0 h 4691270"/>
              <a:gd name="connsiteX1" fmla="*/ 12211051 w 12211051"/>
              <a:gd name="connsiteY1" fmla="*/ 0 h 4691270"/>
              <a:gd name="connsiteX2" fmla="*/ 12211051 w 12211051"/>
              <a:gd name="connsiteY2" fmla="*/ 2792547 h 4691270"/>
              <a:gd name="connsiteX3" fmla="*/ 11803470 w 12211051"/>
              <a:gd name="connsiteY3" fmla="*/ 3063047 h 4691270"/>
              <a:gd name="connsiteX4" fmla="*/ 6115052 w 12211051"/>
              <a:gd name="connsiteY4" fmla="*/ 4691270 h 4691270"/>
              <a:gd name="connsiteX5" fmla="*/ 426632 w 12211051"/>
              <a:gd name="connsiteY5" fmla="*/ 3063047 h 4691270"/>
              <a:gd name="connsiteX6" fmla="*/ 0 w 12211051"/>
              <a:gd name="connsiteY6" fmla="*/ 2779903 h 469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1051" h="4691270">
                <a:moveTo>
                  <a:pt x="0" y="0"/>
                </a:moveTo>
                <a:lnTo>
                  <a:pt x="12211051" y="0"/>
                </a:lnTo>
                <a:lnTo>
                  <a:pt x="12211051" y="2792547"/>
                </a:lnTo>
                <a:lnTo>
                  <a:pt x="11803470" y="3063047"/>
                </a:lnTo>
                <a:cubicBezTo>
                  <a:pt x="10153287" y="4094971"/>
                  <a:pt x="8203683" y="4691270"/>
                  <a:pt x="6115052" y="4691270"/>
                </a:cubicBezTo>
                <a:cubicBezTo>
                  <a:pt x="4026419" y="4691270"/>
                  <a:pt x="2076815" y="4094971"/>
                  <a:pt x="426632" y="3063047"/>
                </a:cubicBezTo>
                <a:lnTo>
                  <a:pt x="0" y="277990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Picture Placeholder 29"/>
          <p:cNvSpPr>
            <a:spLocks noGrp="1"/>
          </p:cNvSpPr>
          <p:nvPr>
            <p:ph type="pic" sz="quarter" idx="14" hasCustomPrompt="1"/>
          </p:nvPr>
        </p:nvSpPr>
        <p:spPr>
          <a:xfrm>
            <a:off x="-19050" y="0"/>
            <a:ext cx="12211051" cy="4691270"/>
          </a:xfrm>
          <a:custGeom>
            <a:avLst/>
            <a:gdLst>
              <a:gd name="connsiteX0" fmla="*/ 0 w 12211051"/>
              <a:gd name="connsiteY0" fmla="*/ 0 h 4691270"/>
              <a:gd name="connsiteX1" fmla="*/ 12211051 w 12211051"/>
              <a:gd name="connsiteY1" fmla="*/ 0 h 4691270"/>
              <a:gd name="connsiteX2" fmla="*/ 12211051 w 12211051"/>
              <a:gd name="connsiteY2" fmla="*/ 2792547 h 4691270"/>
              <a:gd name="connsiteX3" fmla="*/ 11803470 w 12211051"/>
              <a:gd name="connsiteY3" fmla="*/ 3063047 h 4691270"/>
              <a:gd name="connsiteX4" fmla="*/ 6115051 w 12211051"/>
              <a:gd name="connsiteY4" fmla="*/ 4691270 h 4691270"/>
              <a:gd name="connsiteX5" fmla="*/ 426632 w 12211051"/>
              <a:gd name="connsiteY5" fmla="*/ 3063047 h 4691270"/>
              <a:gd name="connsiteX6" fmla="*/ 0 w 12211051"/>
              <a:gd name="connsiteY6" fmla="*/ 2779903 h 469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1051" h="4691270">
                <a:moveTo>
                  <a:pt x="0" y="0"/>
                </a:moveTo>
                <a:lnTo>
                  <a:pt x="12211051" y="0"/>
                </a:lnTo>
                <a:lnTo>
                  <a:pt x="12211051" y="2792547"/>
                </a:lnTo>
                <a:lnTo>
                  <a:pt x="11803470" y="3063047"/>
                </a:lnTo>
                <a:cubicBezTo>
                  <a:pt x="10153287" y="4094971"/>
                  <a:pt x="8203683" y="4691270"/>
                  <a:pt x="6115051" y="4691270"/>
                </a:cubicBezTo>
                <a:cubicBezTo>
                  <a:pt x="4026419" y="4691270"/>
                  <a:pt x="2076815" y="4094971"/>
                  <a:pt x="426632" y="3063047"/>
                </a:cubicBezTo>
                <a:lnTo>
                  <a:pt x="0" y="2779903"/>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7" name="Picture Placeholder 6"/>
          <p:cNvSpPr>
            <a:spLocks noGrp="1"/>
          </p:cNvSpPr>
          <p:nvPr>
            <p:ph type="pic" sz="quarter" idx="15" hasCustomPrompt="1"/>
          </p:nvPr>
        </p:nvSpPr>
        <p:spPr>
          <a:xfrm>
            <a:off x="1500665" y="2855543"/>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8" name="Picture Placeholder 7"/>
          <p:cNvSpPr>
            <a:spLocks noGrp="1"/>
          </p:cNvSpPr>
          <p:nvPr>
            <p:ph type="pic" sz="quarter" idx="16" hasCustomPrompt="1"/>
          </p:nvPr>
        </p:nvSpPr>
        <p:spPr>
          <a:xfrm>
            <a:off x="5088795" y="3584392"/>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9" name="Picture Placeholder 8"/>
          <p:cNvSpPr>
            <a:spLocks noGrp="1"/>
          </p:cNvSpPr>
          <p:nvPr>
            <p:ph type="pic" sz="quarter" idx="17" hasCustomPrompt="1"/>
          </p:nvPr>
        </p:nvSpPr>
        <p:spPr>
          <a:xfrm>
            <a:off x="8694017" y="2855543"/>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Image slide layout">
    <p:bg>
      <p:bgPr>
        <a:solidFill>
          <a:schemeClr val="accent4"/>
        </a:solidFill>
        <a:effectLst/>
      </p:bgPr>
    </p:bg>
    <p:spTree>
      <p:nvGrpSpPr>
        <p:cNvPr id="1" name=""/>
        <p:cNvGrpSpPr/>
        <p:nvPr/>
      </p:nvGrpSpPr>
      <p:grpSpPr>
        <a:xfrm>
          <a:off x="0" y="0"/>
          <a:ext cx="0" cy="0"/>
          <a:chOff x="0" y="0"/>
          <a:chExt cx="0" cy="0"/>
        </a:xfrm>
      </p:grpSpPr>
      <p:sp>
        <p:nvSpPr>
          <p:cNvPr id="3" name="Oval 2"/>
          <p:cNvSpPr/>
          <p:nvPr userDrawn="1"/>
        </p:nvSpPr>
        <p:spPr>
          <a:xfrm>
            <a:off x="-72829" y="-120964"/>
            <a:ext cx="7099930" cy="70999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icture Placeholder 16"/>
          <p:cNvSpPr>
            <a:spLocks noGrp="1"/>
          </p:cNvSpPr>
          <p:nvPr>
            <p:ph type="pic" sz="quarter" idx="15" hasCustomPrompt="1"/>
          </p:nvPr>
        </p:nvSpPr>
        <p:spPr>
          <a:xfrm>
            <a:off x="872608" y="3531407"/>
            <a:ext cx="4212569" cy="3029626"/>
          </a:xfrm>
          <a:custGeom>
            <a:avLst/>
            <a:gdLst>
              <a:gd name="connsiteX0" fmla="*/ 2587894 w 4212569"/>
              <a:gd name="connsiteY0" fmla="*/ 0 h 3029626"/>
              <a:gd name="connsiteX1" fmla="*/ 4212569 w 4212569"/>
              <a:gd name="connsiteY1" fmla="*/ 2581665 h 3029626"/>
              <a:gd name="connsiteX2" fmla="*/ 4097442 w 4212569"/>
              <a:gd name="connsiteY2" fmla="*/ 2651607 h 3029626"/>
              <a:gd name="connsiteX3" fmla="*/ 2604529 w 4212569"/>
              <a:gd name="connsiteY3" fmla="*/ 3029626 h 3029626"/>
              <a:gd name="connsiteX4" fmla="*/ 7398 w 4212569"/>
              <a:gd name="connsiteY4" fmla="*/ 1648743 h 3029626"/>
              <a:gd name="connsiteX5" fmla="*/ 0 w 4212569"/>
              <a:gd name="connsiteY5" fmla="*/ 1636566 h 302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2569" h="3029626">
                <a:moveTo>
                  <a:pt x="2587894" y="0"/>
                </a:moveTo>
                <a:lnTo>
                  <a:pt x="4212569" y="2581665"/>
                </a:lnTo>
                <a:lnTo>
                  <a:pt x="4097442" y="2651607"/>
                </a:lnTo>
                <a:cubicBezTo>
                  <a:pt x="3653654" y="2892687"/>
                  <a:pt x="3145083" y="3029626"/>
                  <a:pt x="2604529" y="3029626"/>
                </a:cubicBezTo>
                <a:cubicBezTo>
                  <a:pt x="1523420" y="3029626"/>
                  <a:pt x="570247" y="2481869"/>
                  <a:pt x="7398" y="1648743"/>
                </a:cubicBezTo>
                <a:lnTo>
                  <a:pt x="0" y="1636566"/>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15" name="Picture Placeholder 14"/>
          <p:cNvSpPr>
            <a:spLocks noGrp="1"/>
          </p:cNvSpPr>
          <p:nvPr>
            <p:ph type="pic" sz="quarter" idx="17" hasCustomPrompt="1"/>
          </p:nvPr>
        </p:nvSpPr>
        <p:spPr>
          <a:xfrm>
            <a:off x="1869095" y="296968"/>
            <a:ext cx="4212570" cy="3029626"/>
          </a:xfrm>
          <a:custGeom>
            <a:avLst/>
            <a:gdLst>
              <a:gd name="connsiteX0" fmla="*/ 1608042 w 4212570"/>
              <a:gd name="connsiteY0" fmla="*/ 0 h 3029626"/>
              <a:gd name="connsiteX1" fmla="*/ 4205172 w 4212570"/>
              <a:gd name="connsiteY1" fmla="*/ 1380883 h 3029626"/>
              <a:gd name="connsiteX2" fmla="*/ 4212570 w 4212570"/>
              <a:gd name="connsiteY2" fmla="*/ 1393060 h 3029626"/>
              <a:gd name="connsiteX3" fmla="*/ 1624674 w 4212570"/>
              <a:gd name="connsiteY3" fmla="*/ 3029626 h 3029626"/>
              <a:gd name="connsiteX4" fmla="*/ 0 w 4212570"/>
              <a:gd name="connsiteY4" fmla="*/ 447962 h 3029626"/>
              <a:gd name="connsiteX5" fmla="*/ 115129 w 4212570"/>
              <a:gd name="connsiteY5" fmla="*/ 378019 h 3029626"/>
              <a:gd name="connsiteX6" fmla="*/ 1608042 w 4212570"/>
              <a:gd name="connsiteY6" fmla="*/ 0 h 302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2570" h="3029626">
                <a:moveTo>
                  <a:pt x="1608042" y="0"/>
                </a:moveTo>
                <a:cubicBezTo>
                  <a:pt x="2689150" y="0"/>
                  <a:pt x="3642324" y="547757"/>
                  <a:pt x="4205172" y="1380883"/>
                </a:cubicBezTo>
                <a:lnTo>
                  <a:pt x="4212570" y="1393060"/>
                </a:lnTo>
                <a:lnTo>
                  <a:pt x="1624674" y="3029626"/>
                </a:lnTo>
                <a:lnTo>
                  <a:pt x="0" y="447962"/>
                </a:lnTo>
                <a:lnTo>
                  <a:pt x="115129" y="378019"/>
                </a:lnTo>
                <a:cubicBezTo>
                  <a:pt x="558917" y="136939"/>
                  <a:pt x="1067487" y="0"/>
                  <a:pt x="1608042" y="0"/>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14" name="Picture Placeholder 13"/>
          <p:cNvSpPr>
            <a:spLocks noGrp="1"/>
          </p:cNvSpPr>
          <p:nvPr>
            <p:ph type="pic" sz="quarter" idx="18" hasCustomPrompt="1"/>
          </p:nvPr>
        </p:nvSpPr>
        <p:spPr>
          <a:xfrm>
            <a:off x="345104" y="819868"/>
            <a:ext cx="3032380" cy="4209576"/>
          </a:xfrm>
          <a:custGeom>
            <a:avLst/>
            <a:gdLst>
              <a:gd name="connsiteX0" fmla="*/ 1400640 w 3032380"/>
              <a:gd name="connsiteY0" fmla="*/ 0 h 4209576"/>
              <a:gd name="connsiteX1" fmla="*/ 3032380 w 3032380"/>
              <a:gd name="connsiteY1" fmla="*/ 2580264 h 4209576"/>
              <a:gd name="connsiteX2" fmla="*/ 443346 w 3032380"/>
              <a:gd name="connsiteY2" fmla="*/ 4209576 h 4209576"/>
              <a:gd name="connsiteX3" fmla="*/ 378020 w 3032380"/>
              <a:gd name="connsiteY3" fmla="*/ 4102046 h 4209576"/>
              <a:gd name="connsiteX4" fmla="*/ 0 w 3032380"/>
              <a:gd name="connsiteY4" fmla="*/ 2609133 h 4209576"/>
              <a:gd name="connsiteX5" fmla="*/ 1380883 w 3032380"/>
              <a:gd name="connsiteY5" fmla="*/ 12002 h 4209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380" h="4209576">
                <a:moveTo>
                  <a:pt x="1400640" y="0"/>
                </a:moveTo>
                <a:lnTo>
                  <a:pt x="3032380" y="2580264"/>
                </a:lnTo>
                <a:lnTo>
                  <a:pt x="443346" y="4209576"/>
                </a:lnTo>
                <a:lnTo>
                  <a:pt x="378020" y="4102046"/>
                </a:lnTo>
                <a:cubicBezTo>
                  <a:pt x="136939" y="3658258"/>
                  <a:pt x="0" y="3149687"/>
                  <a:pt x="0" y="2609133"/>
                </a:cubicBezTo>
                <a:cubicBezTo>
                  <a:pt x="0" y="1528024"/>
                  <a:pt x="547757" y="574851"/>
                  <a:pt x="1380883" y="12002"/>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2" name="Frame 1"/>
          <p:cNvSpPr/>
          <p:nvPr userDrawn="1"/>
        </p:nvSpPr>
        <p:spPr>
          <a:xfrm>
            <a:off x="356152" y="556591"/>
            <a:ext cx="11479696" cy="6042992"/>
          </a:xfrm>
          <a:prstGeom prst="frame">
            <a:avLst>
              <a:gd name="adj1" fmla="val 58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그림 개체 틀 2"/>
          <p:cNvSpPr>
            <a:spLocks noGrp="1"/>
          </p:cNvSpPr>
          <p:nvPr>
            <p:ph type="pic" sz="quarter" idx="14" hasCustomPrompt="1"/>
          </p:nvPr>
        </p:nvSpPr>
        <p:spPr>
          <a:xfrm>
            <a:off x="648129" y="3170583"/>
            <a:ext cx="10895743" cy="313082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Image slide layout">
    <p:spTree>
      <p:nvGrpSpPr>
        <p:cNvPr id="1" name=""/>
        <p:cNvGrpSpPr/>
        <p:nvPr/>
      </p:nvGrpSpPr>
      <p:grpSpPr>
        <a:xfrm>
          <a:off x="0" y="0"/>
          <a:ext cx="0" cy="0"/>
          <a:chOff x="0" y="0"/>
          <a:chExt cx="0" cy="0"/>
        </a:xfrm>
      </p:grpSpPr>
      <p:sp>
        <p:nvSpPr>
          <p:cNvPr id="3" name="그림 개체 틀 2"/>
          <p:cNvSpPr>
            <a:spLocks noGrp="1"/>
          </p:cNvSpPr>
          <p:nvPr>
            <p:ph type="pic" sz="quarter" idx="14" hasCustomPrompt="1"/>
          </p:nvPr>
        </p:nvSpPr>
        <p:spPr>
          <a:xfrm>
            <a:off x="528174"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5" name="그림 개체 틀 2"/>
          <p:cNvSpPr>
            <a:spLocks noGrp="1"/>
          </p:cNvSpPr>
          <p:nvPr>
            <p:ph type="pic" sz="quarter" idx="15" hasCustomPrompt="1"/>
          </p:nvPr>
        </p:nvSpPr>
        <p:spPr>
          <a:xfrm>
            <a:off x="3456098"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6" name="그림 개체 틀 2"/>
          <p:cNvSpPr>
            <a:spLocks noGrp="1"/>
          </p:cNvSpPr>
          <p:nvPr>
            <p:ph type="pic" sz="quarter" idx="16" hasCustomPrompt="1"/>
          </p:nvPr>
        </p:nvSpPr>
        <p:spPr>
          <a:xfrm>
            <a:off x="9311943"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7" name="그림 개체 틀 2"/>
          <p:cNvSpPr>
            <a:spLocks noGrp="1"/>
          </p:cNvSpPr>
          <p:nvPr>
            <p:ph type="pic" sz="quarter" idx="17" hasCustomPrompt="1"/>
          </p:nvPr>
        </p:nvSpPr>
        <p:spPr>
          <a:xfrm>
            <a:off x="6384022"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Image slide layout">
    <p:bg>
      <p:bgPr>
        <a:solidFill>
          <a:schemeClr val="bg1"/>
        </a:solidFill>
        <a:effectLst/>
      </p:bgPr>
    </p:bg>
    <p:spTree>
      <p:nvGrpSpPr>
        <p:cNvPr id="1" name=""/>
        <p:cNvGrpSpPr/>
        <p:nvPr/>
      </p:nvGrpSpPr>
      <p:grpSpPr>
        <a:xfrm>
          <a:off x="0" y="0"/>
          <a:ext cx="0" cy="0"/>
          <a:chOff x="0" y="0"/>
          <a:chExt cx="0" cy="0"/>
        </a:xfrm>
      </p:grpSpPr>
      <p:sp>
        <p:nvSpPr>
          <p:cNvPr id="75" name="Rectangle 74"/>
          <p:cNvSpPr/>
          <p:nvPr userDrawn="1"/>
        </p:nvSpPr>
        <p:spPr>
          <a:xfrm>
            <a:off x="6643991" y="0"/>
            <a:ext cx="369813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Shape 83"/>
          <p:cNvSpPr/>
          <p:nvPr/>
        </p:nvSpPr>
        <p:spPr>
          <a:xfrm>
            <a:off x="8161506" y="300226"/>
            <a:ext cx="2400531" cy="1651187"/>
          </a:xfrm>
          <a:custGeom>
            <a:avLst/>
            <a:gdLst>
              <a:gd name="connsiteX0" fmla="*/ 1229776 w 1753617"/>
              <a:gd name="connsiteY0" fmla="*/ 474039 h 1206212"/>
              <a:gd name="connsiteX1" fmla="*/ 1118650 w 1753617"/>
              <a:gd name="connsiteY1" fmla="*/ 1037577 h 1206212"/>
              <a:gd name="connsiteX2" fmla="*/ 1227679 w 1753617"/>
              <a:gd name="connsiteY2" fmla="*/ 1039321 h 1206212"/>
              <a:gd name="connsiteX3" fmla="*/ 1229776 w 1753617"/>
              <a:gd name="connsiteY3" fmla="*/ 474039 h 1206212"/>
              <a:gd name="connsiteX4" fmla="*/ 861560 w 1753617"/>
              <a:gd name="connsiteY4" fmla="*/ 0 h 1206212"/>
              <a:gd name="connsiteX5" fmla="*/ 1192678 w 1753617"/>
              <a:gd name="connsiteY5" fmla="*/ 235268 h 1206212"/>
              <a:gd name="connsiteX6" fmla="*/ 1395270 w 1753617"/>
              <a:gd name="connsiteY6" fmla="*/ 172094 h 1206212"/>
              <a:gd name="connsiteX7" fmla="*/ 1753617 w 1753617"/>
              <a:gd name="connsiteY7" fmla="*/ 530443 h 1206212"/>
              <a:gd name="connsiteX8" fmla="*/ 1395270 w 1753617"/>
              <a:gd name="connsiteY8" fmla="*/ 888790 h 1206212"/>
              <a:gd name="connsiteX9" fmla="*/ 1372396 w 1753617"/>
              <a:gd name="connsiteY9" fmla="*/ 887701 h 1206212"/>
              <a:gd name="connsiteX10" fmla="*/ 1372396 w 1753617"/>
              <a:gd name="connsiteY10" fmla="*/ 1206212 h 1206212"/>
              <a:gd name="connsiteX11" fmla="*/ 1231543 w 1753617"/>
              <a:gd name="connsiteY11" fmla="*/ 1206212 h 1206212"/>
              <a:gd name="connsiteX12" fmla="*/ 1227789 w 1753617"/>
              <a:gd name="connsiteY12" fmla="*/ 1039789 h 1206212"/>
              <a:gd name="connsiteX13" fmla="*/ 1176875 w 1753617"/>
              <a:gd name="connsiteY13" fmla="*/ 1039789 h 1206212"/>
              <a:gd name="connsiteX14" fmla="*/ 1173122 w 1753617"/>
              <a:gd name="connsiteY14" fmla="*/ 1206212 h 1206212"/>
              <a:gd name="connsiteX15" fmla="*/ 973672 w 1753617"/>
              <a:gd name="connsiteY15" fmla="*/ 1206212 h 1206212"/>
              <a:gd name="connsiteX16" fmla="*/ 968149 w 1753617"/>
              <a:gd name="connsiteY16" fmla="*/ 929147 h 1206212"/>
              <a:gd name="connsiteX17" fmla="*/ 968017 w 1753617"/>
              <a:gd name="connsiteY17" fmla="*/ 929147 h 1206212"/>
              <a:gd name="connsiteX18" fmla="*/ 1030077 w 1753617"/>
              <a:gd name="connsiteY18" fmla="*/ 836491 h 1206212"/>
              <a:gd name="connsiteX19" fmla="*/ 1016753 w 1753617"/>
              <a:gd name="connsiteY19" fmla="*/ 510027 h 1206212"/>
              <a:gd name="connsiteX20" fmla="*/ 1006625 w 1753617"/>
              <a:gd name="connsiteY20" fmla="*/ 501207 h 1206212"/>
              <a:gd name="connsiteX21" fmla="*/ 999463 w 1753617"/>
              <a:gd name="connsiteY21" fmla="*/ 503790 h 1206212"/>
              <a:gd name="connsiteX22" fmla="*/ 996664 w 1753617"/>
              <a:gd name="connsiteY22" fmla="*/ 509676 h 1206212"/>
              <a:gd name="connsiteX23" fmla="*/ 996664 w 1753617"/>
              <a:gd name="connsiteY23" fmla="*/ 733486 h 1206212"/>
              <a:gd name="connsiteX24" fmla="*/ 985982 w 1753617"/>
              <a:gd name="connsiteY24" fmla="*/ 742788 h 1206212"/>
              <a:gd name="connsiteX25" fmla="*/ 975300 w 1753617"/>
              <a:gd name="connsiteY25" fmla="*/ 733486 h 1206212"/>
              <a:gd name="connsiteX26" fmla="*/ 975300 w 1753617"/>
              <a:gd name="connsiteY26" fmla="*/ 509660 h 1206212"/>
              <a:gd name="connsiteX27" fmla="*/ 972509 w 1753617"/>
              <a:gd name="connsiteY27" fmla="*/ 503790 h 1206212"/>
              <a:gd name="connsiteX28" fmla="*/ 965347 w 1753617"/>
              <a:gd name="connsiteY28" fmla="*/ 501207 h 1206212"/>
              <a:gd name="connsiteX29" fmla="*/ 958185 w 1753617"/>
              <a:gd name="connsiteY29" fmla="*/ 503790 h 1206212"/>
              <a:gd name="connsiteX30" fmla="*/ 955762 w 1753617"/>
              <a:gd name="connsiteY30" fmla="*/ 508885 h 1206212"/>
              <a:gd name="connsiteX31" fmla="*/ 955762 w 1753617"/>
              <a:gd name="connsiteY31" fmla="*/ 735600 h 1206212"/>
              <a:gd name="connsiteX32" fmla="*/ 945080 w 1753617"/>
              <a:gd name="connsiteY32" fmla="*/ 744903 h 1206212"/>
              <a:gd name="connsiteX33" fmla="*/ 934398 w 1753617"/>
              <a:gd name="connsiteY33" fmla="*/ 735600 h 1206212"/>
              <a:gd name="connsiteX34" fmla="*/ 934398 w 1753617"/>
              <a:gd name="connsiteY34" fmla="*/ 508546 h 1206212"/>
              <a:gd name="connsiteX35" fmla="*/ 932136 w 1753617"/>
              <a:gd name="connsiteY35" fmla="*/ 503790 h 1206212"/>
              <a:gd name="connsiteX36" fmla="*/ 924974 w 1753617"/>
              <a:gd name="connsiteY36" fmla="*/ 501207 h 1206212"/>
              <a:gd name="connsiteX37" fmla="*/ 917812 w 1753617"/>
              <a:gd name="connsiteY37" fmla="*/ 503790 h 1206212"/>
              <a:gd name="connsiteX38" fmla="*/ 914860 w 1753617"/>
              <a:gd name="connsiteY38" fmla="*/ 509998 h 1206212"/>
              <a:gd name="connsiteX39" fmla="*/ 914860 w 1753617"/>
              <a:gd name="connsiteY39" fmla="*/ 735693 h 1206212"/>
              <a:gd name="connsiteX40" fmla="*/ 904178 w 1753617"/>
              <a:gd name="connsiteY40" fmla="*/ 744995 h 1206212"/>
              <a:gd name="connsiteX41" fmla="*/ 893497 w 1753617"/>
              <a:gd name="connsiteY41" fmla="*/ 735693 h 1206212"/>
              <a:gd name="connsiteX42" fmla="*/ 893497 w 1753617"/>
              <a:gd name="connsiteY42" fmla="*/ 509338 h 1206212"/>
              <a:gd name="connsiteX43" fmla="*/ 890858 w 1753617"/>
              <a:gd name="connsiteY43" fmla="*/ 503790 h 1206212"/>
              <a:gd name="connsiteX44" fmla="*/ 883696 w 1753617"/>
              <a:gd name="connsiteY44" fmla="*/ 501207 h 1206212"/>
              <a:gd name="connsiteX45" fmla="*/ 873568 w 1753617"/>
              <a:gd name="connsiteY45" fmla="*/ 510027 h 1206212"/>
              <a:gd name="connsiteX46" fmla="*/ 858045 w 1753617"/>
              <a:gd name="connsiteY46" fmla="*/ 836491 h 1206212"/>
              <a:gd name="connsiteX47" fmla="*/ 920104 w 1753617"/>
              <a:gd name="connsiteY47" fmla="*/ 929147 h 1206212"/>
              <a:gd name="connsiteX48" fmla="*/ 919971 w 1753617"/>
              <a:gd name="connsiteY48" fmla="*/ 929147 h 1206212"/>
              <a:gd name="connsiteX49" fmla="*/ 914449 w 1753617"/>
              <a:gd name="connsiteY49" fmla="*/ 1206212 h 1206212"/>
              <a:gd name="connsiteX50" fmla="*/ 687243 w 1753617"/>
              <a:gd name="connsiteY50" fmla="*/ 1206212 h 1206212"/>
              <a:gd name="connsiteX51" fmla="*/ 680994 w 1753617"/>
              <a:gd name="connsiteY51" fmla="*/ 892690 h 1206212"/>
              <a:gd name="connsiteX52" fmla="*/ 672455 w 1753617"/>
              <a:gd name="connsiteY52" fmla="*/ 892690 h 1206212"/>
              <a:gd name="connsiteX53" fmla="*/ 703265 w 1753617"/>
              <a:gd name="connsiteY53" fmla="*/ 880906 h 1206212"/>
              <a:gd name="connsiteX54" fmla="*/ 779494 w 1753617"/>
              <a:gd name="connsiteY54" fmla="*/ 701153 h 1206212"/>
              <a:gd name="connsiteX55" fmla="*/ 659906 w 1753617"/>
              <a:gd name="connsiteY55" fmla="*/ 495891 h 1206212"/>
              <a:gd name="connsiteX56" fmla="*/ 531113 w 1753617"/>
              <a:gd name="connsiteY56" fmla="*/ 696668 h 1206212"/>
              <a:gd name="connsiteX57" fmla="*/ 611609 w 1753617"/>
              <a:gd name="connsiteY57" fmla="*/ 881068 h 1206212"/>
              <a:gd name="connsiteX58" fmla="*/ 642424 w 1753617"/>
              <a:gd name="connsiteY58" fmla="*/ 892690 h 1206212"/>
              <a:gd name="connsiteX59" fmla="*/ 629610 w 1753617"/>
              <a:gd name="connsiteY59" fmla="*/ 892690 h 1206212"/>
              <a:gd name="connsiteX60" fmla="*/ 623362 w 1753617"/>
              <a:gd name="connsiteY60" fmla="*/ 1206212 h 1206212"/>
              <a:gd name="connsiteX61" fmla="*/ 400827 w 1753617"/>
              <a:gd name="connsiteY61" fmla="*/ 1206212 h 1206212"/>
              <a:gd name="connsiteX62" fmla="*/ 400827 w 1753617"/>
              <a:gd name="connsiteY62" fmla="*/ 886611 h 1206212"/>
              <a:gd name="connsiteX63" fmla="*/ 358348 w 1753617"/>
              <a:gd name="connsiteY63" fmla="*/ 888790 h 1206212"/>
              <a:gd name="connsiteX64" fmla="*/ 0 w 1753617"/>
              <a:gd name="connsiteY64" fmla="*/ 530443 h 1206212"/>
              <a:gd name="connsiteX65" fmla="*/ 358348 w 1753617"/>
              <a:gd name="connsiteY65" fmla="*/ 172094 h 1206212"/>
              <a:gd name="connsiteX66" fmla="*/ 536978 w 1753617"/>
              <a:gd name="connsiteY66" fmla="*/ 220019 h 1206212"/>
              <a:gd name="connsiteX67" fmla="*/ 861560 w 1753617"/>
              <a:gd name="connsiteY67" fmla="*/ 0 h 120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753617" h="1206212">
                <a:moveTo>
                  <a:pt x="1229776" y="474039"/>
                </a:moveTo>
                <a:cubicBezTo>
                  <a:pt x="1143811" y="476947"/>
                  <a:pt x="1106070" y="792156"/>
                  <a:pt x="1118650" y="1037577"/>
                </a:cubicBezTo>
                <a:cubicBezTo>
                  <a:pt x="1151499" y="1041648"/>
                  <a:pt x="1192735" y="1038740"/>
                  <a:pt x="1227679" y="1039321"/>
                </a:cubicBezTo>
                <a:cubicBezTo>
                  <a:pt x="1233271" y="829958"/>
                  <a:pt x="1236766" y="475784"/>
                  <a:pt x="1229776" y="474039"/>
                </a:cubicBezTo>
                <a:close/>
                <a:moveTo>
                  <a:pt x="861560" y="0"/>
                </a:moveTo>
                <a:cubicBezTo>
                  <a:pt x="1015137" y="0"/>
                  <a:pt x="1144753" y="98028"/>
                  <a:pt x="1192678" y="235268"/>
                </a:cubicBezTo>
                <a:cubicBezTo>
                  <a:pt x="1250405" y="194968"/>
                  <a:pt x="1320114" y="172094"/>
                  <a:pt x="1395270" y="172094"/>
                </a:cubicBezTo>
                <a:cubicBezTo>
                  <a:pt x="1593505" y="172094"/>
                  <a:pt x="1753617" y="332207"/>
                  <a:pt x="1753617" y="530443"/>
                </a:cubicBezTo>
                <a:cubicBezTo>
                  <a:pt x="1753617" y="728677"/>
                  <a:pt x="1593505" y="888790"/>
                  <a:pt x="1395270" y="888790"/>
                </a:cubicBezTo>
                <a:cubicBezTo>
                  <a:pt x="1387645" y="888790"/>
                  <a:pt x="1380021" y="887701"/>
                  <a:pt x="1372396" y="887701"/>
                </a:cubicBezTo>
                <a:lnTo>
                  <a:pt x="1372396" y="1206212"/>
                </a:lnTo>
                <a:lnTo>
                  <a:pt x="1231543" y="1206212"/>
                </a:lnTo>
                <a:lnTo>
                  <a:pt x="1227789" y="1039789"/>
                </a:lnTo>
                <a:lnTo>
                  <a:pt x="1176875" y="1039789"/>
                </a:lnTo>
                <a:lnTo>
                  <a:pt x="1173122" y="1206212"/>
                </a:lnTo>
                <a:lnTo>
                  <a:pt x="973672" y="1206212"/>
                </a:lnTo>
                <a:lnTo>
                  <a:pt x="968149" y="929147"/>
                </a:lnTo>
                <a:lnTo>
                  <a:pt x="968017" y="929147"/>
                </a:lnTo>
                <a:cubicBezTo>
                  <a:pt x="988704" y="898262"/>
                  <a:pt x="1030225" y="854754"/>
                  <a:pt x="1030077" y="836491"/>
                </a:cubicBezTo>
                <a:lnTo>
                  <a:pt x="1016753" y="510027"/>
                </a:lnTo>
                <a:cubicBezTo>
                  <a:pt x="1016753" y="505156"/>
                  <a:pt x="1012219" y="501207"/>
                  <a:pt x="1006625" y="501207"/>
                </a:cubicBezTo>
                <a:cubicBezTo>
                  <a:pt x="1003828" y="501207"/>
                  <a:pt x="1001296" y="502194"/>
                  <a:pt x="999463" y="503790"/>
                </a:cubicBezTo>
                <a:lnTo>
                  <a:pt x="996664" y="509676"/>
                </a:lnTo>
                <a:lnTo>
                  <a:pt x="996664" y="733486"/>
                </a:lnTo>
                <a:cubicBezTo>
                  <a:pt x="996664" y="738623"/>
                  <a:pt x="991881" y="742788"/>
                  <a:pt x="985982" y="742788"/>
                </a:cubicBezTo>
                <a:cubicBezTo>
                  <a:pt x="980083" y="742788"/>
                  <a:pt x="975300" y="738623"/>
                  <a:pt x="975300" y="733486"/>
                </a:cubicBezTo>
                <a:cubicBezTo>
                  <a:pt x="975300" y="658877"/>
                  <a:pt x="975300" y="584268"/>
                  <a:pt x="975300" y="509660"/>
                </a:cubicBezTo>
                <a:lnTo>
                  <a:pt x="972509" y="503790"/>
                </a:lnTo>
                <a:cubicBezTo>
                  <a:pt x="970676" y="502194"/>
                  <a:pt x="968144" y="501207"/>
                  <a:pt x="965347" y="501207"/>
                </a:cubicBezTo>
                <a:cubicBezTo>
                  <a:pt x="962550" y="501207"/>
                  <a:pt x="960018" y="502194"/>
                  <a:pt x="958185" y="503790"/>
                </a:cubicBezTo>
                <a:lnTo>
                  <a:pt x="955762" y="508885"/>
                </a:lnTo>
                <a:lnTo>
                  <a:pt x="955762" y="735600"/>
                </a:lnTo>
                <a:cubicBezTo>
                  <a:pt x="955762" y="740738"/>
                  <a:pt x="950979" y="744903"/>
                  <a:pt x="945080" y="744903"/>
                </a:cubicBezTo>
                <a:cubicBezTo>
                  <a:pt x="939180" y="744903"/>
                  <a:pt x="934398" y="740738"/>
                  <a:pt x="934398" y="735600"/>
                </a:cubicBezTo>
                <a:cubicBezTo>
                  <a:pt x="934398" y="659916"/>
                  <a:pt x="934398" y="584231"/>
                  <a:pt x="934398" y="508546"/>
                </a:cubicBezTo>
                <a:lnTo>
                  <a:pt x="932136" y="503790"/>
                </a:lnTo>
                <a:cubicBezTo>
                  <a:pt x="930304" y="502194"/>
                  <a:pt x="927771" y="501207"/>
                  <a:pt x="924974" y="501207"/>
                </a:cubicBezTo>
                <a:cubicBezTo>
                  <a:pt x="922177" y="501207"/>
                  <a:pt x="919645" y="502194"/>
                  <a:pt x="917812" y="503790"/>
                </a:cubicBezTo>
                <a:lnTo>
                  <a:pt x="914860" y="509998"/>
                </a:lnTo>
                <a:lnTo>
                  <a:pt x="914860" y="735693"/>
                </a:lnTo>
                <a:cubicBezTo>
                  <a:pt x="914860" y="740830"/>
                  <a:pt x="910078" y="744995"/>
                  <a:pt x="904178" y="744995"/>
                </a:cubicBezTo>
                <a:cubicBezTo>
                  <a:pt x="898278" y="744995"/>
                  <a:pt x="893497" y="740830"/>
                  <a:pt x="893497" y="735693"/>
                </a:cubicBezTo>
                <a:cubicBezTo>
                  <a:pt x="893497" y="660241"/>
                  <a:pt x="893497" y="584789"/>
                  <a:pt x="893497" y="509338"/>
                </a:cubicBezTo>
                <a:lnTo>
                  <a:pt x="890858" y="503790"/>
                </a:lnTo>
                <a:cubicBezTo>
                  <a:pt x="889025" y="502194"/>
                  <a:pt x="886493" y="501207"/>
                  <a:pt x="883696" y="501207"/>
                </a:cubicBezTo>
                <a:cubicBezTo>
                  <a:pt x="878102" y="501207"/>
                  <a:pt x="873568" y="505156"/>
                  <a:pt x="873568" y="510027"/>
                </a:cubicBezTo>
                <a:lnTo>
                  <a:pt x="858045" y="836491"/>
                </a:lnTo>
                <a:cubicBezTo>
                  <a:pt x="856991" y="853176"/>
                  <a:pt x="899418" y="898262"/>
                  <a:pt x="920104" y="929147"/>
                </a:cubicBezTo>
                <a:lnTo>
                  <a:pt x="919971" y="929147"/>
                </a:lnTo>
                <a:lnTo>
                  <a:pt x="914449" y="1206212"/>
                </a:lnTo>
                <a:lnTo>
                  <a:pt x="687243" y="1206212"/>
                </a:lnTo>
                <a:lnTo>
                  <a:pt x="680994" y="892690"/>
                </a:lnTo>
                <a:lnTo>
                  <a:pt x="672455" y="892690"/>
                </a:lnTo>
                <a:lnTo>
                  <a:pt x="703265" y="880906"/>
                </a:lnTo>
                <a:cubicBezTo>
                  <a:pt x="746777" y="847233"/>
                  <a:pt x="780792" y="770577"/>
                  <a:pt x="779494" y="701153"/>
                </a:cubicBezTo>
                <a:cubicBezTo>
                  <a:pt x="777764" y="608588"/>
                  <a:pt x="735279" y="494515"/>
                  <a:pt x="659906" y="495891"/>
                </a:cubicBezTo>
                <a:cubicBezTo>
                  <a:pt x="584533" y="497267"/>
                  <a:pt x="529384" y="593484"/>
                  <a:pt x="531113" y="696668"/>
                </a:cubicBezTo>
                <a:cubicBezTo>
                  <a:pt x="532411" y="774055"/>
                  <a:pt x="567648" y="848411"/>
                  <a:pt x="611609" y="881068"/>
                </a:cubicBezTo>
                <a:lnTo>
                  <a:pt x="642424" y="892690"/>
                </a:lnTo>
                <a:lnTo>
                  <a:pt x="629610" y="892690"/>
                </a:lnTo>
                <a:lnTo>
                  <a:pt x="623362" y="1206212"/>
                </a:lnTo>
                <a:lnTo>
                  <a:pt x="400827" y="1206212"/>
                </a:lnTo>
                <a:lnTo>
                  <a:pt x="400827" y="886611"/>
                </a:lnTo>
                <a:cubicBezTo>
                  <a:pt x="387756" y="887701"/>
                  <a:pt x="372507" y="888790"/>
                  <a:pt x="358348" y="888790"/>
                </a:cubicBezTo>
                <a:cubicBezTo>
                  <a:pt x="160114" y="888790"/>
                  <a:pt x="0" y="728677"/>
                  <a:pt x="0" y="530443"/>
                </a:cubicBezTo>
                <a:cubicBezTo>
                  <a:pt x="0" y="332207"/>
                  <a:pt x="160114" y="172094"/>
                  <a:pt x="358348" y="172094"/>
                </a:cubicBezTo>
                <a:cubicBezTo>
                  <a:pt x="423701" y="172094"/>
                  <a:pt x="484696" y="189522"/>
                  <a:pt x="536978" y="220019"/>
                </a:cubicBezTo>
                <a:cubicBezTo>
                  <a:pt x="588170" y="91493"/>
                  <a:pt x="714517" y="0"/>
                  <a:pt x="861560" y="0"/>
                </a:cubicBezTo>
                <a:close/>
              </a:path>
            </a:pathLst>
          </a:custGeom>
          <a:noFill/>
          <a:ln w="12700" cap="flat">
            <a:solidFill>
              <a:schemeClr val="bg1"/>
            </a:solidFill>
            <a:prstDash val="solid"/>
            <a:miter/>
          </a:ln>
        </p:spPr>
        <p:txBody>
          <a:bodyPr wrap="square" rtlCol="0" anchor="ctr">
            <a:noAutofit/>
          </a:bodyPr>
          <a:lstStyle/>
          <a:p>
            <a:endParaRPr lang="en-US" dirty="0"/>
          </a:p>
        </p:txBody>
      </p:sp>
      <p:sp>
        <p:nvSpPr>
          <p:cNvPr id="77" name="그림 개체 틀 2"/>
          <p:cNvSpPr>
            <a:spLocks noGrp="1"/>
          </p:cNvSpPr>
          <p:nvPr>
            <p:ph type="pic" sz="quarter" idx="14" hasCustomPrompt="1"/>
          </p:nvPr>
        </p:nvSpPr>
        <p:spPr>
          <a:xfrm>
            <a:off x="648128" y="1863585"/>
            <a:ext cx="5995863" cy="313082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78" name="그림 개체 틀 2"/>
          <p:cNvSpPr>
            <a:spLocks noGrp="1"/>
          </p:cNvSpPr>
          <p:nvPr>
            <p:ph type="pic" sz="quarter" idx="15" hasCustomPrompt="1"/>
          </p:nvPr>
        </p:nvSpPr>
        <p:spPr>
          <a:xfrm>
            <a:off x="6643992"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79" name="그림 개체 틀 2"/>
          <p:cNvSpPr>
            <a:spLocks noGrp="1"/>
          </p:cNvSpPr>
          <p:nvPr>
            <p:ph type="pic" sz="quarter" idx="16" hasCustomPrompt="1"/>
          </p:nvPr>
        </p:nvSpPr>
        <p:spPr>
          <a:xfrm>
            <a:off x="8493868"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80" name="그림 개체 틀 2"/>
          <p:cNvSpPr>
            <a:spLocks noGrp="1"/>
          </p:cNvSpPr>
          <p:nvPr>
            <p:ph type="pic" sz="quarter" idx="17" hasCustomPrompt="1"/>
          </p:nvPr>
        </p:nvSpPr>
        <p:spPr>
          <a:xfrm>
            <a:off x="10343745"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Image slide layout">
    <p:spTree>
      <p:nvGrpSpPr>
        <p:cNvPr id="1" name=""/>
        <p:cNvGrpSpPr/>
        <p:nvPr/>
      </p:nvGrpSpPr>
      <p:grpSpPr>
        <a:xfrm>
          <a:off x="0" y="0"/>
          <a:ext cx="0" cy="0"/>
          <a:chOff x="0" y="0"/>
          <a:chExt cx="0" cy="0"/>
        </a:xfrm>
      </p:grpSpPr>
      <p:sp>
        <p:nvSpPr>
          <p:cNvPr id="6" name="그림 개체 틀 2"/>
          <p:cNvSpPr>
            <a:spLocks noGrp="1"/>
          </p:cNvSpPr>
          <p:nvPr>
            <p:ph type="pic" sz="quarter" idx="14" hasCustomPrompt="1"/>
          </p:nvPr>
        </p:nvSpPr>
        <p:spPr>
          <a:xfrm>
            <a:off x="0" y="0"/>
            <a:ext cx="12192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Image slide layout">
    <p:bg>
      <p:bgPr>
        <a:solidFill>
          <a:schemeClr val="accent4"/>
        </a:solidFill>
        <a:effectLst/>
      </p:bgPr>
    </p:bg>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1" y="0"/>
            <a:ext cx="6511687" cy="6858000"/>
          </a:xfrm>
          <a:custGeom>
            <a:avLst/>
            <a:gdLst>
              <a:gd name="connsiteX0" fmla="*/ 0 w 5995863"/>
              <a:gd name="connsiteY0" fmla="*/ 0 h 6858000"/>
              <a:gd name="connsiteX1" fmla="*/ 5995863 w 5995863"/>
              <a:gd name="connsiteY1" fmla="*/ 0 h 6858000"/>
              <a:gd name="connsiteX2" fmla="*/ 5995863 w 5995863"/>
              <a:gd name="connsiteY2" fmla="*/ 6858000 h 6858000"/>
              <a:gd name="connsiteX3" fmla="*/ 0 w 5995863"/>
              <a:gd name="connsiteY3" fmla="*/ 6858000 h 6858000"/>
              <a:gd name="connsiteX4" fmla="*/ 0 w 5995863"/>
              <a:gd name="connsiteY4" fmla="*/ 0 h 6858000"/>
              <a:gd name="connsiteX0-1" fmla="*/ 0 w 6001966"/>
              <a:gd name="connsiteY0-2" fmla="*/ 0 h 6858000"/>
              <a:gd name="connsiteX1-3" fmla="*/ 5995863 w 6001966"/>
              <a:gd name="connsiteY1-4" fmla="*/ 0 h 6858000"/>
              <a:gd name="connsiteX2-5" fmla="*/ 6001966 w 6001966"/>
              <a:gd name="connsiteY2-6" fmla="*/ 3258766 h 6858000"/>
              <a:gd name="connsiteX3-7" fmla="*/ 5995863 w 6001966"/>
              <a:gd name="connsiteY3-8" fmla="*/ 6858000 h 6858000"/>
              <a:gd name="connsiteX4-9" fmla="*/ 0 w 6001966"/>
              <a:gd name="connsiteY4-10" fmla="*/ 6858000 h 6858000"/>
              <a:gd name="connsiteX5" fmla="*/ 0 w 6001966"/>
              <a:gd name="connsiteY5" fmla="*/ 0 h 6858000"/>
              <a:gd name="connsiteX0-11" fmla="*/ 0 w 5995869"/>
              <a:gd name="connsiteY0-12" fmla="*/ 0 h 6858000"/>
              <a:gd name="connsiteX1-13" fmla="*/ 5995863 w 5995869"/>
              <a:gd name="connsiteY1-14" fmla="*/ 0 h 6858000"/>
              <a:gd name="connsiteX2-15" fmla="*/ 5554494 w 5995869"/>
              <a:gd name="connsiteY2-16" fmla="*/ 3307405 h 6858000"/>
              <a:gd name="connsiteX3-17" fmla="*/ 5995863 w 5995869"/>
              <a:gd name="connsiteY3-18" fmla="*/ 6858000 h 6858000"/>
              <a:gd name="connsiteX4-19" fmla="*/ 0 w 5995869"/>
              <a:gd name="connsiteY4-20" fmla="*/ 6858000 h 6858000"/>
              <a:gd name="connsiteX5-21" fmla="*/ 0 w 5995869"/>
              <a:gd name="connsiteY5-22" fmla="*/ 0 h 6858000"/>
              <a:gd name="connsiteX0-23" fmla="*/ 0 w 5995869"/>
              <a:gd name="connsiteY0-24" fmla="*/ 0 h 6858000"/>
              <a:gd name="connsiteX1-25" fmla="*/ 5995863 w 5995869"/>
              <a:gd name="connsiteY1-26" fmla="*/ 0 h 6858000"/>
              <a:gd name="connsiteX2-27" fmla="*/ 5554494 w 5995869"/>
              <a:gd name="connsiteY2-28" fmla="*/ 3307405 h 6858000"/>
              <a:gd name="connsiteX3-29" fmla="*/ 5704033 w 5995869"/>
              <a:gd name="connsiteY3-30" fmla="*/ 6838544 h 6858000"/>
              <a:gd name="connsiteX4-31" fmla="*/ 0 w 5995869"/>
              <a:gd name="connsiteY4-32" fmla="*/ 6858000 h 6858000"/>
              <a:gd name="connsiteX5-33" fmla="*/ 0 w 5995869"/>
              <a:gd name="connsiteY5-34" fmla="*/ 0 h 6858000"/>
              <a:gd name="connsiteX0-35" fmla="*/ 0 w 5995869"/>
              <a:gd name="connsiteY0-36" fmla="*/ 0 h 6858000"/>
              <a:gd name="connsiteX1-37" fmla="*/ 5995863 w 5995869"/>
              <a:gd name="connsiteY1-38" fmla="*/ 0 h 6858000"/>
              <a:gd name="connsiteX2-39" fmla="*/ 5496128 w 5995869"/>
              <a:gd name="connsiteY2-40" fmla="*/ 3307405 h 6858000"/>
              <a:gd name="connsiteX3-41" fmla="*/ 5704033 w 5995869"/>
              <a:gd name="connsiteY3-42" fmla="*/ 6838544 h 6858000"/>
              <a:gd name="connsiteX4-43" fmla="*/ 0 w 5995869"/>
              <a:gd name="connsiteY4-44" fmla="*/ 6858000 h 6858000"/>
              <a:gd name="connsiteX5-45" fmla="*/ 0 w 5995869"/>
              <a:gd name="connsiteY5-46" fmla="*/ 0 h 6858000"/>
              <a:gd name="connsiteX0-47" fmla="*/ 0 w 6268240"/>
              <a:gd name="connsiteY0-48" fmla="*/ 0 h 6858000"/>
              <a:gd name="connsiteX1-49" fmla="*/ 6268237 w 6268240"/>
              <a:gd name="connsiteY1-50" fmla="*/ 0 h 6858000"/>
              <a:gd name="connsiteX2-51" fmla="*/ 5496128 w 6268240"/>
              <a:gd name="connsiteY2-52" fmla="*/ 3307405 h 6858000"/>
              <a:gd name="connsiteX3-53" fmla="*/ 5704033 w 6268240"/>
              <a:gd name="connsiteY3-54" fmla="*/ 6838544 h 6858000"/>
              <a:gd name="connsiteX4-55" fmla="*/ 0 w 6268240"/>
              <a:gd name="connsiteY4-56" fmla="*/ 6858000 h 6858000"/>
              <a:gd name="connsiteX5-57" fmla="*/ 0 w 6268240"/>
              <a:gd name="connsiteY5-58" fmla="*/ 0 h 6858000"/>
              <a:gd name="connsiteX0-59" fmla="*/ 0 w 6268240"/>
              <a:gd name="connsiteY0-60" fmla="*/ 0 h 6858000"/>
              <a:gd name="connsiteX1-61" fmla="*/ 6268237 w 6268240"/>
              <a:gd name="connsiteY1-62" fmla="*/ 0 h 6858000"/>
              <a:gd name="connsiteX2-63" fmla="*/ 5496128 w 6268240"/>
              <a:gd name="connsiteY2-64" fmla="*/ 3307405 h 6858000"/>
              <a:gd name="connsiteX3-65" fmla="*/ 5742943 w 6268240"/>
              <a:gd name="connsiteY3-66" fmla="*/ 6857999 h 6858000"/>
              <a:gd name="connsiteX4-67" fmla="*/ 0 w 6268240"/>
              <a:gd name="connsiteY4-68" fmla="*/ 6858000 h 6858000"/>
              <a:gd name="connsiteX5-69" fmla="*/ 0 w 6268240"/>
              <a:gd name="connsiteY5-70" fmla="*/ 0 h 6858000"/>
              <a:gd name="connsiteX0-71" fmla="*/ 0 w 6268240"/>
              <a:gd name="connsiteY0-72" fmla="*/ 0 h 6858000"/>
              <a:gd name="connsiteX1-73" fmla="*/ 6268237 w 6268240"/>
              <a:gd name="connsiteY1-74" fmla="*/ 0 h 6858000"/>
              <a:gd name="connsiteX2-75" fmla="*/ 5496128 w 6268240"/>
              <a:gd name="connsiteY2-76" fmla="*/ 3307405 h 6858000"/>
              <a:gd name="connsiteX3-77" fmla="*/ 5742943 w 6268240"/>
              <a:gd name="connsiteY3-78" fmla="*/ 6857999 h 6858000"/>
              <a:gd name="connsiteX4-79" fmla="*/ 0 w 6268240"/>
              <a:gd name="connsiteY4-80" fmla="*/ 6858000 h 6858000"/>
              <a:gd name="connsiteX5-81" fmla="*/ 0 w 6268240"/>
              <a:gd name="connsiteY5-82" fmla="*/ 0 h 6858000"/>
              <a:gd name="connsiteX0-83" fmla="*/ 0 w 6268239"/>
              <a:gd name="connsiteY0-84" fmla="*/ 0 h 6858000"/>
              <a:gd name="connsiteX1-85" fmla="*/ 6268237 w 6268239"/>
              <a:gd name="connsiteY1-86" fmla="*/ 0 h 6858000"/>
              <a:gd name="connsiteX2-87" fmla="*/ 5223754 w 6268239"/>
              <a:gd name="connsiteY2-88" fmla="*/ 4270443 h 6858000"/>
              <a:gd name="connsiteX3-89" fmla="*/ 5742943 w 6268239"/>
              <a:gd name="connsiteY3-90" fmla="*/ 6857999 h 6858000"/>
              <a:gd name="connsiteX4-91" fmla="*/ 0 w 6268239"/>
              <a:gd name="connsiteY4-92" fmla="*/ 6858000 h 6858000"/>
              <a:gd name="connsiteX5-93" fmla="*/ 0 w 6268239"/>
              <a:gd name="connsiteY5-94" fmla="*/ 0 h 6858000"/>
              <a:gd name="connsiteX0-95" fmla="*/ 0 w 6268239"/>
              <a:gd name="connsiteY0-96" fmla="*/ 0 h 6858000"/>
              <a:gd name="connsiteX1-97" fmla="*/ 6268237 w 6268239"/>
              <a:gd name="connsiteY1-98" fmla="*/ 0 h 6858000"/>
              <a:gd name="connsiteX2-99" fmla="*/ 5223754 w 6268239"/>
              <a:gd name="connsiteY2-100" fmla="*/ 4270443 h 6858000"/>
              <a:gd name="connsiteX3-101" fmla="*/ 5742943 w 6268239"/>
              <a:gd name="connsiteY3-102" fmla="*/ 6857999 h 6858000"/>
              <a:gd name="connsiteX4-103" fmla="*/ 0 w 6268239"/>
              <a:gd name="connsiteY4-104" fmla="*/ 6858000 h 6858000"/>
              <a:gd name="connsiteX5-105" fmla="*/ 0 w 6268239"/>
              <a:gd name="connsiteY5-106" fmla="*/ 0 h 6858000"/>
              <a:gd name="connsiteX0-107" fmla="*/ 0 w 6511430"/>
              <a:gd name="connsiteY0-108" fmla="*/ 0 h 6858000"/>
              <a:gd name="connsiteX1-109" fmla="*/ 6511428 w 6511430"/>
              <a:gd name="connsiteY1-110" fmla="*/ 9727 h 6858000"/>
              <a:gd name="connsiteX2-111" fmla="*/ 5223754 w 6511430"/>
              <a:gd name="connsiteY2-112" fmla="*/ 4270443 h 6858000"/>
              <a:gd name="connsiteX3-113" fmla="*/ 5742943 w 6511430"/>
              <a:gd name="connsiteY3-114" fmla="*/ 6857999 h 6858000"/>
              <a:gd name="connsiteX4-115" fmla="*/ 0 w 6511430"/>
              <a:gd name="connsiteY4-116" fmla="*/ 6858000 h 6858000"/>
              <a:gd name="connsiteX5-117" fmla="*/ 0 w 6511430"/>
              <a:gd name="connsiteY5-118" fmla="*/ 0 h 6858000"/>
              <a:gd name="connsiteX0-119" fmla="*/ 0 w 6511689"/>
              <a:gd name="connsiteY0-120" fmla="*/ 0 h 6858000"/>
              <a:gd name="connsiteX1-121" fmla="*/ 6511428 w 6511689"/>
              <a:gd name="connsiteY1-122" fmla="*/ 9727 h 6858000"/>
              <a:gd name="connsiteX2-123" fmla="*/ 5223754 w 6511689"/>
              <a:gd name="connsiteY2-124" fmla="*/ 4270443 h 6858000"/>
              <a:gd name="connsiteX3-125" fmla="*/ 5742943 w 6511689"/>
              <a:gd name="connsiteY3-126" fmla="*/ 6857999 h 6858000"/>
              <a:gd name="connsiteX4-127" fmla="*/ 0 w 6511689"/>
              <a:gd name="connsiteY4-128" fmla="*/ 6858000 h 6858000"/>
              <a:gd name="connsiteX5-129" fmla="*/ 0 w 6511689"/>
              <a:gd name="connsiteY5-130" fmla="*/ 0 h 6858000"/>
              <a:gd name="connsiteX0-131" fmla="*/ 0 w 6511673"/>
              <a:gd name="connsiteY0-132" fmla="*/ 0 h 6858000"/>
              <a:gd name="connsiteX1-133" fmla="*/ 6511428 w 6511673"/>
              <a:gd name="connsiteY1-134" fmla="*/ 9727 h 6858000"/>
              <a:gd name="connsiteX2-135" fmla="*/ 5136205 w 6511673"/>
              <a:gd name="connsiteY2-136" fmla="*/ 4659549 h 6858000"/>
              <a:gd name="connsiteX3-137" fmla="*/ 5742943 w 6511673"/>
              <a:gd name="connsiteY3-138" fmla="*/ 6857999 h 6858000"/>
              <a:gd name="connsiteX4-139" fmla="*/ 0 w 6511673"/>
              <a:gd name="connsiteY4-140" fmla="*/ 6858000 h 6858000"/>
              <a:gd name="connsiteX5-141" fmla="*/ 0 w 6511673"/>
              <a:gd name="connsiteY5-142" fmla="*/ 0 h 6858000"/>
              <a:gd name="connsiteX0-143" fmla="*/ 0 w 6511660"/>
              <a:gd name="connsiteY0-144" fmla="*/ 0 h 6858000"/>
              <a:gd name="connsiteX1-145" fmla="*/ 6511428 w 6511660"/>
              <a:gd name="connsiteY1-146" fmla="*/ 9727 h 6858000"/>
              <a:gd name="connsiteX2-147" fmla="*/ 5058384 w 6511660"/>
              <a:gd name="connsiteY2-148" fmla="*/ 4737370 h 6858000"/>
              <a:gd name="connsiteX3-149" fmla="*/ 5742943 w 6511660"/>
              <a:gd name="connsiteY3-150" fmla="*/ 6857999 h 6858000"/>
              <a:gd name="connsiteX4-151" fmla="*/ 0 w 6511660"/>
              <a:gd name="connsiteY4-152" fmla="*/ 6858000 h 6858000"/>
              <a:gd name="connsiteX5-153" fmla="*/ 0 w 6511660"/>
              <a:gd name="connsiteY5-154" fmla="*/ 0 h 6858000"/>
              <a:gd name="connsiteX0-155" fmla="*/ 0 w 6511654"/>
              <a:gd name="connsiteY0-156" fmla="*/ 0 h 6858000"/>
              <a:gd name="connsiteX1-157" fmla="*/ 6511428 w 6511654"/>
              <a:gd name="connsiteY1-158" fmla="*/ 9727 h 6858000"/>
              <a:gd name="connsiteX2-159" fmla="*/ 5019473 w 6511654"/>
              <a:gd name="connsiteY2-160" fmla="*/ 4679004 h 6858000"/>
              <a:gd name="connsiteX3-161" fmla="*/ 5742943 w 6511654"/>
              <a:gd name="connsiteY3-162" fmla="*/ 6857999 h 6858000"/>
              <a:gd name="connsiteX4-163" fmla="*/ 0 w 6511654"/>
              <a:gd name="connsiteY4-164" fmla="*/ 6858000 h 6858000"/>
              <a:gd name="connsiteX5-165" fmla="*/ 0 w 6511654"/>
              <a:gd name="connsiteY5-166" fmla="*/ 0 h 6858000"/>
              <a:gd name="connsiteX0-167" fmla="*/ 0 w 6511695"/>
              <a:gd name="connsiteY0-168" fmla="*/ 0 h 6858000"/>
              <a:gd name="connsiteX1-169" fmla="*/ 6511428 w 6511695"/>
              <a:gd name="connsiteY1-170" fmla="*/ 9727 h 6858000"/>
              <a:gd name="connsiteX2-171" fmla="*/ 5252937 w 6511695"/>
              <a:gd name="connsiteY2-172" fmla="*/ 4766553 h 6858000"/>
              <a:gd name="connsiteX3-173" fmla="*/ 5742943 w 6511695"/>
              <a:gd name="connsiteY3-174" fmla="*/ 6857999 h 6858000"/>
              <a:gd name="connsiteX4-175" fmla="*/ 0 w 6511695"/>
              <a:gd name="connsiteY4-176" fmla="*/ 6858000 h 6858000"/>
              <a:gd name="connsiteX5-177" fmla="*/ 0 w 6511695"/>
              <a:gd name="connsiteY5-178" fmla="*/ 0 h 6858000"/>
              <a:gd name="connsiteX0-179" fmla="*/ 0 w 6511695"/>
              <a:gd name="connsiteY0-180" fmla="*/ 0 h 6858000"/>
              <a:gd name="connsiteX1-181" fmla="*/ 6511428 w 6511695"/>
              <a:gd name="connsiteY1-182" fmla="*/ 9727 h 6858000"/>
              <a:gd name="connsiteX2-183" fmla="*/ 5252937 w 6511695"/>
              <a:gd name="connsiteY2-184" fmla="*/ 4766553 h 6858000"/>
              <a:gd name="connsiteX3-185" fmla="*/ 5742943 w 6511695"/>
              <a:gd name="connsiteY3-186" fmla="*/ 6857999 h 6858000"/>
              <a:gd name="connsiteX4-187" fmla="*/ 0 w 6511695"/>
              <a:gd name="connsiteY4-188" fmla="*/ 6858000 h 6858000"/>
              <a:gd name="connsiteX5-189" fmla="*/ 0 w 6511695"/>
              <a:gd name="connsiteY5-190" fmla="*/ 0 h 6858000"/>
              <a:gd name="connsiteX0-191" fmla="*/ 0 w 6511687"/>
              <a:gd name="connsiteY0-192" fmla="*/ 0 h 6858000"/>
              <a:gd name="connsiteX1-193" fmla="*/ 6511428 w 6511687"/>
              <a:gd name="connsiteY1-194" fmla="*/ 9727 h 6858000"/>
              <a:gd name="connsiteX2-195" fmla="*/ 5214027 w 6511687"/>
              <a:gd name="connsiteY2-196" fmla="*/ 4824918 h 6858000"/>
              <a:gd name="connsiteX3-197" fmla="*/ 5742943 w 6511687"/>
              <a:gd name="connsiteY3-198" fmla="*/ 6857999 h 6858000"/>
              <a:gd name="connsiteX4-199" fmla="*/ 0 w 6511687"/>
              <a:gd name="connsiteY4-200" fmla="*/ 6858000 h 6858000"/>
              <a:gd name="connsiteX5-201" fmla="*/ 0 w 6511687"/>
              <a:gd name="connsiteY5-202"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6511687" h="6858000">
                <a:moveTo>
                  <a:pt x="0" y="0"/>
                </a:moveTo>
                <a:lnTo>
                  <a:pt x="6511428" y="9727"/>
                </a:lnTo>
                <a:cubicBezTo>
                  <a:pt x="6532917" y="1913105"/>
                  <a:pt x="5211993" y="3738663"/>
                  <a:pt x="5214027" y="4824918"/>
                </a:cubicBezTo>
                <a:cubicBezTo>
                  <a:pt x="5211993" y="6024663"/>
                  <a:pt x="5628245" y="6310007"/>
                  <a:pt x="5742943" y="6857999"/>
                </a:cubicBezTo>
                <a:lnTo>
                  <a:pt x="0" y="6858000"/>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1_Image slide layout">
    <p:bg>
      <p:bgPr>
        <a:solidFill>
          <a:schemeClr val="accent4"/>
        </a:solidFill>
        <a:effectLst/>
      </p:bgPr>
    </p:bg>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4494179" y="572240"/>
            <a:ext cx="7062280" cy="393166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2_Image slide layout">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0" y="-1"/>
            <a:ext cx="7072009" cy="6858001"/>
          </a:xfrm>
          <a:custGeom>
            <a:avLst/>
            <a:gdLst>
              <a:gd name="connsiteX0" fmla="*/ 0 w 7072009"/>
              <a:gd name="connsiteY0" fmla="*/ 0 h 6858001"/>
              <a:gd name="connsiteX1" fmla="*/ 7072009 w 7072009"/>
              <a:gd name="connsiteY1" fmla="*/ 0 h 6858001"/>
              <a:gd name="connsiteX2" fmla="*/ 7072009 w 7072009"/>
              <a:gd name="connsiteY2" fmla="*/ 6858001 h 6858001"/>
              <a:gd name="connsiteX3" fmla="*/ 0 w 7072009"/>
              <a:gd name="connsiteY3" fmla="*/ 6858001 h 6858001"/>
              <a:gd name="connsiteX4" fmla="*/ 0 w 7072009"/>
              <a:gd name="connsiteY4" fmla="*/ 0 h 6858001"/>
              <a:gd name="connsiteX0-1" fmla="*/ 0 w 7072009"/>
              <a:gd name="connsiteY0-2" fmla="*/ 9728 h 6867729"/>
              <a:gd name="connsiteX1-3" fmla="*/ 5184843 w 7072009"/>
              <a:gd name="connsiteY1-4" fmla="*/ 0 h 6867729"/>
              <a:gd name="connsiteX2-5" fmla="*/ 7072009 w 7072009"/>
              <a:gd name="connsiteY2-6" fmla="*/ 6867729 h 6867729"/>
              <a:gd name="connsiteX3-7" fmla="*/ 0 w 7072009"/>
              <a:gd name="connsiteY3-8" fmla="*/ 6867729 h 6867729"/>
              <a:gd name="connsiteX4-9" fmla="*/ 0 w 7072009"/>
              <a:gd name="connsiteY4-10" fmla="*/ 9728 h 6867729"/>
              <a:gd name="connsiteX0-11" fmla="*/ 0 w 7072009"/>
              <a:gd name="connsiteY0-12" fmla="*/ 0 h 6858001"/>
              <a:gd name="connsiteX1-13" fmla="*/ 4765743 w 7072009"/>
              <a:gd name="connsiteY1-14" fmla="*/ 2972 h 6858001"/>
              <a:gd name="connsiteX2-15" fmla="*/ 7072009 w 7072009"/>
              <a:gd name="connsiteY2-16" fmla="*/ 6858001 h 6858001"/>
              <a:gd name="connsiteX3-17" fmla="*/ 0 w 7072009"/>
              <a:gd name="connsiteY3-18" fmla="*/ 6858001 h 6858001"/>
              <a:gd name="connsiteX4-19" fmla="*/ 0 w 7072009"/>
              <a:gd name="connsiteY4-20" fmla="*/ 0 h 685800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072009" h="6858001">
                <a:moveTo>
                  <a:pt x="0" y="0"/>
                </a:moveTo>
                <a:lnTo>
                  <a:pt x="4765743" y="2972"/>
                </a:lnTo>
                <a:lnTo>
                  <a:pt x="7072009" y="6858001"/>
                </a:lnTo>
                <a:lnTo>
                  <a:pt x="0" y="6858001"/>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t>
            </a:r>
            <a:endParaRPr lang="en-US" altLang="ko-KR" dirty="0"/>
          </a:p>
          <a:p>
            <a:pPr marL="0" lvl="0" algn="ctr"/>
            <a:r>
              <a:rPr lang="en-US" altLang="ko-KR" dirty="0"/>
              <a:t>and send to back</a:t>
            </a:r>
            <a:endParaRPr lang="ko-KR" altLang="en-US" dirty="0"/>
          </a:p>
        </p:txBody>
      </p:sp>
      <p:sp>
        <p:nvSpPr>
          <p:cNvPr id="17" name="Isosceles Triangle 16"/>
          <p:cNvSpPr/>
          <p:nvPr userDrawn="1"/>
        </p:nvSpPr>
        <p:spPr>
          <a:xfrm rot="10800000">
            <a:off x="4800600" y="-1"/>
            <a:ext cx="2271409" cy="3459655"/>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userDrawn="1"/>
        </p:nvSpPr>
        <p:spPr>
          <a:xfrm>
            <a:off x="5410200" y="4272337"/>
            <a:ext cx="1689100" cy="2585663"/>
          </a:xfrm>
          <a:prstGeom prst="triangle">
            <a:avLst>
              <a:gd name="adj" fmla="val 477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userDrawn="1"/>
        </p:nvSpPr>
        <p:spPr>
          <a:xfrm>
            <a:off x="7508534" y="1438447"/>
            <a:ext cx="4150479" cy="769441"/>
          </a:xfrm>
          <a:prstGeom prst="rect">
            <a:avLst/>
          </a:prstGeom>
          <a:noFill/>
        </p:spPr>
        <p:txBody>
          <a:bodyPr wrap="square" rtlCol="0" anchor="ctr">
            <a:spAutoFit/>
          </a:bodyPr>
          <a:lstStyle/>
          <a:p>
            <a:pPr algn="dist"/>
            <a:r>
              <a:rPr lang="en-US" altLang="ko-KR" sz="4400" b="1" dirty="0">
                <a:solidFill>
                  <a:schemeClr val="tx1"/>
                </a:solidFill>
                <a:cs typeface="Arial" panose="020B0604020202020204" pitchFamily="34" charset="0"/>
              </a:rPr>
              <a:t>AWESOME</a:t>
            </a:r>
            <a:endParaRPr lang="en-US" altLang="ko-KR" sz="4400" b="1" dirty="0">
              <a:solidFill>
                <a:schemeClr val="tx1"/>
              </a:solidFill>
              <a:cs typeface="Arial" panose="020B0604020202020204" pitchFamily="34" charset="0"/>
            </a:endParaRPr>
          </a:p>
        </p:txBody>
      </p:sp>
      <p:sp>
        <p:nvSpPr>
          <p:cNvPr id="20" name="TextBox 19"/>
          <p:cNvSpPr txBox="1"/>
          <p:nvPr userDrawn="1"/>
        </p:nvSpPr>
        <p:spPr>
          <a:xfrm>
            <a:off x="7508534" y="2314209"/>
            <a:ext cx="4150479" cy="584775"/>
          </a:xfrm>
          <a:prstGeom prst="rect">
            <a:avLst/>
          </a:prstGeom>
          <a:noFill/>
        </p:spPr>
        <p:txBody>
          <a:bodyPr wrap="square" rtlCol="0" anchor="ctr">
            <a:spAutoFit/>
          </a:bodyPr>
          <a:lstStyle/>
          <a:p>
            <a:pPr algn="dist"/>
            <a:r>
              <a:rPr lang="en-GB" altLang="ko-KR" sz="3200" b="1" dirty="0">
                <a:solidFill>
                  <a:schemeClr val="tx1"/>
                </a:solidFill>
                <a:cs typeface="Arial" panose="020B0604020202020204" pitchFamily="34" charset="0"/>
              </a:rPr>
              <a:t>PRESENTATION</a:t>
            </a:r>
            <a:endParaRPr lang="ko-KR" altLang="en-US" sz="3200" b="1" dirty="0">
              <a:solidFill>
                <a:schemeClr val="tx1"/>
              </a:solidFill>
              <a:cs typeface="Arial" panose="020B0604020202020204" pitchFamily="34" charset="0"/>
            </a:endParaRPr>
          </a:p>
        </p:txBody>
      </p:sp>
      <p:sp>
        <p:nvSpPr>
          <p:cNvPr id="21" name="Rectangle 20"/>
          <p:cNvSpPr/>
          <p:nvPr userDrawn="1"/>
        </p:nvSpPr>
        <p:spPr>
          <a:xfrm>
            <a:off x="7533934" y="2205976"/>
            <a:ext cx="402336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p:cNvGrpSpPr/>
          <p:nvPr userDrawn="1"/>
        </p:nvGrpSpPr>
        <p:grpSpPr>
          <a:xfrm>
            <a:off x="8846665" y="482665"/>
            <a:ext cx="1389536" cy="955782"/>
            <a:chOff x="5327019" y="1709568"/>
            <a:chExt cx="2893768" cy="1990456"/>
          </a:xfrm>
        </p:grpSpPr>
        <p:sp>
          <p:nvSpPr>
            <p:cNvPr id="23" name="Freeform: Shape 22"/>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24" name="Freeform: Shape 23"/>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25" name="TextBox 24"/>
          <p:cNvSpPr txBox="1"/>
          <p:nvPr userDrawn="1"/>
        </p:nvSpPr>
        <p:spPr>
          <a:xfrm>
            <a:off x="7533934" y="2851416"/>
            <a:ext cx="4150478" cy="307777"/>
          </a:xfrm>
          <a:prstGeom prst="rect">
            <a:avLst/>
          </a:prstGeom>
          <a:noFill/>
        </p:spPr>
        <p:txBody>
          <a:bodyPr wrap="square" rtlCol="0">
            <a:spAutoFit/>
          </a:bodyPr>
          <a:lstStyle/>
          <a:p>
            <a:pPr algn="dist"/>
            <a:r>
              <a:rPr lang="en-US" altLang="ko-KR" sz="1400" b="1" dirty="0">
                <a:solidFill>
                  <a:schemeClr val="tx1"/>
                </a:solidFill>
                <a:ea typeface="FZShuTi" pitchFamily="2" charset="-122"/>
                <a:cs typeface="Arial" panose="020B0604020202020204" pitchFamily="34" charset="0"/>
              </a:rPr>
              <a:t>EASY TO CHANGE COLORS, PHOTOS.   </a:t>
            </a:r>
            <a:endParaRPr lang="ko-KR" altLang="en-US" sz="1400" b="1" dirty="0">
              <a:solidFill>
                <a:schemeClr val="tx1"/>
              </a:solidFill>
              <a:cs typeface="Arial" panose="020B0604020202020204" pitchFamily="34" charset="0"/>
            </a:endParaRPr>
          </a:p>
        </p:txBody>
      </p:sp>
      <p:sp>
        <p:nvSpPr>
          <p:cNvPr id="26" name="TextBox 25"/>
          <p:cNvSpPr txBox="1"/>
          <p:nvPr userDrawn="1"/>
        </p:nvSpPr>
        <p:spPr>
          <a:xfrm>
            <a:off x="7533934" y="3502923"/>
            <a:ext cx="4023360" cy="615553"/>
          </a:xfrm>
          <a:prstGeom prst="rect">
            <a:avLst/>
          </a:prstGeom>
          <a:noFill/>
        </p:spPr>
        <p:txBody>
          <a:bodyPr wrap="square" lIns="36000" tIns="0" rIns="36000" bIns="0" rtlCol="0" anchor="ctr">
            <a:spAutoFit/>
          </a:bodyPr>
          <a:lstStyle/>
          <a:p>
            <a:pPr algn="r"/>
            <a:r>
              <a:rPr lang="en-US" altLang="ko-KR" sz="2000" dirty="0">
                <a:solidFill>
                  <a:schemeClr val="accent2">
                    <a:lumMod val="75000"/>
                  </a:schemeClr>
                </a:solidFill>
              </a:rPr>
              <a:t>We Create Quality Professional PPT Presentation</a:t>
            </a:r>
            <a:endParaRPr lang="ko-KR" altLang="en-US" sz="2000" dirty="0">
              <a:solidFill>
                <a:schemeClr val="accent2">
                  <a:lumMod val="75000"/>
                </a:schemeClr>
              </a:solidFill>
            </a:endParaRPr>
          </a:p>
        </p:txBody>
      </p:sp>
      <p:sp>
        <p:nvSpPr>
          <p:cNvPr id="27" name="TextBox 26"/>
          <p:cNvSpPr txBox="1"/>
          <p:nvPr userDrawn="1"/>
        </p:nvSpPr>
        <p:spPr>
          <a:xfrm>
            <a:off x="8846664" y="6015558"/>
            <a:ext cx="2837747" cy="400110"/>
          </a:xfrm>
          <a:prstGeom prst="rect">
            <a:avLst/>
          </a:prstGeom>
          <a:noFill/>
        </p:spPr>
        <p:txBody>
          <a:bodyPr wrap="square" rtlCol="0" anchor="ctr">
            <a:spAutoFit/>
          </a:bodyPr>
          <a:lstStyle/>
          <a:p>
            <a:pPr algn="dist"/>
            <a:r>
              <a:rPr lang="en-GB" altLang="ko-KR" sz="2000" dirty="0">
                <a:solidFill>
                  <a:schemeClr val="tx1"/>
                </a:solidFill>
                <a:cs typeface="Arial" panose="020B0604020202020204" pitchFamily="34" charset="0"/>
              </a:rPr>
              <a:t>RESTAURANT</a:t>
            </a:r>
            <a:endParaRPr lang="ko-KR" altLang="en-US" sz="2000" dirty="0">
              <a:solidFill>
                <a:schemeClr val="tx1"/>
              </a:solidFill>
              <a:cs typeface="Arial" panose="020B0604020202020204" pitchFamily="34"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3_Image slide layout">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0" y="0"/>
            <a:ext cx="12192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lvl1pPr marL="0" indent="0" algn="ctr">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3" name="그림 개체 틀 2"/>
          <p:cNvSpPr>
            <a:spLocks noGrp="1"/>
          </p:cNvSpPr>
          <p:nvPr>
            <p:ph type="pic" sz="quarter" idx="15" hasCustomPrompt="1"/>
          </p:nvPr>
        </p:nvSpPr>
        <p:spPr>
          <a:xfrm>
            <a:off x="709055" y="3163702"/>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
        <p:nvSpPr>
          <p:cNvPr id="4" name="그림 개체 틀 2"/>
          <p:cNvSpPr>
            <a:spLocks noGrp="1"/>
          </p:cNvSpPr>
          <p:nvPr>
            <p:ph type="pic" sz="quarter" idx="16" hasCustomPrompt="1"/>
          </p:nvPr>
        </p:nvSpPr>
        <p:spPr>
          <a:xfrm rot="21010445">
            <a:off x="4517226" y="2806647"/>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and Sent to Back </a:t>
            </a:r>
            <a:endParaRPr lang="en-US" altLang="ko-KR" dirty="0"/>
          </a:p>
        </p:txBody>
      </p:sp>
      <p:sp>
        <p:nvSpPr>
          <p:cNvPr id="5" name="그림 개체 틀 2"/>
          <p:cNvSpPr>
            <a:spLocks noGrp="1"/>
          </p:cNvSpPr>
          <p:nvPr>
            <p:ph type="pic" sz="quarter" idx="17" hasCustomPrompt="1"/>
          </p:nvPr>
        </p:nvSpPr>
        <p:spPr>
          <a:xfrm>
            <a:off x="8325395" y="3163702"/>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endParaRPr lang="en-US" altLang="ko-KR"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4_Image slide layout">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PNG &amp; Shapes Layout</a:t>
            </a:r>
            <a:endParaRPr lang="en-US" altLang="ko-KR"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Icon Sets Layout</a:t>
            </a:r>
            <a:endParaRPr lang="en-US" altLang="ko-KR" dirty="0"/>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0"/>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0">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0">
              <a:solidFill>
                <a:schemeClr val="tx1">
                  <a:lumMod val="85000"/>
                  <a:lumOff val="15000"/>
                </a:schemeClr>
              </a:solidFill>
            </a:endParaRPr>
          </a:p>
        </p:txBody>
      </p:sp>
      <p:sp>
        <p:nvSpPr>
          <p:cNvPr id="58" name="TextBox 57"/>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anose="020B0604020202020204" pitchFamily="34" charset="0"/>
                <a:cs typeface="Arial" panose="020B0604020202020204" pitchFamily="34" charset="0"/>
              </a:rPr>
              <a:t>You can Resize without losing quality</a:t>
            </a:r>
            <a:endParaRPr lang="ko-KR" altLang="en-US" sz="1400" b="1" dirty="0">
              <a:solidFill>
                <a:schemeClr val="bg1"/>
              </a:solidFill>
              <a:latin typeface="Arial" panose="020B0604020202020204" pitchFamily="34" charset="0"/>
              <a:cs typeface="Arial" panose="020B0604020202020204" pitchFamily="34" charset="0"/>
            </a:endParaRPr>
          </a:p>
        </p:txBody>
      </p:sp>
      <p:sp>
        <p:nvSpPr>
          <p:cNvPr id="59" name="TextBox 58"/>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anose="020B0604020202020204" pitchFamily="34" charset="0"/>
                <a:cs typeface="Arial" panose="020B0604020202020204" pitchFamily="34" charset="0"/>
              </a:rPr>
              <a:t>You can Change Fill Color &amp;</a:t>
            </a:r>
            <a:endParaRPr lang="en-US" altLang="ko-KR" sz="1400" b="1" dirty="0">
              <a:solidFill>
                <a:schemeClr val="bg1"/>
              </a:solidFill>
              <a:latin typeface="Arial" panose="020B0604020202020204" pitchFamily="34" charset="0"/>
              <a:cs typeface="Arial" panose="020B0604020202020204" pitchFamily="34" charset="0"/>
            </a:endParaRPr>
          </a:p>
          <a:p>
            <a:r>
              <a:rPr lang="en-US" altLang="ko-KR" sz="1400" b="1" dirty="0">
                <a:solidFill>
                  <a:schemeClr val="bg1"/>
                </a:solidFill>
                <a:latin typeface="Arial" panose="020B0604020202020204" pitchFamily="34" charset="0"/>
                <a:cs typeface="Arial" panose="020B0604020202020204" pitchFamily="34" charset="0"/>
              </a:rPr>
              <a:t>Line Color</a:t>
            </a:r>
            <a:endParaRPr lang="ko-KR" altLang="en-US" sz="1400" b="1" dirty="0">
              <a:solidFill>
                <a:schemeClr val="bg1"/>
              </a:solidFill>
              <a:latin typeface="Arial" panose="020B0604020202020204" pitchFamily="34" charset="0"/>
              <a:cs typeface="Arial" panose="020B0604020202020204" pitchFamily="34" charset="0"/>
            </a:endParaRPr>
          </a:p>
        </p:txBody>
      </p:sp>
      <p:sp>
        <p:nvSpPr>
          <p:cNvPr id="60" name="TextBox 59"/>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anose="020B0604020202020204" pitchFamily="34" charset="0"/>
                <a:cs typeface="Arial" panose="020B0604020202020204" pitchFamily="34" charset="0"/>
              </a:rPr>
              <a:t>www.allppt.com</a:t>
            </a:r>
            <a:endParaRPr lang="ko-KR" altLang="en-US" sz="1400" dirty="0">
              <a:solidFill>
                <a:schemeClr val="bg1"/>
              </a:solidFill>
              <a:latin typeface="Arial" panose="020B0604020202020204" pitchFamily="34" charset="0"/>
              <a:cs typeface="Arial" panose="020B0604020202020204" pitchFamily="34" charset="0"/>
            </a:endParaRPr>
          </a:p>
        </p:txBody>
      </p:sp>
      <p:sp>
        <p:nvSpPr>
          <p:cNvPr id="61" name="TextBox 60"/>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anose="020B0604020202020204" pitchFamily="34" charset="0"/>
              </a:rPr>
              <a:t>FREE </a:t>
            </a:r>
            <a:endParaRPr lang="en-US" altLang="ko-KR" sz="2800" b="1" dirty="0">
              <a:solidFill>
                <a:schemeClr val="bg1"/>
              </a:solidFill>
              <a:latin typeface="+mn-lt"/>
              <a:ea typeface="+mn-ea"/>
              <a:cs typeface="Arial" panose="020B0604020202020204" pitchFamily="34" charset="0"/>
            </a:endParaRPr>
          </a:p>
          <a:p>
            <a:r>
              <a:rPr lang="en-US" altLang="ko-KR" sz="2800" b="1" dirty="0">
                <a:solidFill>
                  <a:schemeClr val="bg1"/>
                </a:solidFill>
                <a:latin typeface="+mn-lt"/>
                <a:ea typeface="+mn-ea"/>
                <a:cs typeface="Arial" panose="020B0604020202020204" pitchFamily="34" charset="0"/>
              </a:rPr>
              <a:t>PPT TEMPLATES</a:t>
            </a:r>
            <a:endParaRPr lang="en-US" altLang="ko-KR" sz="2800" b="1" dirty="0">
              <a:solidFill>
                <a:schemeClr val="bg1"/>
              </a:solidFill>
              <a:latin typeface="+mn-lt"/>
              <a:ea typeface="+mn-ea"/>
              <a:cs typeface="Arial" panose="020B0604020202020204" pitchFamily="34" charset="0"/>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
        <p:nvSpPr>
          <p:cNvPr id="2" name="Rectangle 1"/>
          <p:cNvSpPr/>
          <p:nvPr userDrawn="1"/>
        </p:nvSpPr>
        <p:spPr>
          <a:xfrm>
            <a:off x="5033727" y="0"/>
            <a:ext cx="71582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userDrawn="1"/>
        </p:nvGrpSpPr>
        <p:grpSpPr>
          <a:xfrm>
            <a:off x="2059487" y="2025719"/>
            <a:ext cx="1756725" cy="2723580"/>
            <a:chOff x="1937089" y="1430968"/>
            <a:chExt cx="1756725" cy="2723580"/>
          </a:xfrm>
        </p:grpSpPr>
        <p:sp>
          <p:nvSpPr>
            <p:cNvPr id="4" name="Graphic 1"/>
            <p:cNvSpPr/>
            <p:nvPr/>
          </p:nvSpPr>
          <p:spPr>
            <a:xfrm>
              <a:off x="1937089" y="1430968"/>
              <a:ext cx="1756725" cy="1699004"/>
            </a:xfrm>
            <a:custGeom>
              <a:avLst/>
              <a:gdLst>
                <a:gd name="connsiteX0" fmla="*/ 2885485 w 2971219"/>
                <a:gd name="connsiteY0" fmla="*/ 602211 h 2873593"/>
                <a:gd name="connsiteX1" fmla="*/ 2333687 w 2971219"/>
                <a:gd name="connsiteY1" fmla="*/ 267312 h 2873593"/>
                <a:gd name="connsiteX2" fmla="*/ 2077313 w 2971219"/>
                <a:gd name="connsiteY2" fmla="*/ 338621 h 2873593"/>
                <a:gd name="connsiteX3" fmla="*/ 2048026 w 2971219"/>
                <a:gd name="connsiteY3" fmla="*/ 354326 h 2873593"/>
                <a:gd name="connsiteX4" fmla="*/ 2015767 w 2971219"/>
                <a:gd name="connsiteY4" fmla="*/ 384463 h 2873593"/>
                <a:gd name="connsiteX5" fmla="*/ 2042083 w 2971219"/>
                <a:gd name="connsiteY5" fmla="*/ 384463 h 2873593"/>
                <a:gd name="connsiteX6" fmla="*/ 2440651 w 2971219"/>
                <a:gd name="connsiteY6" fmla="*/ 552549 h 2873593"/>
                <a:gd name="connsiteX7" fmla="*/ 2448291 w 2971219"/>
                <a:gd name="connsiteY7" fmla="*/ 628952 h 2873593"/>
                <a:gd name="connsiteX8" fmla="*/ 2342601 w 2971219"/>
                <a:gd name="connsiteY8" fmla="*/ 698139 h 2873593"/>
                <a:gd name="connsiteX9" fmla="*/ 2234788 w 2971219"/>
                <a:gd name="connsiteY9" fmla="*/ 684132 h 2873593"/>
                <a:gd name="connsiteX10" fmla="*/ 1970350 w 2971219"/>
                <a:gd name="connsiteY10" fmla="*/ 539815 h 2873593"/>
                <a:gd name="connsiteX11" fmla="*/ 1708033 w 2971219"/>
                <a:gd name="connsiteY11" fmla="*/ 350082 h 2873593"/>
                <a:gd name="connsiteX12" fmla="*/ 1280178 w 2971219"/>
                <a:gd name="connsiteY12" fmla="*/ 101773 h 2873593"/>
                <a:gd name="connsiteX13" fmla="*/ 844258 w 2971219"/>
                <a:gd name="connsiteY13" fmla="*/ 327 h 2873593"/>
                <a:gd name="connsiteX14" fmla="*/ 489834 w 2971219"/>
                <a:gd name="connsiteY14" fmla="*/ 63996 h 2873593"/>
                <a:gd name="connsiteX15" fmla="*/ 59431 w 2971219"/>
                <a:gd name="connsiteY15" fmla="*/ 514772 h 2873593"/>
                <a:gd name="connsiteX16" fmla="*/ 33539 w 2971219"/>
                <a:gd name="connsiteY16" fmla="*/ 999505 h 2873593"/>
                <a:gd name="connsiteX17" fmla="*/ 528035 w 2971219"/>
                <a:gd name="connsiteY17" fmla="*/ 1489757 h 2873593"/>
                <a:gd name="connsiteX18" fmla="*/ 820912 w 2971219"/>
                <a:gd name="connsiteY18" fmla="*/ 1535598 h 2873593"/>
                <a:gd name="connsiteX19" fmla="*/ 833222 w 2971219"/>
                <a:gd name="connsiteY19" fmla="*/ 1544087 h 2873593"/>
                <a:gd name="connsiteX20" fmla="*/ 828977 w 2971219"/>
                <a:gd name="connsiteY20" fmla="*/ 1720663 h 2873593"/>
                <a:gd name="connsiteX21" fmla="*/ 828977 w 2971219"/>
                <a:gd name="connsiteY21" fmla="*/ 1843332 h 2873593"/>
                <a:gd name="connsiteX22" fmla="*/ 832373 w 2971219"/>
                <a:gd name="connsiteY22" fmla="*/ 1842483 h 2873593"/>
                <a:gd name="connsiteX23" fmla="*/ 1172789 w 2971219"/>
                <a:gd name="connsiteY23" fmla="*/ 1740188 h 2873593"/>
                <a:gd name="connsiteX24" fmla="*/ 1456329 w 2971219"/>
                <a:gd name="connsiteY24" fmla="*/ 1731274 h 2873593"/>
                <a:gd name="connsiteX25" fmla="*/ 1744961 w 2971219"/>
                <a:gd name="connsiteY25" fmla="*/ 1778814 h 2873593"/>
                <a:gd name="connsiteX26" fmla="*/ 2103630 w 2971219"/>
                <a:gd name="connsiteY26" fmla="*/ 1831022 h 2873593"/>
                <a:gd name="connsiteX27" fmla="*/ 2123155 w 2971219"/>
                <a:gd name="connsiteY27" fmla="*/ 1849699 h 2873593"/>
                <a:gd name="connsiteX28" fmla="*/ 2057788 w 2971219"/>
                <a:gd name="connsiteY28" fmla="*/ 2387914 h 2873593"/>
                <a:gd name="connsiteX29" fmla="*/ 2042508 w 2971219"/>
                <a:gd name="connsiteY29" fmla="*/ 2393007 h 2873593"/>
                <a:gd name="connsiteX30" fmla="*/ 1887155 w 2971219"/>
                <a:gd name="connsiteY30" fmla="*/ 2266518 h 2873593"/>
                <a:gd name="connsiteX31" fmla="*/ 1681292 w 2971219"/>
                <a:gd name="connsiteY31" fmla="*/ 2241900 h 2873593"/>
                <a:gd name="connsiteX32" fmla="*/ 1544192 w 2971219"/>
                <a:gd name="connsiteY32" fmla="*/ 2345468 h 2873593"/>
                <a:gd name="connsiteX33" fmla="*/ 1448688 w 2971219"/>
                <a:gd name="connsiteY33" fmla="*/ 2256331 h 2873593"/>
                <a:gd name="connsiteX34" fmla="*/ 1212689 w 2971219"/>
                <a:gd name="connsiteY34" fmla="*/ 2257605 h 2873593"/>
                <a:gd name="connsiteX35" fmla="*/ 1008524 w 2971219"/>
                <a:gd name="connsiteY35" fmla="*/ 2416353 h 2873593"/>
                <a:gd name="connsiteX36" fmla="*/ 987725 w 2971219"/>
                <a:gd name="connsiteY36" fmla="*/ 2431633 h 2873593"/>
                <a:gd name="connsiteX37" fmla="*/ 788229 w 2971219"/>
                <a:gd name="connsiteY37" fmla="*/ 2255058 h 2873593"/>
                <a:gd name="connsiteX38" fmla="*/ 610380 w 2971219"/>
                <a:gd name="connsiteY38" fmla="*/ 2334007 h 2873593"/>
                <a:gd name="connsiteX39" fmla="*/ 492805 w 2971219"/>
                <a:gd name="connsiteY39" fmla="*/ 2486813 h 2873593"/>
                <a:gd name="connsiteX40" fmla="*/ 534402 w 2971219"/>
                <a:gd name="connsiteY40" fmla="*/ 2685885 h 2873593"/>
                <a:gd name="connsiteX41" fmla="*/ 700790 w 2971219"/>
                <a:gd name="connsiteY41" fmla="*/ 2731726 h 2873593"/>
                <a:gd name="connsiteX42" fmla="*/ 851049 w 2971219"/>
                <a:gd name="connsiteY42" fmla="*/ 2678244 h 2873593"/>
                <a:gd name="connsiteX43" fmla="*/ 953344 w 2971219"/>
                <a:gd name="connsiteY43" fmla="*/ 2631978 h 2873593"/>
                <a:gd name="connsiteX44" fmla="*/ 1047574 w 2971219"/>
                <a:gd name="connsiteY44" fmla="*/ 2660417 h 2873593"/>
                <a:gd name="connsiteX45" fmla="*/ 1179156 w 2971219"/>
                <a:gd name="connsiteY45" fmla="*/ 2784359 h 2873593"/>
                <a:gd name="connsiteX46" fmla="*/ 1665163 w 2971219"/>
                <a:gd name="connsiteY46" fmla="*/ 2856093 h 2873593"/>
                <a:gd name="connsiteX47" fmla="*/ 2038688 w 2971219"/>
                <a:gd name="connsiteY47" fmla="*/ 2630280 h 2873593"/>
                <a:gd name="connsiteX48" fmla="*/ 2097688 w 2971219"/>
                <a:gd name="connsiteY48" fmla="*/ 2616698 h 2873593"/>
                <a:gd name="connsiteX49" fmla="*/ 2139285 w 2971219"/>
                <a:gd name="connsiteY49" fmla="*/ 2647259 h 2873593"/>
                <a:gd name="connsiteX50" fmla="*/ 2235637 w 2971219"/>
                <a:gd name="connsiteY50" fmla="*/ 2702439 h 2873593"/>
                <a:gd name="connsiteX51" fmla="*/ 2432586 w 2971219"/>
                <a:gd name="connsiteY51" fmla="*/ 2741489 h 2873593"/>
                <a:gd name="connsiteX52" fmla="*/ 2603219 w 2971219"/>
                <a:gd name="connsiteY52" fmla="*/ 2615424 h 2873593"/>
                <a:gd name="connsiteX53" fmla="*/ 2522148 w 2971219"/>
                <a:gd name="connsiteY53" fmla="*/ 2373907 h 2873593"/>
                <a:gd name="connsiteX54" fmla="*/ 2230544 w 2971219"/>
                <a:gd name="connsiteY54" fmla="*/ 2332734 h 2873593"/>
                <a:gd name="connsiteX55" fmla="*/ 2386320 w 2971219"/>
                <a:gd name="connsiteY55" fmla="*/ 2363720 h 2873593"/>
                <a:gd name="connsiteX56" fmla="*/ 2472486 w 2971219"/>
                <a:gd name="connsiteY56" fmla="*/ 2430360 h 2873593"/>
                <a:gd name="connsiteX57" fmla="*/ 2505593 w 2971219"/>
                <a:gd name="connsiteY57" fmla="*/ 2547935 h 2873593"/>
                <a:gd name="connsiteX58" fmla="*/ 2438529 w 2971219"/>
                <a:gd name="connsiteY58" fmla="*/ 2607784 h 2873593"/>
                <a:gd name="connsiteX59" fmla="*/ 2392263 w 2971219"/>
                <a:gd name="connsiteY59" fmla="*/ 2605662 h 2873593"/>
                <a:gd name="connsiteX60" fmla="*/ 2133342 w 2971219"/>
                <a:gd name="connsiteY60" fmla="*/ 2457525 h 2873593"/>
                <a:gd name="connsiteX61" fmla="*/ 2129947 w 2971219"/>
                <a:gd name="connsiteY61" fmla="*/ 2440122 h 2873593"/>
                <a:gd name="connsiteX62" fmla="*/ 2196587 w 2971219"/>
                <a:gd name="connsiteY62" fmla="*/ 2033065 h 2873593"/>
                <a:gd name="connsiteX63" fmla="*/ 2205500 w 2971219"/>
                <a:gd name="connsiteY63" fmla="*/ 1867950 h 2873593"/>
                <a:gd name="connsiteX64" fmla="*/ 2284450 w 2971219"/>
                <a:gd name="connsiteY64" fmla="*/ 1738490 h 2873593"/>
                <a:gd name="connsiteX65" fmla="*/ 2328169 w 2971219"/>
                <a:gd name="connsiteY65" fmla="*/ 1645109 h 2873593"/>
                <a:gd name="connsiteX66" fmla="*/ 2272141 w 2971219"/>
                <a:gd name="connsiteY66" fmla="*/ 1575073 h 2873593"/>
                <a:gd name="connsiteX67" fmla="*/ 2157536 w 2971219"/>
                <a:gd name="connsiteY67" fmla="*/ 1663361 h 2873593"/>
                <a:gd name="connsiteX68" fmla="*/ 2081983 w 2971219"/>
                <a:gd name="connsiteY68" fmla="*/ 1765656 h 2873593"/>
                <a:gd name="connsiteX69" fmla="*/ 1975019 w 2971219"/>
                <a:gd name="connsiteY69" fmla="*/ 1766504 h 2873593"/>
                <a:gd name="connsiteX70" fmla="*/ 1752177 w 2971219"/>
                <a:gd name="connsiteY70" fmla="*/ 1705382 h 2873593"/>
                <a:gd name="connsiteX71" fmla="*/ 1302250 w 2971219"/>
                <a:gd name="connsiteY71" fmla="*/ 1617519 h 2873593"/>
                <a:gd name="connsiteX72" fmla="*/ 970322 w 2971219"/>
                <a:gd name="connsiteY72" fmla="*/ 1671850 h 2873593"/>
                <a:gd name="connsiteX73" fmla="*/ 950373 w 2971219"/>
                <a:gd name="connsiteY73" fmla="*/ 1664210 h 2873593"/>
                <a:gd name="connsiteX74" fmla="*/ 947826 w 2971219"/>
                <a:gd name="connsiteY74" fmla="*/ 1585685 h 2873593"/>
                <a:gd name="connsiteX75" fmla="*/ 992394 w 2971219"/>
                <a:gd name="connsiteY75" fmla="*/ 1488908 h 2873593"/>
                <a:gd name="connsiteX76" fmla="*/ 1223725 w 2971219"/>
                <a:gd name="connsiteY76" fmla="*/ 1374728 h 2873593"/>
                <a:gd name="connsiteX77" fmla="*/ 1207171 w 2971219"/>
                <a:gd name="connsiteY77" fmla="*/ 1359447 h 2873593"/>
                <a:gd name="connsiteX78" fmla="*/ 980934 w 2971219"/>
                <a:gd name="connsiteY78" fmla="*/ 1439670 h 2873593"/>
                <a:gd name="connsiteX79" fmla="*/ 935941 w 2971219"/>
                <a:gd name="connsiteY79" fmla="*/ 1411656 h 2873593"/>
                <a:gd name="connsiteX80" fmla="*/ 881610 w 2971219"/>
                <a:gd name="connsiteY80" fmla="*/ 1016059 h 2873593"/>
                <a:gd name="connsiteX81" fmla="*/ 889250 w 2971219"/>
                <a:gd name="connsiteY81" fmla="*/ 1004599 h 2873593"/>
                <a:gd name="connsiteX82" fmla="*/ 1030595 w 2971219"/>
                <a:gd name="connsiteY82" fmla="*/ 982103 h 2873593"/>
                <a:gd name="connsiteX83" fmla="*/ 1670681 w 2971219"/>
                <a:gd name="connsiteY83" fmla="*/ 1216829 h 2873593"/>
                <a:gd name="connsiteX84" fmla="*/ 2008127 w 2971219"/>
                <a:gd name="connsiteY84" fmla="*/ 1354778 h 2873593"/>
                <a:gd name="connsiteX85" fmla="*/ 2478004 w 2971219"/>
                <a:gd name="connsiteY85" fmla="*/ 1456649 h 2873593"/>
                <a:gd name="connsiteX86" fmla="*/ 2755600 w 2971219"/>
                <a:gd name="connsiteY86" fmla="*/ 1364541 h 2873593"/>
                <a:gd name="connsiteX87" fmla="*/ 2885485 w 2971219"/>
                <a:gd name="connsiteY87" fmla="*/ 602211 h 2873593"/>
                <a:gd name="connsiteX88" fmla="*/ 899013 w 2971219"/>
                <a:gd name="connsiteY88" fmla="*/ 2515252 h 2873593"/>
                <a:gd name="connsiteX89" fmla="*/ 834071 w 2971219"/>
                <a:gd name="connsiteY89" fmla="*/ 2575950 h 2873593"/>
                <a:gd name="connsiteX90" fmla="*/ 739416 w 2971219"/>
                <a:gd name="connsiteY90" fmla="*/ 2623914 h 2873593"/>
                <a:gd name="connsiteX91" fmla="*/ 655373 w 2971219"/>
                <a:gd name="connsiteY91" fmla="*/ 2643014 h 2873593"/>
                <a:gd name="connsiteX92" fmla="*/ 581092 w 2971219"/>
                <a:gd name="connsiteY92" fmla="*/ 2510583 h 2873593"/>
                <a:gd name="connsiteX93" fmla="*/ 647308 w 2971219"/>
                <a:gd name="connsiteY93" fmla="*/ 2407439 h 2873593"/>
                <a:gd name="connsiteX94" fmla="*/ 780589 w 2971219"/>
                <a:gd name="connsiteY94" fmla="*/ 2339525 h 2873593"/>
                <a:gd name="connsiteX95" fmla="*/ 865905 w 2971219"/>
                <a:gd name="connsiteY95" fmla="*/ 2349712 h 2873593"/>
                <a:gd name="connsiteX96" fmla="*/ 918538 w 2971219"/>
                <a:gd name="connsiteY96" fmla="*/ 2458374 h 2873593"/>
                <a:gd name="connsiteX97" fmla="*/ 899013 w 2971219"/>
                <a:gd name="connsiteY97" fmla="*/ 2515252 h 2873593"/>
                <a:gd name="connsiteX98" fmla="*/ 1958040 w 2971219"/>
                <a:gd name="connsiteY98" fmla="*/ 2570431 h 2873593"/>
                <a:gd name="connsiteX99" fmla="*/ 1940637 w 2971219"/>
                <a:gd name="connsiteY99" fmla="*/ 2600568 h 2873593"/>
                <a:gd name="connsiteX100" fmla="*/ 1627810 w 2971219"/>
                <a:gd name="connsiteY100" fmla="*/ 2761014 h 2873593"/>
                <a:gd name="connsiteX101" fmla="*/ 1154113 w 2971219"/>
                <a:gd name="connsiteY101" fmla="*/ 2652777 h 2873593"/>
                <a:gd name="connsiteX102" fmla="*/ 1092991 w 2971219"/>
                <a:gd name="connsiteY102" fmla="*/ 2598446 h 2873593"/>
                <a:gd name="connsiteX103" fmla="*/ 1090869 w 2971219"/>
                <a:gd name="connsiteY103" fmla="*/ 2564913 h 2873593"/>
                <a:gd name="connsiteX104" fmla="*/ 1115487 w 2971219"/>
                <a:gd name="connsiteY104" fmla="*/ 2544964 h 2873593"/>
                <a:gd name="connsiteX105" fmla="*/ 1460573 w 2971219"/>
                <a:gd name="connsiteY105" fmla="*/ 2416777 h 2873593"/>
                <a:gd name="connsiteX106" fmla="*/ 1501322 w 2971219"/>
                <a:gd name="connsiteY106" fmla="*/ 2414230 h 2873593"/>
                <a:gd name="connsiteX107" fmla="*/ 1542494 w 2971219"/>
                <a:gd name="connsiteY107" fmla="*/ 2414230 h 2873593"/>
                <a:gd name="connsiteX108" fmla="*/ 1942760 w 2971219"/>
                <a:gd name="connsiteY108" fmla="*/ 2533928 h 2873593"/>
                <a:gd name="connsiteX109" fmla="*/ 1958040 w 2971219"/>
                <a:gd name="connsiteY109" fmla="*/ 2570431 h 2873593"/>
                <a:gd name="connsiteX110" fmla="*/ 2487766 w 2971219"/>
                <a:gd name="connsiteY110" fmla="*/ 1322944 h 2873593"/>
                <a:gd name="connsiteX111" fmla="*/ 2202105 w 2971219"/>
                <a:gd name="connsiteY111" fmla="*/ 1286440 h 2873593"/>
                <a:gd name="connsiteX112" fmla="*/ 1796745 w 2971219"/>
                <a:gd name="connsiteY112" fmla="*/ 1154009 h 2873593"/>
                <a:gd name="connsiteX113" fmla="*/ 1114214 w 2971219"/>
                <a:gd name="connsiteY113" fmla="*/ 935412 h 2873593"/>
                <a:gd name="connsiteX114" fmla="*/ 921509 w 2971219"/>
                <a:gd name="connsiteY114" fmla="*/ 919707 h 2873593"/>
                <a:gd name="connsiteX115" fmla="*/ 764884 w 2971219"/>
                <a:gd name="connsiteY115" fmla="*/ 817412 h 2873593"/>
                <a:gd name="connsiteX116" fmla="*/ 669805 w 2971219"/>
                <a:gd name="connsiteY116" fmla="*/ 780060 h 2873593"/>
                <a:gd name="connsiteX117" fmla="*/ 595100 w 2971219"/>
                <a:gd name="connsiteY117" fmla="*/ 842880 h 2873593"/>
                <a:gd name="connsiteX118" fmla="*/ 701215 w 2971219"/>
                <a:gd name="connsiteY118" fmla="*/ 962577 h 2873593"/>
                <a:gd name="connsiteX119" fmla="*/ 766157 w 2971219"/>
                <a:gd name="connsiteY119" fmla="*/ 986772 h 2873593"/>
                <a:gd name="connsiteX120" fmla="*/ 809876 w 2971219"/>
                <a:gd name="connsiteY120" fmla="*/ 1087369 h 2873593"/>
                <a:gd name="connsiteX121" fmla="*/ 833222 w 2971219"/>
                <a:gd name="connsiteY121" fmla="*/ 1455800 h 2873593"/>
                <a:gd name="connsiteX122" fmla="*/ 817092 w 2971219"/>
                <a:gd name="connsiteY122" fmla="*/ 1471929 h 2873593"/>
                <a:gd name="connsiteX123" fmla="*/ 426165 w 2971219"/>
                <a:gd name="connsiteY123" fmla="*/ 1302994 h 2873593"/>
                <a:gd name="connsiteX124" fmla="*/ 195683 w 2971219"/>
                <a:gd name="connsiteY124" fmla="*/ 953239 h 2873593"/>
                <a:gd name="connsiteX125" fmla="*/ 251287 w 2971219"/>
                <a:gd name="connsiteY125" fmla="*/ 521564 h 2873593"/>
                <a:gd name="connsiteX126" fmla="*/ 684236 w 2971219"/>
                <a:gd name="connsiteY126" fmla="*/ 165866 h 2873593"/>
                <a:gd name="connsiteX127" fmla="*/ 983905 w 2971219"/>
                <a:gd name="connsiteY127" fmla="*/ 156953 h 2873593"/>
                <a:gd name="connsiteX128" fmla="*/ 1495379 w 2971219"/>
                <a:gd name="connsiteY128" fmla="*/ 359844 h 2873593"/>
                <a:gd name="connsiteX129" fmla="*/ 1873573 w 2971219"/>
                <a:gd name="connsiteY129" fmla="*/ 582686 h 2873593"/>
                <a:gd name="connsiteX130" fmla="*/ 2137587 w 2971219"/>
                <a:gd name="connsiteY130" fmla="*/ 729973 h 2873593"/>
                <a:gd name="connsiteX131" fmla="*/ 2337083 w 2971219"/>
                <a:gd name="connsiteY131" fmla="*/ 763930 h 2873593"/>
                <a:gd name="connsiteX132" fmla="*/ 2481399 w 2971219"/>
                <a:gd name="connsiteY132" fmla="*/ 700261 h 2873593"/>
                <a:gd name="connsiteX133" fmla="*/ 2479277 w 2971219"/>
                <a:gd name="connsiteY133" fmla="*/ 502887 h 2873593"/>
                <a:gd name="connsiteX134" fmla="*/ 2175788 w 2971219"/>
                <a:gd name="connsiteY134" fmla="*/ 350506 h 2873593"/>
                <a:gd name="connsiteX135" fmla="*/ 2177062 w 2971219"/>
                <a:gd name="connsiteY135" fmla="*/ 342017 h 2873593"/>
                <a:gd name="connsiteX136" fmla="*/ 2655428 w 2971219"/>
                <a:gd name="connsiteY136" fmla="*/ 445585 h 2873593"/>
                <a:gd name="connsiteX137" fmla="*/ 2861291 w 2971219"/>
                <a:gd name="connsiteY137" fmla="*/ 774542 h 2873593"/>
                <a:gd name="connsiteX138" fmla="*/ 2487766 w 2971219"/>
                <a:gd name="connsiteY138" fmla="*/ 1322944 h 2873593"/>
                <a:gd name="connsiteX139" fmla="*/ 758092 w 2971219"/>
                <a:gd name="connsiteY139" fmla="*/ 919283 h 2873593"/>
                <a:gd name="connsiteX140" fmla="*/ 674898 w 2971219"/>
                <a:gd name="connsiteY140" fmla="*/ 891693 h 2873593"/>
                <a:gd name="connsiteX141" fmla="*/ 660042 w 2971219"/>
                <a:gd name="connsiteY141" fmla="*/ 856462 h 2873593"/>
                <a:gd name="connsiteX142" fmla="*/ 682538 w 2971219"/>
                <a:gd name="connsiteY142" fmla="*/ 839060 h 2873593"/>
                <a:gd name="connsiteX143" fmla="*/ 758092 w 2971219"/>
                <a:gd name="connsiteY143" fmla="*/ 919283 h 28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2971219" h="2873593">
                  <a:moveTo>
                    <a:pt x="2885485" y="602211"/>
                  </a:moveTo>
                  <a:cubicBezTo>
                    <a:pt x="2765363" y="381492"/>
                    <a:pt x="2543795" y="252456"/>
                    <a:pt x="2333687" y="267312"/>
                  </a:cubicBezTo>
                  <a:cubicBezTo>
                    <a:pt x="2230968" y="274528"/>
                    <a:pt x="2175788" y="291082"/>
                    <a:pt x="2077313" y="338621"/>
                  </a:cubicBezTo>
                  <a:cubicBezTo>
                    <a:pt x="2067126" y="343290"/>
                    <a:pt x="2056515" y="346686"/>
                    <a:pt x="2048026" y="354326"/>
                  </a:cubicBezTo>
                  <a:cubicBezTo>
                    <a:pt x="2037414" y="363664"/>
                    <a:pt x="2012371" y="370880"/>
                    <a:pt x="2015767" y="384463"/>
                  </a:cubicBezTo>
                  <a:cubicBezTo>
                    <a:pt x="2019163" y="398470"/>
                    <a:pt x="2028076" y="386161"/>
                    <a:pt x="2042083" y="384463"/>
                  </a:cubicBezTo>
                  <a:cubicBezTo>
                    <a:pt x="2294637" y="355175"/>
                    <a:pt x="2417730" y="507556"/>
                    <a:pt x="2440651" y="552549"/>
                  </a:cubicBezTo>
                  <a:cubicBezTo>
                    <a:pt x="2454658" y="580139"/>
                    <a:pt x="2452112" y="605182"/>
                    <a:pt x="2448291" y="628952"/>
                  </a:cubicBezTo>
                  <a:cubicBezTo>
                    <a:pt x="2441076" y="671398"/>
                    <a:pt x="2388443" y="691772"/>
                    <a:pt x="2342601" y="698139"/>
                  </a:cubicBezTo>
                  <a:cubicBezTo>
                    <a:pt x="2305248" y="703657"/>
                    <a:pt x="2269594" y="695592"/>
                    <a:pt x="2234788" y="684132"/>
                  </a:cubicBezTo>
                  <a:cubicBezTo>
                    <a:pt x="2138011" y="652297"/>
                    <a:pt x="2052270" y="599240"/>
                    <a:pt x="1970350" y="539815"/>
                  </a:cubicBezTo>
                  <a:cubicBezTo>
                    <a:pt x="1880364" y="474449"/>
                    <a:pt x="1796321" y="417995"/>
                    <a:pt x="1708033" y="350082"/>
                  </a:cubicBezTo>
                  <a:cubicBezTo>
                    <a:pt x="1573904" y="247362"/>
                    <a:pt x="1434681" y="168837"/>
                    <a:pt x="1280178" y="101773"/>
                  </a:cubicBezTo>
                  <a:cubicBezTo>
                    <a:pt x="1140955" y="41075"/>
                    <a:pt x="996214" y="4147"/>
                    <a:pt x="844258" y="327"/>
                  </a:cubicBezTo>
                  <a:cubicBezTo>
                    <a:pt x="722013" y="-2644"/>
                    <a:pt x="602740" y="14334"/>
                    <a:pt x="489834" y="63996"/>
                  </a:cubicBezTo>
                  <a:cubicBezTo>
                    <a:pt x="293309" y="149737"/>
                    <a:pt x="140928" y="318247"/>
                    <a:pt x="59431" y="514772"/>
                  </a:cubicBezTo>
                  <a:cubicBezTo>
                    <a:pt x="-6360" y="672671"/>
                    <a:pt x="-21216" y="836088"/>
                    <a:pt x="33539" y="999505"/>
                  </a:cubicBezTo>
                  <a:cubicBezTo>
                    <a:pt x="112913" y="1236354"/>
                    <a:pt x="295006" y="1407411"/>
                    <a:pt x="528035" y="1489757"/>
                  </a:cubicBezTo>
                  <a:cubicBezTo>
                    <a:pt x="622690" y="1523289"/>
                    <a:pt x="721164" y="1549605"/>
                    <a:pt x="820912" y="1535598"/>
                  </a:cubicBezTo>
                  <a:cubicBezTo>
                    <a:pt x="827704" y="1534749"/>
                    <a:pt x="833646" y="1532203"/>
                    <a:pt x="833222" y="1544087"/>
                  </a:cubicBezTo>
                  <a:cubicBezTo>
                    <a:pt x="831524" y="1608605"/>
                    <a:pt x="829826" y="1656145"/>
                    <a:pt x="828977" y="1720663"/>
                  </a:cubicBezTo>
                  <a:cubicBezTo>
                    <a:pt x="828553" y="1761411"/>
                    <a:pt x="828977" y="1802159"/>
                    <a:pt x="828977" y="1843332"/>
                  </a:cubicBezTo>
                  <a:cubicBezTo>
                    <a:pt x="829826" y="1842907"/>
                    <a:pt x="831099" y="1842907"/>
                    <a:pt x="832373" y="1842483"/>
                  </a:cubicBezTo>
                  <a:cubicBezTo>
                    <a:pt x="941034" y="1791972"/>
                    <a:pt x="1054365" y="1758015"/>
                    <a:pt x="1172789" y="1740188"/>
                  </a:cubicBezTo>
                  <a:cubicBezTo>
                    <a:pt x="1267020" y="1726181"/>
                    <a:pt x="1361250" y="1722785"/>
                    <a:pt x="1456329" y="1731274"/>
                  </a:cubicBezTo>
                  <a:cubicBezTo>
                    <a:pt x="1553530" y="1739763"/>
                    <a:pt x="1649458" y="1758864"/>
                    <a:pt x="1744961" y="1778814"/>
                  </a:cubicBezTo>
                  <a:cubicBezTo>
                    <a:pt x="1863386" y="1803008"/>
                    <a:pt x="1981810" y="1828051"/>
                    <a:pt x="2103630" y="1831022"/>
                  </a:cubicBezTo>
                  <a:cubicBezTo>
                    <a:pt x="2117637" y="1831447"/>
                    <a:pt x="2122306" y="1835691"/>
                    <a:pt x="2123155" y="1849699"/>
                  </a:cubicBezTo>
                  <a:cubicBezTo>
                    <a:pt x="2137162" y="2033490"/>
                    <a:pt x="2116364" y="2213036"/>
                    <a:pt x="2057788" y="2387914"/>
                  </a:cubicBezTo>
                  <a:cubicBezTo>
                    <a:pt x="2053968" y="2398950"/>
                    <a:pt x="2050997" y="2398525"/>
                    <a:pt x="2042508" y="2393007"/>
                  </a:cubicBezTo>
                  <a:cubicBezTo>
                    <a:pt x="1992421" y="2362022"/>
                    <a:pt x="1941911" y="2289439"/>
                    <a:pt x="1887155" y="2266518"/>
                  </a:cubicBezTo>
                  <a:cubicBezTo>
                    <a:pt x="1820940" y="2238928"/>
                    <a:pt x="1752602" y="2226619"/>
                    <a:pt x="1681292" y="2241900"/>
                  </a:cubicBezTo>
                  <a:cubicBezTo>
                    <a:pt x="1625688" y="2254209"/>
                    <a:pt x="1578573" y="2297079"/>
                    <a:pt x="1544192" y="2345468"/>
                  </a:cubicBezTo>
                  <a:cubicBezTo>
                    <a:pt x="1518300" y="2311936"/>
                    <a:pt x="1486890" y="2271187"/>
                    <a:pt x="1448688" y="2256331"/>
                  </a:cubicBezTo>
                  <a:cubicBezTo>
                    <a:pt x="1369739" y="2225770"/>
                    <a:pt x="1291214" y="2229166"/>
                    <a:pt x="1212689" y="2257605"/>
                  </a:cubicBezTo>
                  <a:cubicBezTo>
                    <a:pt x="1137984" y="2284346"/>
                    <a:pt x="1072617" y="2370511"/>
                    <a:pt x="1008524" y="2416353"/>
                  </a:cubicBezTo>
                  <a:cubicBezTo>
                    <a:pt x="997912" y="2423993"/>
                    <a:pt x="998761" y="2423568"/>
                    <a:pt x="987725" y="2431633"/>
                  </a:cubicBezTo>
                  <a:cubicBezTo>
                    <a:pt x="947826" y="2264820"/>
                    <a:pt x="883732" y="2246993"/>
                    <a:pt x="788229" y="2255058"/>
                  </a:cubicBezTo>
                  <a:cubicBezTo>
                    <a:pt x="720315" y="2260576"/>
                    <a:pt x="662589" y="2291986"/>
                    <a:pt x="610380" y="2334007"/>
                  </a:cubicBezTo>
                  <a:cubicBezTo>
                    <a:pt x="566661" y="2369238"/>
                    <a:pt x="509359" y="2432058"/>
                    <a:pt x="492805" y="2486813"/>
                  </a:cubicBezTo>
                  <a:cubicBezTo>
                    <a:pt x="470308" y="2560245"/>
                    <a:pt x="477100" y="2629856"/>
                    <a:pt x="534402" y="2685885"/>
                  </a:cubicBezTo>
                  <a:cubicBezTo>
                    <a:pt x="580668" y="2731302"/>
                    <a:pt x="639243" y="2738518"/>
                    <a:pt x="700790" y="2731726"/>
                  </a:cubicBezTo>
                  <a:cubicBezTo>
                    <a:pt x="754697" y="2725359"/>
                    <a:pt x="804358" y="2706259"/>
                    <a:pt x="851049" y="2678244"/>
                  </a:cubicBezTo>
                  <a:cubicBezTo>
                    <a:pt x="883308" y="2659144"/>
                    <a:pt x="916416" y="2641316"/>
                    <a:pt x="953344" y="2631978"/>
                  </a:cubicBezTo>
                  <a:cubicBezTo>
                    <a:pt x="990272" y="2622640"/>
                    <a:pt x="1022531" y="2627309"/>
                    <a:pt x="1047574" y="2660417"/>
                  </a:cubicBezTo>
                  <a:cubicBezTo>
                    <a:pt x="1084077" y="2709230"/>
                    <a:pt x="1128646" y="2750403"/>
                    <a:pt x="1179156" y="2784359"/>
                  </a:cubicBezTo>
                  <a:cubicBezTo>
                    <a:pt x="1327717" y="2884107"/>
                    <a:pt x="1489437" y="2896417"/>
                    <a:pt x="1665163" y="2856093"/>
                  </a:cubicBezTo>
                  <a:cubicBezTo>
                    <a:pt x="1821364" y="2820438"/>
                    <a:pt x="1946155" y="2761014"/>
                    <a:pt x="2038688" y="2630280"/>
                  </a:cubicBezTo>
                  <a:cubicBezTo>
                    <a:pt x="2055242" y="2606511"/>
                    <a:pt x="2073069" y="2600568"/>
                    <a:pt x="2097688" y="2616698"/>
                  </a:cubicBezTo>
                  <a:cubicBezTo>
                    <a:pt x="2110421" y="2625187"/>
                    <a:pt x="2126126" y="2639619"/>
                    <a:pt x="2139285" y="2647259"/>
                  </a:cubicBezTo>
                  <a:cubicBezTo>
                    <a:pt x="2171119" y="2666360"/>
                    <a:pt x="2202529" y="2685460"/>
                    <a:pt x="2235637" y="2702439"/>
                  </a:cubicBezTo>
                  <a:cubicBezTo>
                    <a:pt x="2292515" y="2731302"/>
                    <a:pt x="2367220" y="2738942"/>
                    <a:pt x="2432586" y="2741489"/>
                  </a:cubicBezTo>
                  <a:cubicBezTo>
                    <a:pt x="2513658" y="2744460"/>
                    <a:pt x="2578601" y="2692676"/>
                    <a:pt x="2603219" y="2615424"/>
                  </a:cubicBezTo>
                  <a:cubicBezTo>
                    <a:pt x="2631658" y="2527137"/>
                    <a:pt x="2594306" y="2434180"/>
                    <a:pt x="2522148" y="2373907"/>
                  </a:cubicBezTo>
                  <a:cubicBezTo>
                    <a:pt x="2439802" y="2305144"/>
                    <a:pt x="2358730" y="2284770"/>
                    <a:pt x="2230544" y="2332734"/>
                  </a:cubicBezTo>
                  <a:cubicBezTo>
                    <a:pt x="2319680" y="2329763"/>
                    <a:pt x="2340903" y="2338252"/>
                    <a:pt x="2386320" y="2363720"/>
                  </a:cubicBezTo>
                  <a:cubicBezTo>
                    <a:pt x="2417730" y="2381547"/>
                    <a:pt x="2447442" y="2403619"/>
                    <a:pt x="2472486" y="2430360"/>
                  </a:cubicBezTo>
                  <a:cubicBezTo>
                    <a:pt x="2511960" y="2471957"/>
                    <a:pt x="2510263" y="2505489"/>
                    <a:pt x="2505593" y="2547935"/>
                  </a:cubicBezTo>
                  <a:cubicBezTo>
                    <a:pt x="2501774" y="2584439"/>
                    <a:pt x="2471212" y="2602691"/>
                    <a:pt x="2438529" y="2607784"/>
                  </a:cubicBezTo>
                  <a:cubicBezTo>
                    <a:pt x="2422824" y="2610331"/>
                    <a:pt x="2407543" y="2609057"/>
                    <a:pt x="2392263" y="2605662"/>
                  </a:cubicBezTo>
                  <a:cubicBezTo>
                    <a:pt x="2294213" y="2581043"/>
                    <a:pt x="2208472" y="2525014"/>
                    <a:pt x="2133342" y="2457525"/>
                  </a:cubicBezTo>
                  <a:cubicBezTo>
                    <a:pt x="2126551" y="2451583"/>
                    <a:pt x="2127400" y="2446914"/>
                    <a:pt x="2129947" y="2440122"/>
                  </a:cubicBezTo>
                  <a:cubicBezTo>
                    <a:pt x="2177486" y="2312784"/>
                    <a:pt x="2199133" y="2168892"/>
                    <a:pt x="2196587" y="2033065"/>
                  </a:cubicBezTo>
                  <a:cubicBezTo>
                    <a:pt x="2195738" y="1977885"/>
                    <a:pt x="2194889" y="1922706"/>
                    <a:pt x="2205500" y="1867950"/>
                  </a:cubicBezTo>
                  <a:cubicBezTo>
                    <a:pt x="2216112" y="1815317"/>
                    <a:pt x="2236061" y="1767353"/>
                    <a:pt x="2284450" y="1738490"/>
                  </a:cubicBezTo>
                  <a:cubicBezTo>
                    <a:pt x="2320529" y="1716843"/>
                    <a:pt x="2331990" y="1684584"/>
                    <a:pt x="2328169" y="1645109"/>
                  </a:cubicBezTo>
                  <a:cubicBezTo>
                    <a:pt x="2324774" y="1611152"/>
                    <a:pt x="2301428" y="1583138"/>
                    <a:pt x="2272141" y="1575073"/>
                  </a:cubicBezTo>
                  <a:cubicBezTo>
                    <a:pt x="2217810" y="1560641"/>
                    <a:pt x="2157536" y="1606483"/>
                    <a:pt x="2157536" y="1663361"/>
                  </a:cubicBezTo>
                  <a:cubicBezTo>
                    <a:pt x="2157536" y="1713871"/>
                    <a:pt x="2130371" y="1750375"/>
                    <a:pt x="2081983" y="1765656"/>
                  </a:cubicBezTo>
                  <a:cubicBezTo>
                    <a:pt x="2046328" y="1776692"/>
                    <a:pt x="2010673" y="1774994"/>
                    <a:pt x="1975019" y="1766504"/>
                  </a:cubicBezTo>
                  <a:cubicBezTo>
                    <a:pt x="1899889" y="1749102"/>
                    <a:pt x="1826458" y="1725756"/>
                    <a:pt x="1752177" y="1705382"/>
                  </a:cubicBezTo>
                  <a:cubicBezTo>
                    <a:pt x="1604465" y="1664634"/>
                    <a:pt x="1456329" y="1625584"/>
                    <a:pt x="1302250" y="1617519"/>
                  </a:cubicBezTo>
                  <a:cubicBezTo>
                    <a:pt x="1191466" y="1611577"/>
                    <a:pt x="1074315" y="1631526"/>
                    <a:pt x="970322" y="1671850"/>
                  </a:cubicBezTo>
                  <a:cubicBezTo>
                    <a:pt x="959286" y="1676094"/>
                    <a:pt x="951221" y="1674821"/>
                    <a:pt x="950373" y="1664210"/>
                  </a:cubicBezTo>
                  <a:cubicBezTo>
                    <a:pt x="948250" y="1634922"/>
                    <a:pt x="950373" y="1616246"/>
                    <a:pt x="947826" y="1585685"/>
                  </a:cubicBezTo>
                  <a:cubicBezTo>
                    <a:pt x="942308" y="1524562"/>
                    <a:pt x="930423" y="1507584"/>
                    <a:pt x="992394" y="1488908"/>
                  </a:cubicBezTo>
                  <a:cubicBezTo>
                    <a:pt x="1011919" y="1482965"/>
                    <a:pt x="1218631" y="1400196"/>
                    <a:pt x="1223725" y="1374728"/>
                  </a:cubicBezTo>
                  <a:cubicBezTo>
                    <a:pt x="1226696" y="1358599"/>
                    <a:pt x="1222451" y="1355627"/>
                    <a:pt x="1207171" y="1359447"/>
                  </a:cubicBezTo>
                  <a:cubicBezTo>
                    <a:pt x="1148595" y="1374728"/>
                    <a:pt x="1039509" y="1427785"/>
                    <a:pt x="980934" y="1439670"/>
                  </a:cubicBezTo>
                  <a:cubicBezTo>
                    <a:pt x="932121" y="1449433"/>
                    <a:pt x="941034" y="1438821"/>
                    <a:pt x="935941" y="1411656"/>
                  </a:cubicBezTo>
                  <a:cubicBezTo>
                    <a:pt x="917689" y="1312332"/>
                    <a:pt x="899862" y="1115383"/>
                    <a:pt x="881610" y="1016059"/>
                  </a:cubicBezTo>
                  <a:cubicBezTo>
                    <a:pt x="879912" y="1007995"/>
                    <a:pt x="882459" y="1006297"/>
                    <a:pt x="889250" y="1004599"/>
                  </a:cubicBezTo>
                  <a:cubicBezTo>
                    <a:pt x="935516" y="991865"/>
                    <a:pt x="982631" y="979131"/>
                    <a:pt x="1030595" y="982103"/>
                  </a:cubicBezTo>
                  <a:cubicBezTo>
                    <a:pt x="1293761" y="998232"/>
                    <a:pt x="1555228" y="1165469"/>
                    <a:pt x="1670681" y="1216829"/>
                  </a:cubicBezTo>
                  <a:cubicBezTo>
                    <a:pt x="1782314" y="1266491"/>
                    <a:pt x="1893098" y="1312757"/>
                    <a:pt x="2008127" y="1354778"/>
                  </a:cubicBezTo>
                  <a:cubicBezTo>
                    <a:pt x="2159234" y="1409958"/>
                    <a:pt x="2315860" y="1475749"/>
                    <a:pt x="2478004" y="1456649"/>
                  </a:cubicBezTo>
                  <a:cubicBezTo>
                    <a:pt x="2580299" y="1444764"/>
                    <a:pt x="2671133" y="1425663"/>
                    <a:pt x="2755600" y="1364541"/>
                  </a:cubicBezTo>
                  <a:cubicBezTo>
                    <a:pt x="2950852" y="1223196"/>
                    <a:pt x="3058665" y="920131"/>
                    <a:pt x="2885485" y="602211"/>
                  </a:cubicBezTo>
                  <a:close/>
                  <a:moveTo>
                    <a:pt x="899013" y="2515252"/>
                  </a:moveTo>
                  <a:cubicBezTo>
                    <a:pt x="890099" y="2525014"/>
                    <a:pt x="861236" y="2553453"/>
                    <a:pt x="834071" y="2575950"/>
                  </a:cubicBezTo>
                  <a:cubicBezTo>
                    <a:pt x="797991" y="2605662"/>
                    <a:pt x="782286" y="2604388"/>
                    <a:pt x="739416" y="2623914"/>
                  </a:cubicBezTo>
                  <a:cubicBezTo>
                    <a:pt x="719891" y="2632827"/>
                    <a:pt x="677445" y="2643439"/>
                    <a:pt x="655373" y="2643014"/>
                  </a:cubicBezTo>
                  <a:cubicBezTo>
                    <a:pt x="609107" y="2643014"/>
                    <a:pt x="566661" y="2599295"/>
                    <a:pt x="581092" y="2510583"/>
                  </a:cubicBezTo>
                  <a:cubicBezTo>
                    <a:pt x="587035" y="2474079"/>
                    <a:pt x="620143" y="2430360"/>
                    <a:pt x="647308" y="2407439"/>
                  </a:cubicBezTo>
                  <a:cubicBezTo>
                    <a:pt x="681265" y="2379000"/>
                    <a:pt x="740265" y="2356928"/>
                    <a:pt x="780589" y="2339525"/>
                  </a:cubicBezTo>
                  <a:cubicBezTo>
                    <a:pt x="796294" y="2332734"/>
                    <a:pt x="844258" y="2325943"/>
                    <a:pt x="865905" y="2349712"/>
                  </a:cubicBezTo>
                  <a:cubicBezTo>
                    <a:pt x="896466" y="2383669"/>
                    <a:pt x="916416" y="2435878"/>
                    <a:pt x="918538" y="2458374"/>
                  </a:cubicBezTo>
                  <a:cubicBezTo>
                    <a:pt x="921085" y="2476626"/>
                    <a:pt x="913445" y="2499122"/>
                    <a:pt x="899013" y="2515252"/>
                  </a:cubicBezTo>
                  <a:close/>
                  <a:moveTo>
                    <a:pt x="1958040" y="2570431"/>
                  </a:moveTo>
                  <a:cubicBezTo>
                    <a:pt x="1954645" y="2581892"/>
                    <a:pt x="1947853" y="2591654"/>
                    <a:pt x="1940637" y="2600568"/>
                  </a:cubicBezTo>
                  <a:cubicBezTo>
                    <a:pt x="1859566" y="2701165"/>
                    <a:pt x="1753875" y="2739367"/>
                    <a:pt x="1627810" y="2761014"/>
                  </a:cubicBezTo>
                  <a:cubicBezTo>
                    <a:pt x="1450386" y="2791575"/>
                    <a:pt x="1294610" y="2759741"/>
                    <a:pt x="1154113" y="2652777"/>
                  </a:cubicBezTo>
                  <a:cubicBezTo>
                    <a:pt x="1132466" y="2636223"/>
                    <a:pt x="1112092" y="2617971"/>
                    <a:pt x="1092991" y="2598446"/>
                  </a:cubicBezTo>
                  <a:cubicBezTo>
                    <a:pt x="1081531" y="2586561"/>
                    <a:pt x="1081106" y="2578072"/>
                    <a:pt x="1090869" y="2564913"/>
                  </a:cubicBezTo>
                  <a:cubicBezTo>
                    <a:pt x="1097660" y="2556424"/>
                    <a:pt x="1106149" y="2550057"/>
                    <a:pt x="1115487" y="2544964"/>
                  </a:cubicBezTo>
                  <a:cubicBezTo>
                    <a:pt x="1223300" y="2486813"/>
                    <a:pt x="1338329" y="2426964"/>
                    <a:pt x="1460573" y="2416777"/>
                  </a:cubicBezTo>
                  <a:cubicBezTo>
                    <a:pt x="1474156" y="2415504"/>
                    <a:pt x="1487739" y="2414655"/>
                    <a:pt x="1501322" y="2414230"/>
                  </a:cubicBezTo>
                  <a:cubicBezTo>
                    <a:pt x="1514904" y="2413806"/>
                    <a:pt x="1528487" y="2414230"/>
                    <a:pt x="1542494" y="2414230"/>
                  </a:cubicBezTo>
                  <a:cubicBezTo>
                    <a:pt x="1683415" y="2413806"/>
                    <a:pt x="1817120" y="2469410"/>
                    <a:pt x="1942760" y="2533928"/>
                  </a:cubicBezTo>
                  <a:cubicBezTo>
                    <a:pt x="1960163" y="2542417"/>
                    <a:pt x="1963983" y="2551331"/>
                    <a:pt x="1958040" y="2570431"/>
                  </a:cubicBezTo>
                  <a:close/>
                  <a:moveTo>
                    <a:pt x="2487766" y="1322944"/>
                  </a:moveTo>
                  <a:cubicBezTo>
                    <a:pt x="2382925" y="1334829"/>
                    <a:pt x="2303975" y="1309361"/>
                    <a:pt x="2202105" y="1286440"/>
                  </a:cubicBezTo>
                  <a:cubicBezTo>
                    <a:pt x="2063731" y="1255455"/>
                    <a:pt x="1929601" y="1201548"/>
                    <a:pt x="1796745" y="1154009"/>
                  </a:cubicBezTo>
                  <a:cubicBezTo>
                    <a:pt x="1681717" y="1112836"/>
                    <a:pt x="1255984" y="947297"/>
                    <a:pt x="1114214" y="935412"/>
                  </a:cubicBezTo>
                  <a:cubicBezTo>
                    <a:pt x="1056063" y="930743"/>
                    <a:pt x="979660" y="931592"/>
                    <a:pt x="921509" y="919707"/>
                  </a:cubicBezTo>
                  <a:cubicBezTo>
                    <a:pt x="855718" y="906549"/>
                    <a:pt x="801387" y="876837"/>
                    <a:pt x="764884" y="817412"/>
                  </a:cubicBezTo>
                  <a:cubicBezTo>
                    <a:pt x="743661" y="782606"/>
                    <a:pt x="708006" y="774542"/>
                    <a:pt x="669805" y="780060"/>
                  </a:cubicBezTo>
                  <a:cubicBezTo>
                    <a:pt x="632877" y="785578"/>
                    <a:pt x="605287" y="804678"/>
                    <a:pt x="595100" y="842880"/>
                  </a:cubicBezTo>
                  <a:cubicBezTo>
                    <a:pt x="578970" y="903577"/>
                    <a:pt x="639668" y="972764"/>
                    <a:pt x="701215" y="962577"/>
                  </a:cubicBezTo>
                  <a:cubicBezTo>
                    <a:pt x="728804" y="957908"/>
                    <a:pt x="749179" y="967246"/>
                    <a:pt x="766157" y="986772"/>
                  </a:cubicBezTo>
                  <a:cubicBezTo>
                    <a:pt x="791625" y="1015635"/>
                    <a:pt x="802236" y="1050865"/>
                    <a:pt x="809876" y="1087369"/>
                  </a:cubicBezTo>
                  <a:cubicBezTo>
                    <a:pt x="827704" y="1176930"/>
                    <a:pt x="835344" y="1364541"/>
                    <a:pt x="833222" y="1455800"/>
                  </a:cubicBezTo>
                  <a:cubicBezTo>
                    <a:pt x="832797" y="1467685"/>
                    <a:pt x="830675" y="1472354"/>
                    <a:pt x="817092" y="1471929"/>
                  </a:cubicBezTo>
                  <a:cubicBezTo>
                    <a:pt x="668956" y="1467260"/>
                    <a:pt x="539495" y="1397224"/>
                    <a:pt x="426165" y="1302994"/>
                  </a:cubicBezTo>
                  <a:cubicBezTo>
                    <a:pt x="320050" y="1214707"/>
                    <a:pt x="228791" y="1087793"/>
                    <a:pt x="195683" y="953239"/>
                  </a:cubicBezTo>
                  <a:cubicBezTo>
                    <a:pt x="158755" y="802556"/>
                    <a:pt x="181251" y="658240"/>
                    <a:pt x="251287" y="521564"/>
                  </a:cubicBezTo>
                  <a:cubicBezTo>
                    <a:pt x="339999" y="348808"/>
                    <a:pt x="493229" y="212132"/>
                    <a:pt x="684236" y="165866"/>
                  </a:cubicBezTo>
                  <a:cubicBezTo>
                    <a:pt x="783560" y="142096"/>
                    <a:pt x="883308" y="142096"/>
                    <a:pt x="983905" y="156953"/>
                  </a:cubicBezTo>
                  <a:cubicBezTo>
                    <a:pt x="1170243" y="184967"/>
                    <a:pt x="1336207" y="263067"/>
                    <a:pt x="1495379" y="359844"/>
                  </a:cubicBezTo>
                  <a:cubicBezTo>
                    <a:pt x="1625264" y="438794"/>
                    <a:pt x="1747508" y="498643"/>
                    <a:pt x="1873573" y="582686"/>
                  </a:cubicBezTo>
                  <a:cubicBezTo>
                    <a:pt x="1957191" y="638290"/>
                    <a:pt x="2043781" y="691772"/>
                    <a:pt x="2137587" y="729973"/>
                  </a:cubicBezTo>
                  <a:cubicBezTo>
                    <a:pt x="2199133" y="755016"/>
                    <a:pt x="2270018" y="766901"/>
                    <a:pt x="2337083" y="763930"/>
                  </a:cubicBezTo>
                  <a:cubicBezTo>
                    <a:pt x="2387169" y="761383"/>
                    <a:pt x="2446594" y="737614"/>
                    <a:pt x="2481399" y="700261"/>
                  </a:cubicBezTo>
                  <a:cubicBezTo>
                    <a:pt x="2537428" y="640412"/>
                    <a:pt x="2522148" y="553823"/>
                    <a:pt x="2479277" y="502887"/>
                  </a:cubicBezTo>
                  <a:cubicBezTo>
                    <a:pt x="2448716" y="466808"/>
                    <a:pt x="2383349" y="364938"/>
                    <a:pt x="2175788" y="350506"/>
                  </a:cubicBezTo>
                  <a:cubicBezTo>
                    <a:pt x="2171119" y="350082"/>
                    <a:pt x="2172817" y="343715"/>
                    <a:pt x="2177062" y="342017"/>
                  </a:cubicBezTo>
                  <a:cubicBezTo>
                    <a:pt x="2356184" y="277924"/>
                    <a:pt x="2559924" y="360693"/>
                    <a:pt x="2655428" y="445585"/>
                  </a:cubicBezTo>
                  <a:cubicBezTo>
                    <a:pt x="2738197" y="519017"/>
                    <a:pt x="2845161" y="663758"/>
                    <a:pt x="2861291" y="774542"/>
                  </a:cubicBezTo>
                  <a:cubicBezTo>
                    <a:pt x="2897370" y="1023275"/>
                    <a:pt x="2810356" y="1286440"/>
                    <a:pt x="2487766" y="1322944"/>
                  </a:cubicBezTo>
                  <a:close/>
                  <a:moveTo>
                    <a:pt x="758092" y="919283"/>
                  </a:moveTo>
                  <a:cubicBezTo>
                    <a:pt x="725409" y="922254"/>
                    <a:pt x="697819" y="912916"/>
                    <a:pt x="674898" y="891693"/>
                  </a:cubicBezTo>
                  <a:cubicBezTo>
                    <a:pt x="664711" y="882354"/>
                    <a:pt x="659193" y="870470"/>
                    <a:pt x="660042" y="856462"/>
                  </a:cubicBezTo>
                  <a:cubicBezTo>
                    <a:pt x="660466" y="842880"/>
                    <a:pt x="668956" y="836513"/>
                    <a:pt x="682538" y="839060"/>
                  </a:cubicBezTo>
                  <a:cubicBezTo>
                    <a:pt x="716071" y="845851"/>
                    <a:pt x="751725" y="883628"/>
                    <a:pt x="758092" y="919283"/>
                  </a:cubicBezTo>
                  <a:close/>
                </a:path>
              </a:pathLst>
            </a:custGeom>
            <a:solidFill>
              <a:schemeClr val="accent2"/>
            </a:solidFill>
            <a:ln w="4232" cap="flat">
              <a:noFill/>
              <a:prstDash val="solid"/>
              <a:miter/>
            </a:ln>
          </p:spPr>
          <p:txBody>
            <a:bodyPr rtlCol="0" anchor="ctr"/>
            <a:lstStyle/>
            <a:p>
              <a:endParaRPr lang="en-US"/>
            </a:p>
          </p:txBody>
        </p:sp>
        <p:grpSp>
          <p:nvGrpSpPr>
            <p:cNvPr id="5" name="Group 4"/>
            <p:cNvGrpSpPr/>
            <p:nvPr/>
          </p:nvGrpSpPr>
          <p:grpSpPr>
            <a:xfrm>
              <a:off x="2169785" y="3191212"/>
              <a:ext cx="1291331" cy="963336"/>
              <a:chOff x="4392995" y="3135615"/>
              <a:chExt cx="3183516" cy="2374912"/>
            </a:xfrm>
          </p:grpSpPr>
          <p:sp>
            <p:nvSpPr>
              <p:cNvPr id="6" name="Freeform: Shape 5"/>
              <p:cNvSpPr/>
              <p:nvPr/>
            </p:nvSpPr>
            <p:spPr>
              <a:xfrm>
                <a:off x="4392995" y="3135616"/>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p:cNvSpPr/>
              <p:nvPr/>
            </p:nvSpPr>
            <p:spPr>
              <a:xfrm rot="10800000" flipH="1">
                <a:off x="5437429" y="3135615"/>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p:cNvSpPr/>
              <p:nvPr/>
            </p:nvSpPr>
            <p:spPr>
              <a:xfrm flipH="1">
                <a:off x="6481862" y="3135616"/>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그룹 19"/>
              <p:cNvGrpSpPr/>
              <p:nvPr/>
            </p:nvGrpSpPr>
            <p:grpSpPr>
              <a:xfrm>
                <a:off x="4781079" y="3415892"/>
                <a:ext cx="283914" cy="1814359"/>
                <a:chOff x="1055023" y="2447148"/>
                <a:chExt cx="489227" cy="3126415"/>
              </a:xfrm>
              <a:solidFill>
                <a:schemeClr val="bg1"/>
              </a:solidFill>
              <a:effectLst/>
            </p:grpSpPr>
            <p:grpSp>
              <p:nvGrpSpPr>
                <p:cNvPr id="19" name="그룹 20"/>
                <p:cNvGrpSpPr/>
                <p:nvPr/>
              </p:nvGrpSpPr>
              <p:grpSpPr>
                <a:xfrm>
                  <a:off x="1195228" y="3663994"/>
                  <a:ext cx="208870" cy="1909569"/>
                  <a:chOff x="4360431" y="3515651"/>
                  <a:chExt cx="208870" cy="1909569"/>
                </a:xfrm>
                <a:grpFill/>
              </p:grpSpPr>
              <p:sp>
                <p:nvSpPr>
                  <p:cNvPr id="21" name="사다리꼴 22"/>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타원 23"/>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0" name="자유형: 도형 21"/>
                <p:cNvSpPr/>
                <p:nvPr/>
              </p:nvSpPr>
              <p:spPr>
                <a:xfrm>
                  <a:off x="1055023" y="2447148"/>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1" fmla="*/ 72939 w 489172"/>
                    <a:gd name="connsiteY0-2" fmla="*/ 0 h 1397222"/>
                    <a:gd name="connsiteX1-3" fmla="*/ 93304 w 489172"/>
                    <a:gd name="connsiteY1-4" fmla="*/ 8435 h 1397222"/>
                    <a:gd name="connsiteX2-5" fmla="*/ 100807 w 489172"/>
                    <a:gd name="connsiteY2-6" fmla="*/ 26550 h 1397222"/>
                    <a:gd name="connsiteX3-7" fmla="*/ 100806 w 489172"/>
                    <a:gd name="connsiteY3-8" fmla="*/ 765594 h 1397222"/>
                    <a:gd name="connsiteX4-9" fmla="*/ 131180 w 489172"/>
                    <a:gd name="connsiteY4-10" fmla="*/ 795968 h 1397222"/>
                    <a:gd name="connsiteX5-11" fmla="*/ 161554 w 489172"/>
                    <a:gd name="connsiteY5-12" fmla="*/ 765594 h 1397222"/>
                    <a:gd name="connsiteX6-13" fmla="*/ 161554 w 489172"/>
                    <a:gd name="connsiteY6-14" fmla="*/ 28704 h 1397222"/>
                    <a:gd name="connsiteX7-15" fmla="*/ 169949 w 489172"/>
                    <a:gd name="connsiteY7-16" fmla="*/ 8435 h 1397222"/>
                    <a:gd name="connsiteX8-17" fmla="*/ 190314 w 489172"/>
                    <a:gd name="connsiteY8-18" fmla="*/ 0 h 1397222"/>
                    <a:gd name="connsiteX9-19" fmla="*/ 210679 w 489172"/>
                    <a:gd name="connsiteY9-20" fmla="*/ 8435 h 1397222"/>
                    <a:gd name="connsiteX10-21" fmla="*/ 217111 w 489172"/>
                    <a:gd name="connsiteY10-22" fmla="*/ 23964 h 1397222"/>
                    <a:gd name="connsiteX11-23" fmla="*/ 217110 w 489172"/>
                    <a:gd name="connsiteY11-24" fmla="*/ 765292 h 1397222"/>
                    <a:gd name="connsiteX12-25" fmla="*/ 247484 w 489172"/>
                    <a:gd name="connsiteY12-26" fmla="*/ 795666 h 1397222"/>
                    <a:gd name="connsiteX13-27" fmla="*/ 277858 w 489172"/>
                    <a:gd name="connsiteY13-28" fmla="*/ 765292 h 1397222"/>
                    <a:gd name="connsiteX14-29" fmla="*/ 277858 w 489172"/>
                    <a:gd name="connsiteY14-30" fmla="*/ 25070 h 1397222"/>
                    <a:gd name="connsiteX15-31" fmla="*/ 284748 w 489172"/>
                    <a:gd name="connsiteY15-32" fmla="*/ 8435 h 1397222"/>
                    <a:gd name="connsiteX16-33" fmla="*/ 305113 w 489172"/>
                    <a:gd name="connsiteY16-34" fmla="*/ 0 h 1397222"/>
                    <a:gd name="connsiteX17-35" fmla="*/ 325478 w 489172"/>
                    <a:gd name="connsiteY17-36" fmla="*/ 8435 h 1397222"/>
                    <a:gd name="connsiteX18-37" fmla="*/ 333416 w 489172"/>
                    <a:gd name="connsiteY18-38" fmla="*/ 27600 h 1397222"/>
                    <a:gd name="connsiteX19-39" fmla="*/ 333415 w 489172"/>
                    <a:gd name="connsiteY19-40" fmla="*/ 758388 h 1397222"/>
                    <a:gd name="connsiteX20-41" fmla="*/ 363789 w 489172"/>
                    <a:gd name="connsiteY20-42" fmla="*/ 788762 h 1397222"/>
                    <a:gd name="connsiteX21-43" fmla="*/ 394163 w 489172"/>
                    <a:gd name="connsiteY21-44" fmla="*/ 758388 h 1397222"/>
                    <a:gd name="connsiteX22-45" fmla="*/ 394163 w 489172"/>
                    <a:gd name="connsiteY22-46" fmla="*/ 27653 h 1397222"/>
                    <a:gd name="connsiteX23-47" fmla="*/ 402123 w 489172"/>
                    <a:gd name="connsiteY23-48" fmla="*/ 8435 h 1397222"/>
                    <a:gd name="connsiteX24-49" fmla="*/ 422488 w 489172"/>
                    <a:gd name="connsiteY24-50" fmla="*/ 0 h 1397222"/>
                    <a:gd name="connsiteX25-51" fmla="*/ 451288 w 489172"/>
                    <a:gd name="connsiteY25-52" fmla="*/ 28800 h 1397222"/>
                    <a:gd name="connsiteX26-53" fmla="*/ 489172 w 489172"/>
                    <a:gd name="connsiteY26-54" fmla="*/ 1094702 h 1397222"/>
                    <a:gd name="connsiteX27-55" fmla="*/ 312706 w 489172"/>
                    <a:gd name="connsiteY27-56" fmla="*/ 1397222 h 1397222"/>
                    <a:gd name="connsiteX28-57" fmla="*/ 176466 w 489172"/>
                    <a:gd name="connsiteY28-58" fmla="*/ 1397222 h 1397222"/>
                    <a:gd name="connsiteX29-59" fmla="*/ 0 w 489172"/>
                    <a:gd name="connsiteY29-60" fmla="*/ 1094702 h 1397222"/>
                    <a:gd name="connsiteX30-61" fmla="*/ 44139 w 489172"/>
                    <a:gd name="connsiteY30-62" fmla="*/ 28800 h 1397222"/>
                    <a:gd name="connsiteX31-63" fmla="*/ 72939 w 489172"/>
                    <a:gd name="connsiteY31-64" fmla="*/ 0 h 1397222"/>
                    <a:gd name="connsiteX0-65" fmla="*/ 72939 w 489172"/>
                    <a:gd name="connsiteY0-66" fmla="*/ 0 h 1397222"/>
                    <a:gd name="connsiteX1-67" fmla="*/ 93304 w 489172"/>
                    <a:gd name="connsiteY1-68" fmla="*/ 8435 h 1397222"/>
                    <a:gd name="connsiteX2-69" fmla="*/ 100807 w 489172"/>
                    <a:gd name="connsiteY2-70" fmla="*/ 26550 h 1397222"/>
                    <a:gd name="connsiteX3-71" fmla="*/ 100806 w 489172"/>
                    <a:gd name="connsiteY3-72" fmla="*/ 765594 h 1397222"/>
                    <a:gd name="connsiteX4-73" fmla="*/ 131180 w 489172"/>
                    <a:gd name="connsiteY4-74" fmla="*/ 795968 h 1397222"/>
                    <a:gd name="connsiteX5-75" fmla="*/ 161554 w 489172"/>
                    <a:gd name="connsiteY5-76" fmla="*/ 765594 h 1397222"/>
                    <a:gd name="connsiteX6-77" fmla="*/ 161554 w 489172"/>
                    <a:gd name="connsiteY6-78" fmla="*/ 28704 h 1397222"/>
                    <a:gd name="connsiteX7-79" fmla="*/ 169949 w 489172"/>
                    <a:gd name="connsiteY7-80" fmla="*/ 8435 h 1397222"/>
                    <a:gd name="connsiteX8-81" fmla="*/ 190314 w 489172"/>
                    <a:gd name="connsiteY8-82" fmla="*/ 0 h 1397222"/>
                    <a:gd name="connsiteX9-83" fmla="*/ 210679 w 489172"/>
                    <a:gd name="connsiteY9-84" fmla="*/ 8435 h 1397222"/>
                    <a:gd name="connsiteX10-85" fmla="*/ 217111 w 489172"/>
                    <a:gd name="connsiteY10-86" fmla="*/ 23964 h 1397222"/>
                    <a:gd name="connsiteX11-87" fmla="*/ 217110 w 489172"/>
                    <a:gd name="connsiteY11-88" fmla="*/ 765292 h 1397222"/>
                    <a:gd name="connsiteX12-89" fmla="*/ 247484 w 489172"/>
                    <a:gd name="connsiteY12-90" fmla="*/ 795666 h 1397222"/>
                    <a:gd name="connsiteX13-91" fmla="*/ 277858 w 489172"/>
                    <a:gd name="connsiteY13-92" fmla="*/ 765292 h 1397222"/>
                    <a:gd name="connsiteX14-93" fmla="*/ 277858 w 489172"/>
                    <a:gd name="connsiteY14-94" fmla="*/ 25070 h 1397222"/>
                    <a:gd name="connsiteX15-95" fmla="*/ 284748 w 489172"/>
                    <a:gd name="connsiteY15-96" fmla="*/ 8435 h 1397222"/>
                    <a:gd name="connsiteX16-97" fmla="*/ 305113 w 489172"/>
                    <a:gd name="connsiteY16-98" fmla="*/ 0 h 1397222"/>
                    <a:gd name="connsiteX17-99" fmla="*/ 325478 w 489172"/>
                    <a:gd name="connsiteY17-100" fmla="*/ 8435 h 1397222"/>
                    <a:gd name="connsiteX18-101" fmla="*/ 333416 w 489172"/>
                    <a:gd name="connsiteY18-102" fmla="*/ 27600 h 1397222"/>
                    <a:gd name="connsiteX19-103" fmla="*/ 333415 w 489172"/>
                    <a:gd name="connsiteY19-104" fmla="*/ 758388 h 1397222"/>
                    <a:gd name="connsiteX20-105" fmla="*/ 363789 w 489172"/>
                    <a:gd name="connsiteY20-106" fmla="*/ 788762 h 1397222"/>
                    <a:gd name="connsiteX21-107" fmla="*/ 394163 w 489172"/>
                    <a:gd name="connsiteY21-108" fmla="*/ 758388 h 1397222"/>
                    <a:gd name="connsiteX22-109" fmla="*/ 394163 w 489172"/>
                    <a:gd name="connsiteY22-110" fmla="*/ 27653 h 1397222"/>
                    <a:gd name="connsiteX23-111" fmla="*/ 402123 w 489172"/>
                    <a:gd name="connsiteY23-112" fmla="*/ 8435 h 1397222"/>
                    <a:gd name="connsiteX24-113" fmla="*/ 422488 w 489172"/>
                    <a:gd name="connsiteY24-114" fmla="*/ 0 h 1397222"/>
                    <a:gd name="connsiteX25-115" fmla="*/ 451288 w 489172"/>
                    <a:gd name="connsiteY25-116" fmla="*/ 28800 h 1397222"/>
                    <a:gd name="connsiteX26-117" fmla="*/ 489172 w 489172"/>
                    <a:gd name="connsiteY26-118" fmla="*/ 1094702 h 1397222"/>
                    <a:gd name="connsiteX27-119" fmla="*/ 312706 w 489172"/>
                    <a:gd name="connsiteY27-120" fmla="*/ 1397222 h 1397222"/>
                    <a:gd name="connsiteX28-121" fmla="*/ 176466 w 489172"/>
                    <a:gd name="connsiteY28-122" fmla="*/ 1397222 h 1397222"/>
                    <a:gd name="connsiteX29-123" fmla="*/ 0 w 489172"/>
                    <a:gd name="connsiteY29-124" fmla="*/ 1094702 h 1397222"/>
                    <a:gd name="connsiteX30-125" fmla="*/ 44139 w 489172"/>
                    <a:gd name="connsiteY30-126" fmla="*/ 28800 h 1397222"/>
                    <a:gd name="connsiteX31-127" fmla="*/ 72939 w 489172"/>
                    <a:gd name="connsiteY31-128" fmla="*/ 0 h 1397222"/>
                    <a:gd name="connsiteX0-129" fmla="*/ 72939 w 489173"/>
                    <a:gd name="connsiteY0-130" fmla="*/ 0 h 1397222"/>
                    <a:gd name="connsiteX1-131" fmla="*/ 93304 w 489173"/>
                    <a:gd name="connsiteY1-132" fmla="*/ 8435 h 1397222"/>
                    <a:gd name="connsiteX2-133" fmla="*/ 100807 w 489173"/>
                    <a:gd name="connsiteY2-134" fmla="*/ 26550 h 1397222"/>
                    <a:gd name="connsiteX3-135" fmla="*/ 100806 w 489173"/>
                    <a:gd name="connsiteY3-136" fmla="*/ 765594 h 1397222"/>
                    <a:gd name="connsiteX4-137" fmla="*/ 131180 w 489173"/>
                    <a:gd name="connsiteY4-138" fmla="*/ 795968 h 1397222"/>
                    <a:gd name="connsiteX5-139" fmla="*/ 161554 w 489173"/>
                    <a:gd name="connsiteY5-140" fmla="*/ 765594 h 1397222"/>
                    <a:gd name="connsiteX6-141" fmla="*/ 161554 w 489173"/>
                    <a:gd name="connsiteY6-142" fmla="*/ 28704 h 1397222"/>
                    <a:gd name="connsiteX7-143" fmla="*/ 169949 w 489173"/>
                    <a:gd name="connsiteY7-144" fmla="*/ 8435 h 1397222"/>
                    <a:gd name="connsiteX8-145" fmla="*/ 190314 w 489173"/>
                    <a:gd name="connsiteY8-146" fmla="*/ 0 h 1397222"/>
                    <a:gd name="connsiteX9-147" fmla="*/ 210679 w 489173"/>
                    <a:gd name="connsiteY9-148" fmla="*/ 8435 h 1397222"/>
                    <a:gd name="connsiteX10-149" fmla="*/ 217111 w 489173"/>
                    <a:gd name="connsiteY10-150" fmla="*/ 23964 h 1397222"/>
                    <a:gd name="connsiteX11-151" fmla="*/ 217110 w 489173"/>
                    <a:gd name="connsiteY11-152" fmla="*/ 765292 h 1397222"/>
                    <a:gd name="connsiteX12-153" fmla="*/ 247484 w 489173"/>
                    <a:gd name="connsiteY12-154" fmla="*/ 795666 h 1397222"/>
                    <a:gd name="connsiteX13-155" fmla="*/ 277858 w 489173"/>
                    <a:gd name="connsiteY13-156" fmla="*/ 765292 h 1397222"/>
                    <a:gd name="connsiteX14-157" fmla="*/ 277858 w 489173"/>
                    <a:gd name="connsiteY14-158" fmla="*/ 25070 h 1397222"/>
                    <a:gd name="connsiteX15-159" fmla="*/ 284748 w 489173"/>
                    <a:gd name="connsiteY15-160" fmla="*/ 8435 h 1397222"/>
                    <a:gd name="connsiteX16-161" fmla="*/ 305113 w 489173"/>
                    <a:gd name="connsiteY16-162" fmla="*/ 0 h 1397222"/>
                    <a:gd name="connsiteX17-163" fmla="*/ 325478 w 489173"/>
                    <a:gd name="connsiteY17-164" fmla="*/ 8435 h 1397222"/>
                    <a:gd name="connsiteX18-165" fmla="*/ 333416 w 489173"/>
                    <a:gd name="connsiteY18-166" fmla="*/ 27600 h 1397222"/>
                    <a:gd name="connsiteX19-167" fmla="*/ 333415 w 489173"/>
                    <a:gd name="connsiteY19-168" fmla="*/ 758388 h 1397222"/>
                    <a:gd name="connsiteX20-169" fmla="*/ 363789 w 489173"/>
                    <a:gd name="connsiteY20-170" fmla="*/ 788762 h 1397222"/>
                    <a:gd name="connsiteX21-171" fmla="*/ 394163 w 489173"/>
                    <a:gd name="connsiteY21-172" fmla="*/ 758388 h 1397222"/>
                    <a:gd name="connsiteX22-173" fmla="*/ 394163 w 489173"/>
                    <a:gd name="connsiteY22-174" fmla="*/ 27653 h 1397222"/>
                    <a:gd name="connsiteX23-175" fmla="*/ 402123 w 489173"/>
                    <a:gd name="connsiteY23-176" fmla="*/ 8435 h 1397222"/>
                    <a:gd name="connsiteX24-177" fmla="*/ 422488 w 489173"/>
                    <a:gd name="connsiteY24-178" fmla="*/ 0 h 1397222"/>
                    <a:gd name="connsiteX25-179" fmla="*/ 451288 w 489173"/>
                    <a:gd name="connsiteY25-180" fmla="*/ 28800 h 1397222"/>
                    <a:gd name="connsiteX26-181" fmla="*/ 489172 w 489173"/>
                    <a:gd name="connsiteY26-182" fmla="*/ 1094702 h 1397222"/>
                    <a:gd name="connsiteX27-183" fmla="*/ 312706 w 489173"/>
                    <a:gd name="connsiteY27-184" fmla="*/ 1397222 h 1397222"/>
                    <a:gd name="connsiteX28-185" fmla="*/ 176466 w 489173"/>
                    <a:gd name="connsiteY28-186" fmla="*/ 1397222 h 1397222"/>
                    <a:gd name="connsiteX29-187" fmla="*/ 0 w 489173"/>
                    <a:gd name="connsiteY29-188" fmla="*/ 1094702 h 1397222"/>
                    <a:gd name="connsiteX30-189" fmla="*/ 44139 w 489173"/>
                    <a:gd name="connsiteY30-190" fmla="*/ 28800 h 1397222"/>
                    <a:gd name="connsiteX31-191" fmla="*/ 72939 w 489173"/>
                    <a:gd name="connsiteY31-192" fmla="*/ 0 h 1397222"/>
                    <a:gd name="connsiteX0-193" fmla="*/ 72993 w 489227"/>
                    <a:gd name="connsiteY0-194" fmla="*/ 0 h 1397222"/>
                    <a:gd name="connsiteX1-195" fmla="*/ 93358 w 489227"/>
                    <a:gd name="connsiteY1-196" fmla="*/ 8435 h 1397222"/>
                    <a:gd name="connsiteX2-197" fmla="*/ 100861 w 489227"/>
                    <a:gd name="connsiteY2-198" fmla="*/ 26550 h 1397222"/>
                    <a:gd name="connsiteX3-199" fmla="*/ 100860 w 489227"/>
                    <a:gd name="connsiteY3-200" fmla="*/ 765594 h 1397222"/>
                    <a:gd name="connsiteX4-201" fmla="*/ 131234 w 489227"/>
                    <a:gd name="connsiteY4-202" fmla="*/ 795968 h 1397222"/>
                    <a:gd name="connsiteX5-203" fmla="*/ 161608 w 489227"/>
                    <a:gd name="connsiteY5-204" fmla="*/ 765594 h 1397222"/>
                    <a:gd name="connsiteX6-205" fmla="*/ 161608 w 489227"/>
                    <a:gd name="connsiteY6-206" fmla="*/ 28704 h 1397222"/>
                    <a:gd name="connsiteX7-207" fmla="*/ 170003 w 489227"/>
                    <a:gd name="connsiteY7-208" fmla="*/ 8435 h 1397222"/>
                    <a:gd name="connsiteX8-209" fmla="*/ 190368 w 489227"/>
                    <a:gd name="connsiteY8-210" fmla="*/ 0 h 1397222"/>
                    <a:gd name="connsiteX9-211" fmla="*/ 210733 w 489227"/>
                    <a:gd name="connsiteY9-212" fmla="*/ 8435 h 1397222"/>
                    <a:gd name="connsiteX10-213" fmla="*/ 217165 w 489227"/>
                    <a:gd name="connsiteY10-214" fmla="*/ 23964 h 1397222"/>
                    <a:gd name="connsiteX11-215" fmla="*/ 217164 w 489227"/>
                    <a:gd name="connsiteY11-216" fmla="*/ 765292 h 1397222"/>
                    <a:gd name="connsiteX12-217" fmla="*/ 247538 w 489227"/>
                    <a:gd name="connsiteY12-218" fmla="*/ 795666 h 1397222"/>
                    <a:gd name="connsiteX13-219" fmla="*/ 277912 w 489227"/>
                    <a:gd name="connsiteY13-220" fmla="*/ 765292 h 1397222"/>
                    <a:gd name="connsiteX14-221" fmla="*/ 277912 w 489227"/>
                    <a:gd name="connsiteY14-222" fmla="*/ 25070 h 1397222"/>
                    <a:gd name="connsiteX15-223" fmla="*/ 284802 w 489227"/>
                    <a:gd name="connsiteY15-224" fmla="*/ 8435 h 1397222"/>
                    <a:gd name="connsiteX16-225" fmla="*/ 305167 w 489227"/>
                    <a:gd name="connsiteY16-226" fmla="*/ 0 h 1397222"/>
                    <a:gd name="connsiteX17-227" fmla="*/ 325532 w 489227"/>
                    <a:gd name="connsiteY17-228" fmla="*/ 8435 h 1397222"/>
                    <a:gd name="connsiteX18-229" fmla="*/ 333470 w 489227"/>
                    <a:gd name="connsiteY18-230" fmla="*/ 27600 h 1397222"/>
                    <a:gd name="connsiteX19-231" fmla="*/ 333469 w 489227"/>
                    <a:gd name="connsiteY19-232" fmla="*/ 758388 h 1397222"/>
                    <a:gd name="connsiteX20-233" fmla="*/ 363843 w 489227"/>
                    <a:gd name="connsiteY20-234" fmla="*/ 788762 h 1397222"/>
                    <a:gd name="connsiteX21-235" fmla="*/ 394217 w 489227"/>
                    <a:gd name="connsiteY21-236" fmla="*/ 758388 h 1397222"/>
                    <a:gd name="connsiteX22-237" fmla="*/ 394217 w 489227"/>
                    <a:gd name="connsiteY22-238" fmla="*/ 27653 h 1397222"/>
                    <a:gd name="connsiteX23-239" fmla="*/ 402177 w 489227"/>
                    <a:gd name="connsiteY23-240" fmla="*/ 8435 h 1397222"/>
                    <a:gd name="connsiteX24-241" fmla="*/ 422542 w 489227"/>
                    <a:gd name="connsiteY24-242" fmla="*/ 0 h 1397222"/>
                    <a:gd name="connsiteX25-243" fmla="*/ 451342 w 489227"/>
                    <a:gd name="connsiteY25-244" fmla="*/ 28800 h 1397222"/>
                    <a:gd name="connsiteX26-245" fmla="*/ 489226 w 489227"/>
                    <a:gd name="connsiteY26-246" fmla="*/ 1094702 h 1397222"/>
                    <a:gd name="connsiteX27-247" fmla="*/ 312760 w 489227"/>
                    <a:gd name="connsiteY27-248" fmla="*/ 1397222 h 1397222"/>
                    <a:gd name="connsiteX28-249" fmla="*/ 176520 w 489227"/>
                    <a:gd name="connsiteY28-250" fmla="*/ 1397222 h 1397222"/>
                    <a:gd name="connsiteX29-251" fmla="*/ 54 w 489227"/>
                    <a:gd name="connsiteY29-252" fmla="*/ 1094702 h 1397222"/>
                    <a:gd name="connsiteX30-253" fmla="*/ 44193 w 489227"/>
                    <a:gd name="connsiteY30-254" fmla="*/ 28800 h 1397222"/>
                    <a:gd name="connsiteX31-255" fmla="*/ 72993 w 489227"/>
                    <a:gd name="connsiteY31-256" fmla="*/ 0 h 13972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0" name="그룹 24"/>
              <p:cNvGrpSpPr/>
              <p:nvPr/>
            </p:nvGrpSpPr>
            <p:grpSpPr>
              <a:xfrm>
                <a:off x="6926167" y="3338826"/>
                <a:ext cx="206038" cy="1968491"/>
                <a:chOff x="10476289" y="295274"/>
                <a:chExt cx="567208" cy="6132431"/>
              </a:xfrm>
              <a:solidFill>
                <a:schemeClr val="bg1"/>
              </a:solidFill>
              <a:effectLst/>
            </p:grpSpPr>
            <p:grpSp>
              <p:nvGrpSpPr>
                <p:cNvPr id="15" name="그룹 25"/>
                <p:cNvGrpSpPr/>
                <p:nvPr/>
              </p:nvGrpSpPr>
              <p:grpSpPr>
                <a:xfrm>
                  <a:off x="10690849" y="3203663"/>
                  <a:ext cx="352648" cy="3224042"/>
                  <a:chOff x="3737748" y="3214934"/>
                  <a:chExt cx="352648" cy="3224042"/>
                </a:xfrm>
                <a:grpFill/>
              </p:grpSpPr>
              <p:sp>
                <p:nvSpPr>
                  <p:cNvPr id="17" name="사다리꼴 27"/>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28"/>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6" name="자유형: 도형 26"/>
                <p:cNvSpPr/>
                <p:nvPr/>
              </p:nvSpPr>
              <p:spPr>
                <a:xfrm>
                  <a:off x="10476289" y="295274"/>
                  <a:ext cx="533238"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1" fmla="*/ 400050 w 428625"/>
                    <a:gd name="connsiteY0-2" fmla="*/ 3267940 h 3267940"/>
                    <a:gd name="connsiteX1-3" fmla="*/ 0 w 428625"/>
                    <a:gd name="connsiteY1-4" fmla="*/ 3220315 h 3267940"/>
                    <a:gd name="connsiteX2-5" fmla="*/ 428625 w 428625"/>
                    <a:gd name="connsiteY2-6" fmla="*/ 865 h 3267940"/>
                    <a:gd name="connsiteX3-7" fmla="*/ 400050 w 428625"/>
                    <a:gd name="connsiteY3-8" fmla="*/ 3267940 h 3267940"/>
                    <a:gd name="connsiteX0-9" fmla="*/ 409575 w 438150"/>
                    <a:gd name="connsiteY0-10" fmla="*/ 3267920 h 3277445"/>
                    <a:gd name="connsiteX1-11" fmla="*/ 0 w 438150"/>
                    <a:gd name="connsiteY1-12" fmla="*/ 3277445 h 3277445"/>
                    <a:gd name="connsiteX2-13" fmla="*/ 438150 w 438150"/>
                    <a:gd name="connsiteY2-14" fmla="*/ 845 h 3277445"/>
                    <a:gd name="connsiteX3-15" fmla="*/ 409575 w 438150"/>
                    <a:gd name="connsiteY3-16" fmla="*/ 3267920 h 3277445"/>
                    <a:gd name="connsiteX0-17" fmla="*/ 420864 w 449439"/>
                    <a:gd name="connsiteY0-18" fmla="*/ 3267824 h 3277349"/>
                    <a:gd name="connsiteX1-19" fmla="*/ 11289 w 449439"/>
                    <a:gd name="connsiteY1-20" fmla="*/ 3277349 h 3277349"/>
                    <a:gd name="connsiteX2-21" fmla="*/ 449439 w 449439"/>
                    <a:gd name="connsiteY2-22" fmla="*/ 749 h 3277349"/>
                    <a:gd name="connsiteX3-23" fmla="*/ 420864 w 449439"/>
                    <a:gd name="connsiteY3-24" fmla="*/ 3267824 h 3277349"/>
                    <a:gd name="connsiteX0-25" fmla="*/ 426865 w 455440"/>
                    <a:gd name="connsiteY0-26" fmla="*/ 3268012 h 3277537"/>
                    <a:gd name="connsiteX1-27" fmla="*/ 17290 w 455440"/>
                    <a:gd name="connsiteY1-28" fmla="*/ 3277537 h 3277537"/>
                    <a:gd name="connsiteX2-29" fmla="*/ 455440 w 455440"/>
                    <a:gd name="connsiteY2-30" fmla="*/ 937 h 3277537"/>
                    <a:gd name="connsiteX3-31" fmla="*/ 426865 w 455440"/>
                    <a:gd name="connsiteY3-32" fmla="*/ 3268012 h 3277537"/>
                    <a:gd name="connsiteX0-33" fmla="*/ 420865 w 449440"/>
                    <a:gd name="connsiteY0-34" fmla="*/ 3268029 h 3277554"/>
                    <a:gd name="connsiteX1-35" fmla="*/ 11290 w 449440"/>
                    <a:gd name="connsiteY1-36" fmla="*/ 3277554 h 3277554"/>
                    <a:gd name="connsiteX2-37" fmla="*/ 449440 w 449440"/>
                    <a:gd name="connsiteY2-38" fmla="*/ 954 h 3277554"/>
                    <a:gd name="connsiteX3-39" fmla="*/ 420865 w 449440"/>
                    <a:gd name="connsiteY3-40" fmla="*/ 3268029 h 3277554"/>
                    <a:gd name="connsiteX0-41" fmla="*/ 458965 w 458965"/>
                    <a:gd name="connsiteY0-42" fmla="*/ 3258504 h 3277554"/>
                    <a:gd name="connsiteX1-43" fmla="*/ 11290 w 458965"/>
                    <a:gd name="connsiteY1-44" fmla="*/ 3277554 h 3277554"/>
                    <a:gd name="connsiteX2-45" fmla="*/ 449440 w 458965"/>
                    <a:gd name="connsiteY2-46" fmla="*/ 954 h 3277554"/>
                    <a:gd name="connsiteX3-47" fmla="*/ 458965 w 458965"/>
                    <a:gd name="connsiteY3-48" fmla="*/ 3258504 h 3277554"/>
                    <a:gd name="connsiteX0-49" fmla="*/ 458965 w 468741"/>
                    <a:gd name="connsiteY0-50" fmla="*/ 3258504 h 3277554"/>
                    <a:gd name="connsiteX1-51" fmla="*/ 11290 w 468741"/>
                    <a:gd name="connsiteY1-52" fmla="*/ 3277554 h 3277554"/>
                    <a:gd name="connsiteX2-53" fmla="*/ 449440 w 468741"/>
                    <a:gd name="connsiteY2-54" fmla="*/ 954 h 3277554"/>
                    <a:gd name="connsiteX3-55" fmla="*/ 458965 w 468741"/>
                    <a:gd name="connsiteY3-56" fmla="*/ 3258504 h 3277554"/>
                    <a:gd name="connsiteX0-57" fmla="*/ 458965 w 475898"/>
                    <a:gd name="connsiteY0-58" fmla="*/ 3258504 h 3277554"/>
                    <a:gd name="connsiteX1-59" fmla="*/ 11290 w 475898"/>
                    <a:gd name="connsiteY1-60" fmla="*/ 3277554 h 3277554"/>
                    <a:gd name="connsiteX2-61" fmla="*/ 449440 w 475898"/>
                    <a:gd name="connsiteY2-62" fmla="*/ 954 h 3277554"/>
                    <a:gd name="connsiteX3-63" fmla="*/ 458965 w 475898"/>
                    <a:gd name="connsiteY3-64" fmla="*/ 3258504 h 3277554"/>
                    <a:gd name="connsiteX0-65" fmla="*/ 460407 w 477340"/>
                    <a:gd name="connsiteY0-66" fmla="*/ 3258186 h 3277236"/>
                    <a:gd name="connsiteX1-67" fmla="*/ 12732 w 477340"/>
                    <a:gd name="connsiteY1-68" fmla="*/ 3277236 h 3277236"/>
                    <a:gd name="connsiteX2-69" fmla="*/ 450882 w 477340"/>
                    <a:gd name="connsiteY2-70" fmla="*/ 636 h 3277236"/>
                    <a:gd name="connsiteX3-71" fmla="*/ 460407 w 477340"/>
                    <a:gd name="connsiteY3-72" fmla="*/ 3258186 h 3277236"/>
                    <a:gd name="connsiteX0-73" fmla="*/ 487474 w 504407"/>
                    <a:gd name="connsiteY0-74" fmla="*/ 3258194 h 3258194"/>
                    <a:gd name="connsiteX1-75" fmla="*/ 11224 w 504407"/>
                    <a:gd name="connsiteY1-76" fmla="*/ 3248669 h 3258194"/>
                    <a:gd name="connsiteX2-77" fmla="*/ 477949 w 504407"/>
                    <a:gd name="connsiteY2-78" fmla="*/ 644 h 3258194"/>
                    <a:gd name="connsiteX3-79" fmla="*/ 487474 w 504407"/>
                    <a:gd name="connsiteY3-80" fmla="*/ 3258194 h 3258194"/>
                    <a:gd name="connsiteX0-81" fmla="*/ 487474 w 504407"/>
                    <a:gd name="connsiteY0-82" fmla="*/ 3258194 h 3285812"/>
                    <a:gd name="connsiteX1-83" fmla="*/ 11224 w 504407"/>
                    <a:gd name="connsiteY1-84" fmla="*/ 3248669 h 3285812"/>
                    <a:gd name="connsiteX2-85" fmla="*/ 477949 w 504407"/>
                    <a:gd name="connsiteY2-86" fmla="*/ 644 h 3285812"/>
                    <a:gd name="connsiteX3-87" fmla="*/ 487474 w 504407"/>
                    <a:gd name="connsiteY3-88" fmla="*/ 3258194 h 3285812"/>
                    <a:gd name="connsiteX0-89" fmla="*/ 487474 w 504407"/>
                    <a:gd name="connsiteY0-90" fmla="*/ 3258194 h 3277380"/>
                    <a:gd name="connsiteX1-91" fmla="*/ 11224 w 504407"/>
                    <a:gd name="connsiteY1-92" fmla="*/ 3248669 h 3277380"/>
                    <a:gd name="connsiteX2-93" fmla="*/ 477949 w 504407"/>
                    <a:gd name="connsiteY2-94" fmla="*/ 644 h 3277380"/>
                    <a:gd name="connsiteX3-95" fmla="*/ 487474 w 504407"/>
                    <a:gd name="connsiteY3-96" fmla="*/ 3258194 h 3277380"/>
                    <a:gd name="connsiteX0-97" fmla="*/ 477949 w 499445"/>
                    <a:gd name="connsiteY0-98" fmla="*/ 3315344 h 3315344"/>
                    <a:gd name="connsiteX1-99" fmla="*/ 11224 w 499445"/>
                    <a:gd name="connsiteY1-100" fmla="*/ 3248669 h 3315344"/>
                    <a:gd name="connsiteX2-101" fmla="*/ 477949 w 499445"/>
                    <a:gd name="connsiteY2-102" fmla="*/ 644 h 3315344"/>
                    <a:gd name="connsiteX3-103" fmla="*/ 477949 w 499445"/>
                    <a:gd name="connsiteY3-104" fmla="*/ 3315344 h 3315344"/>
                    <a:gd name="connsiteX0-105" fmla="*/ 514484 w 535980"/>
                    <a:gd name="connsiteY0-106" fmla="*/ 3315342 h 3315342"/>
                    <a:gd name="connsiteX1-107" fmla="*/ 9659 w 535980"/>
                    <a:gd name="connsiteY1-108" fmla="*/ 3258192 h 3315342"/>
                    <a:gd name="connsiteX2-109" fmla="*/ 514484 w 535980"/>
                    <a:gd name="connsiteY2-110" fmla="*/ 642 h 3315342"/>
                    <a:gd name="connsiteX3-111" fmla="*/ 514484 w 535980"/>
                    <a:gd name="connsiteY3-112" fmla="*/ 3315342 h 3315342"/>
                    <a:gd name="connsiteX0-113" fmla="*/ 514484 w 535980"/>
                    <a:gd name="connsiteY0-114" fmla="*/ 3315342 h 3315342"/>
                    <a:gd name="connsiteX1-115" fmla="*/ 9659 w 535980"/>
                    <a:gd name="connsiteY1-116" fmla="*/ 3258192 h 3315342"/>
                    <a:gd name="connsiteX2-117" fmla="*/ 514484 w 535980"/>
                    <a:gd name="connsiteY2-118" fmla="*/ 642 h 3315342"/>
                    <a:gd name="connsiteX3-119" fmla="*/ 514484 w 535980"/>
                    <a:gd name="connsiteY3-120" fmla="*/ 3315342 h 3315342"/>
                    <a:gd name="connsiteX0-121" fmla="*/ 504959 w 532163"/>
                    <a:gd name="connsiteY0-122" fmla="*/ 3267717 h 3278507"/>
                    <a:gd name="connsiteX1-123" fmla="*/ 9659 w 532163"/>
                    <a:gd name="connsiteY1-124" fmla="*/ 3258192 h 3278507"/>
                    <a:gd name="connsiteX2-125" fmla="*/ 514484 w 532163"/>
                    <a:gd name="connsiteY2-126" fmla="*/ 642 h 3278507"/>
                    <a:gd name="connsiteX3-127" fmla="*/ 504959 w 532163"/>
                    <a:gd name="connsiteY3-128" fmla="*/ 3267717 h 3278507"/>
                    <a:gd name="connsiteX0-129" fmla="*/ 504322 w 545560"/>
                    <a:gd name="connsiteY0-130" fmla="*/ 3067764 h 3078554"/>
                    <a:gd name="connsiteX1-131" fmla="*/ 9022 w 545560"/>
                    <a:gd name="connsiteY1-132" fmla="*/ 3058239 h 3078554"/>
                    <a:gd name="connsiteX2-133" fmla="*/ 532897 w 545560"/>
                    <a:gd name="connsiteY2-134" fmla="*/ 714 h 3078554"/>
                    <a:gd name="connsiteX3-135" fmla="*/ 504322 w 545560"/>
                    <a:gd name="connsiteY3-136" fmla="*/ 3067764 h 3078554"/>
                    <a:gd name="connsiteX0-137" fmla="*/ 504959 w 532163"/>
                    <a:gd name="connsiteY0-138" fmla="*/ 3086805 h 3097595"/>
                    <a:gd name="connsiteX1-139" fmla="*/ 9659 w 532163"/>
                    <a:gd name="connsiteY1-140" fmla="*/ 3077280 h 3097595"/>
                    <a:gd name="connsiteX2-141" fmla="*/ 514484 w 532163"/>
                    <a:gd name="connsiteY2-142" fmla="*/ 705 h 3097595"/>
                    <a:gd name="connsiteX3-143" fmla="*/ 504959 w 532163"/>
                    <a:gd name="connsiteY3-144" fmla="*/ 3086805 h 3097595"/>
                    <a:gd name="connsiteX0-145" fmla="*/ 506034 w 533238"/>
                    <a:gd name="connsiteY0-146" fmla="*/ 3086100 h 3096890"/>
                    <a:gd name="connsiteX1-147" fmla="*/ 10734 w 533238"/>
                    <a:gd name="connsiteY1-148" fmla="*/ 3076575 h 3096890"/>
                    <a:gd name="connsiteX2-149" fmla="*/ 515559 w 533238"/>
                    <a:gd name="connsiteY2-150" fmla="*/ 0 h 3096890"/>
                    <a:gd name="connsiteX3-151" fmla="*/ 506034 w 533238"/>
                    <a:gd name="connsiteY3-152" fmla="*/ 3086100 h 3096890"/>
                    <a:gd name="connsiteX0-153" fmla="*/ 506034 w 533238"/>
                    <a:gd name="connsiteY0-154" fmla="*/ 3086100 h 3088655"/>
                    <a:gd name="connsiteX1-155" fmla="*/ 10734 w 533238"/>
                    <a:gd name="connsiteY1-156" fmla="*/ 3076575 h 3088655"/>
                    <a:gd name="connsiteX2-157" fmla="*/ 515559 w 533238"/>
                    <a:gd name="connsiteY2-158" fmla="*/ 0 h 3088655"/>
                    <a:gd name="connsiteX3-159" fmla="*/ 506034 w 533238"/>
                    <a:gd name="connsiteY3-160" fmla="*/ 3086100 h 3088655"/>
                  </a:gdLst>
                  <a:ahLst/>
                  <a:cxnLst>
                    <a:cxn ang="0">
                      <a:pos x="connsiteX0-1" y="connsiteY0-2"/>
                    </a:cxn>
                    <a:cxn ang="0">
                      <a:pos x="connsiteX1-3" y="connsiteY1-4"/>
                    </a:cxn>
                    <a:cxn ang="0">
                      <a:pos x="connsiteX2-5" y="connsiteY2-6"/>
                    </a:cxn>
                    <a:cxn ang="0">
                      <a:pos x="connsiteX3-7" y="connsiteY3-8"/>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11" name="그룹 119"/>
              <p:cNvGrpSpPr/>
              <p:nvPr/>
            </p:nvGrpSpPr>
            <p:grpSpPr>
              <a:xfrm>
                <a:off x="5817530" y="3404710"/>
                <a:ext cx="409995" cy="1836722"/>
                <a:chOff x="4241914" y="2176670"/>
                <a:chExt cx="1118390" cy="5010230"/>
              </a:xfrm>
              <a:solidFill>
                <a:schemeClr val="bg1"/>
              </a:solidFill>
              <a:effectLst/>
            </p:grpSpPr>
            <p:sp>
              <p:nvSpPr>
                <p:cNvPr id="12" name="타원 55"/>
                <p:cNvSpPr/>
                <p:nvPr/>
              </p:nvSpPr>
              <p:spPr>
                <a:xfrm>
                  <a:off x="4241914" y="2176670"/>
                  <a:ext cx="1118390" cy="1811875"/>
                </a:xfrm>
                <a:custGeom>
                  <a:avLst/>
                  <a:gdLst>
                    <a:gd name="connsiteX0" fmla="*/ 0 w 1173877"/>
                    <a:gd name="connsiteY0" fmla="*/ 586939 h 1173877"/>
                    <a:gd name="connsiteX1" fmla="*/ 586939 w 1173877"/>
                    <a:gd name="connsiteY1" fmla="*/ 0 h 1173877"/>
                    <a:gd name="connsiteX2" fmla="*/ 1173878 w 1173877"/>
                    <a:gd name="connsiteY2" fmla="*/ 586939 h 1173877"/>
                    <a:gd name="connsiteX3" fmla="*/ 586939 w 1173877"/>
                    <a:gd name="connsiteY3" fmla="*/ 1173878 h 1173877"/>
                    <a:gd name="connsiteX4" fmla="*/ 0 w 1173877"/>
                    <a:gd name="connsiteY4" fmla="*/ 586939 h 1173877"/>
                    <a:gd name="connsiteX0-1" fmla="*/ 41 w 1173919"/>
                    <a:gd name="connsiteY0-2" fmla="*/ 932720 h 1519659"/>
                    <a:gd name="connsiteX1-3" fmla="*/ 610033 w 1173919"/>
                    <a:gd name="connsiteY1-4" fmla="*/ 0 h 1519659"/>
                    <a:gd name="connsiteX2-5" fmla="*/ 1173919 w 1173919"/>
                    <a:gd name="connsiteY2-6" fmla="*/ 932720 h 1519659"/>
                    <a:gd name="connsiteX3-7" fmla="*/ 586980 w 1173919"/>
                    <a:gd name="connsiteY3-8" fmla="*/ 1519659 h 1519659"/>
                    <a:gd name="connsiteX4-9" fmla="*/ 41 w 1173919"/>
                    <a:gd name="connsiteY4-10" fmla="*/ 932720 h 1519659"/>
                    <a:gd name="connsiteX0-11" fmla="*/ 74 w 1173952"/>
                    <a:gd name="connsiteY0-12" fmla="*/ 932720 h 1842389"/>
                    <a:gd name="connsiteX1-13" fmla="*/ 610066 w 1173952"/>
                    <a:gd name="connsiteY1-14" fmla="*/ 0 h 1842389"/>
                    <a:gd name="connsiteX2-15" fmla="*/ 1173952 w 1173952"/>
                    <a:gd name="connsiteY2-16" fmla="*/ 932720 h 1842389"/>
                    <a:gd name="connsiteX3-17" fmla="*/ 579329 w 1173952"/>
                    <a:gd name="connsiteY3-18" fmla="*/ 1842389 h 1842389"/>
                    <a:gd name="connsiteX4-19" fmla="*/ 74 w 1173952"/>
                    <a:gd name="connsiteY4-20" fmla="*/ 932720 h 1842389"/>
                    <a:gd name="connsiteX0-21" fmla="*/ 17 w 1173895"/>
                    <a:gd name="connsiteY0-22" fmla="*/ 932720 h 1842389"/>
                    <a:gd name="connsiteX1-23" fmla="*/ 610009 w 1173895"/>
                    <a:gd name="connsiteY1-24" fmla="*/ 0 h 1842389"/>
                    <a:gd name="connsiteX2-25" fmla="*/ 1173895 w 1173895"/>
                    <a:gd name="connsiteY2-26" fmla="*/ 932720 h 1842389"/>
                    <a:gd name="connsiteX3-27" fmla="*/ 579272 w 1173895"/>
                    <a:gd name="connsiteY3-28" fmla="*/ 1842389 h 1842389"/>
                    <a:gd name="connsiteX4-29" fmla="*/ 17 w 1173895"/>
                    <a:gd name="connsiteY4-30" fmla="*/ 932720 h 1842389"/>
                    <a:gd name="connsiteX0-31" fmla="*/ 756 w 1174634"/>
                    <a:gd name="connsiteY0-32" fmla="*/ 932720 h 1842389"/>
                    <a:gd name="connsiteX1-33" fmla="*/ 610748 w 1174634"/>
                    <a:gd name="connsiteY1-34" fmla="*/ 0 h 1842389"/>
                    <a:gd name="connsiteX2-35" fmla="*/ 1174634 w 1174634"/>
                    <a:gd name="connsiteY2-36" fmla="*/ 932720 h 1842389"/>
                    <a:gd name="connsiteX3-37" fmla="*/ 580011 w 1174634"/>
                    <a:gd name="connsiteY3-38" fmla="*/ 1842389 h 1842389"/>
                    <a:gd name="connsiteX4-39" fmla="*/ 756 w 1174634"/>
                    <a:gd name="connsiteY4-40" fmla="*/ 932720 h 1842389"/>
                    <a:gd name="connsiteX0-41" fmla="*/ 756 w 1174634"/>
                    <a:gd name="connsiteY0-42" fmla="*/ 932720 h 1842389"/>
                    <a:gd name="connsiteX1-43" fmla="*/ 610748 w 1174634"/>
                    <a:gd name="connsiteY1-44" fmla="*/ 0 h 1842389"/>
                    <a:gd name="connsiteX2-45" fmla="*/ 1174634 w 1174634"/>
                    <a:gd name="connsiteY2-46" fmla="*/ 932720 h 1842389"/>
                    <a:gd name="connsiteX3-47" fmla="*/ 580011 w 1174634"/>
                    <a:gd name="connsiteY3-48" fmla="*/ 1842389 h 1842389"/>
                    <a:gd name="connsiteX4-49" fmla="*/ 756 w 1174634"/>
                    <a:gd name="connsiteY4-50" fmla="*/ 932720 h 1842389"/>
                    <a:gd name="connsiteX0-51" fmla="*/ 542 w 1174420"/>
                    <a:gd name="connsiteY0-52" fmla="*/ 932720 h 1842389"/>
                    <a:gd name="connsiteX1-53" fmla="*/ 610534 w 1174420"/>
                    <a:gd name="connsiteY1-54" fmla="*/ 0 h 1842389"/>
                    <a:gd name="connsiteX2-55" fmla="*/ 1174420 w 1174420"/>
                    <a:gd name="connsiteY2-56" fmla="*/ 932720 h 1842389"/>
                    <a:gd name="connsiteX3-57" fmla="*/ 579797 w 1174420"/>
                    <a:gd name="connsiteY3-58" fmla="*/ 1842389 h 1842389"/>
                    <a:gd name="connsiteX4-59" fmla="*/ 542 w 1174420"/>
                    <a:gd name="connsiteY4-60" fmla="*/ 932720 h 1842389"/>
                    <a:gd name="connsiteX0-61" fmla="*/ 542 w 1174420"/>
                    <a:gd name="connsiteY0-62" fmla="*/ 932720 h 1842389"/>
                    <a:gd name="connsiteX1-63" fmla="*/ 610534 w 1174420"/>
                    <a:gd name="connsiteY1-64" fmla="*/ 0 h 1842389"/>
                    <a:gd name="connsiteX2-65" fmla="*/ 1174420 w 1174420"/>
                    <a:gd name="connsiteY2-66" fmla="*/ 932720 h 1842389"/>
                    <a:gd name="connsiteX3-67" fmla="*/ 579797 w 1174420"/>
                    <a:gd name="connsiteY3-68" fmla="*/ 1842389 h 1842389"/>
                    <a:gd name="connsiteX4-69" fmla="*/ 542 w 1174420"/>
                    <a:gd name="connsiteY4-70" fmla="*/ 932720 h 1842389"/>
                    <a:gd name="connsiteX0-71" fmla="*/ 542 w 1175985"/>
                    <a:gd name="connsiteY0-72" fmla="*/ 932720 h 1842389"/>
                    <a:gd name="connsiteX1-73" fmla="*/ 610534 w 1175985"/>
                    <a:gd name="connsiteY1-74" fmla="*/ 0 h 1842389"/>
                    <a:gd name="connsiteX2-75" fmla="*/ 1174420 w 1175985"/>
                    <a:gd name="connsiteY2-76" fmla="*/ 932720 h 1842389"/>
                    <a:gd name="connsiteX3-77" fmla="*/ 579797 w 1175985"/>
                    <a:gd name="connsiteY3-78" fmla="*/ 1842389 h 1842389"/>
                    <a:gd name="connsiteX4-79" fmla="*/ 542 w 1175985"/>
                    <a:gd name="connsiteY4-80" fmla="*/ 932720 h 1842389"/>
                    <a:gd name="connsiteX0-81" fmla="*/ 542 w 1175985"/>
                    <a:gd name="connsiteY0-82" fmla="*/ 932720 h 1842389"/>
                    <a:gd name="connsiteX1-83" fmla="*/ 610534 w 1175985"/>
                    <a:gd name="connsiteY1-84" fmla="*/ 0 h 1842389"/>
                    <a:gd name="connsiteX2-85" fmla="*/ 1174420 w 1175985"/>
                    <a:gd name="connsiteY2-86" fmla="*/ 932720 h 1842389"/>
                    <a:gd name="connsiteX3-87" fmla="*/ 579797 w 1175985"/>
                    <a:gd name="connsiteY3-88" fmla="*/ 1842389 h 1842389"/>
                    <a:gd name="connsiteX4-89" fmla="*/ 542 w 1175985"/>
                    <a:gd name="connsiteY4-90" fmla="*/ 932720 h 1842389"/>
                    <a:gd name="connsiteX0-91" fmla="*/ 542 w 1174536"/>
                    <a:gd name="connsiteY0-92" fmla="*/ 932720 h 1842389"/>
                    <a:gd name="connsiteX1-93" fmla="*/ 610534 w 1174536"/>
                    <a:gd name="connsiteY1-94" fmla="*/ 0 h 1842389"/>
                    <a:gd name="connsiteX2-95" fmla="*/ 1174420 w 1174536"/>
                    <a:gd name="connsiteY2-96" fmla="*/ 932720 h 1842389"/>
                    <a:gd name="connsiteX3-97" fmla="*/ 579797 w 1174536"/>
                    <a:gd name="connsiteY3-98" fmla="*/ 1842389 h 1842389"/>
                    <a:gd name="connsiteX4-99" fmla="*/ 542 w 1174536"/>
                    <a:gd name="connsiteY4-100" fmla="*/ 932720 h 1842389"/>
                    <a:gd name="connsiteX0-101" fmla="*/ 574 w 1143830"/>
                    <a:gd name="connsiteY0-102" fmla="*/ 932720 h 1842389"/>
                    <a:gd name="connsiteX1-103" fmla="*/ 579830 w 1143830"/>
                    <a:gd name="connsiteY1-104" fmla="*/ 0 h 1842389"/>
                    <a:gd name="connsiteX2-105" fmla="*/ 1143716 w 1143830"/>
                    <a:gd name="connsiteY2-106" fmla="*/ 932720 h 1842389"/>
                    <a:gd name="connsiteX3-107" fmla="*/ 549093 w 1143830"/>
                    <a:gd name="connsiteY3-108" fmla="*/ 1842389 h 1842389"/>
                    <a:gd name="connsiteX4-109" fmla="*/ 574 w 1143830"/>
                    <a:gd name="connsiteY4-110" fmla="*/ 932720 h 1842389"/>
                    <a:gd name="connsiteX0-111" fmla="*/ 574 w 1143830"/>
                    <a:gd name="connsiteY0-112" fmla="*/ 932720 h 1842389"/>
                    <a:gd name="connsiteX1-113" fmla="*/ 579830 w 1143830"/>
                    <a:gd name="connsiteY1-114" fmla="*/ 0 h 1842389"/>
                    <a:gd name="connsiteX2-115" fmla="*/ 1143716 w 1143830"/>
                    <a:gd name="connsiteY2-116" fmla="*/ 932720 h 1842389"/>
                    <a:gd name="connsiteX3-117" fmla="*/ 549093 w 1143830"/>
                    <a:gd name="connsiteY3-118" fmla="*/ 1842389 h 1842389"/>
                    <a:gd name="connsiteX4-119" fmla="*/ 574 w 1143830"/>
                    <a:gd name="connsiteY4-120" fmla="*/ 932720 h 1842389"/>
                    <a:gd name="connsiteX0-121" fmla="*/ 872 w 1144196"/>
                    <a:gd name="connsiteY0-122" fmla="*/ 932720 h 1842389"/>
                    <a:gd name="connsiteX1-123" fmla="*/ 580128 w 1144196"/>
                    <a:gd name="connsiteY1-124" fmla="*/ 0 h 1842389"/>
                    <a:gd name="connsiteX2-125" fmla="*/ 1144014 w 1144196"/>
                    <a:gd name="connsiteY2-126" fmla="*/ 932720 h 1842389"/>
                    <a:gd name="connsiteX3-127" fmla="*/ 549391 w 1144196"/>
                    <a:gd name="connsiteY3-128" fmla="*/ 1842389 h 1842389"/>
                    <a:gd name="connsiteX4-129" fmla="*/ 872 w 1144196"/>
                    <a:gd name="connsiteY4-130" fmla="*/ 932720 h 1842389"/>
                    <a:gd name="connsiteX0-131" fmla="*/ 574 w 1143830"/>
                    <a:gd name="connsiteY0-132" fmla="*/ 932720 h 1842389"/>
                    <a:gd name="connsiteX1-133" fmla="*/ 579830 w 1143830"/>
                    <a:gd name="connsiteY1-134" fmla="*/ 0 h 1842389"/>
                    <a:gd name="connsiteX2-135" fmla="*/ 1143716 w 1143830"/>
                    <a:gd name="connsiteY2-136" fmla="*/ 932720 h 1842389"/>
                    <a:gd name="connsiteX3-137" fmla="*/ 549093 w 1143830"/>
                    <a:gd name="connsiteY3-138" fmla="*/ 1842389 h 1842389"/>
                    <a:gd name="connsiteX4-139" fmla="*/ 574 w 1143830"/>
                    <a:gd name="connsiteY4-140" fmla="*/ 932720 h 1842389"/>
                    <a:gd name="connsiteX0-141" fmla="*/ 574 w 1144158"/>
                    <a:gd name="connsiteY0-142" fmla="*/ 932720 h 1842389"/>
                    <a:gd name="connsiteX1-143" fmla="*/ 579830 w 1144158"/>
                    <a:gd name="connsiteY1-144" fmla="*/ 0 h 1842389"/>
                    <a:gd name="connsiteX2-145" fmla="*/ 1143716 w 1144158"/>
                    <a:gd name="connsiteY2-146" fmla="*/ 932720 h 1842389"/>
                    <a:gd name="connsiteX3-147" fmla="*/ 549093 w 1144158"/>
                    <a:gd name="connsiteY3-148" fmla="*/ 1842389 h 1842389"/>
                    <a:gd name="connsiteX4-149" fmla="*/ 574 w 1144158"/>
                    <a:gd name="connsiteY4-150" fmla="*/ 932720 h 1842389"/>
                    <a:gd name="connsiteX0-151" fmla="*/ 574 w 1144158"/>
                    <a:gd name="connsiteY0-152" fmla="*/ 932720 h 1842389"/>
                    <a:gd name="connsiteX1-153" fmla="*/ 579830 w 1144158"/>
                    <a:gd name="connsiteY1-154" fmla="*/ 0 h 1842389"/>
                    <a:gd name="connsiteX2-155" fmla="*/ 1143716 w 1144158"/>
                    <a:gd name="connsiteY2-156" fmla="*/ 932720 h 1842389"/>
                    <a:gd name="connsiteX3-157" fmla="*/ 549093 w 1144158"/>
                    <a:gd name="connsiteY3-158" fmla="*/ 1842389 h 1842389"/>
                    <a:gd name="connsiteX4-159" fmla="*/ 574 w 1144158"/>
                    <a:gd name="connsiteY4-160" fmla="*/ 932720 h 1842389"/>
                    <a:gd name="connsiteX0-161" fmla="*/ 574 w 1143830"/>
                    <a:gd name="connsiteY0-162" fmla="*/ 932720 h 1842389"/>
                    <a:gd name="connsiteX1-163" fmla="*/ 579830 w 1143830"/>
                    <a:gd name="connsiteY1-164" fmla="*/ 0 h 1842389"/>
                    <a:gd name="connsiteX2-165" fmla="*/ 1143716 w 1143830"/>
                    <a:gd name="connsiteY2-166" fmla="*/ 932720 h 1842389"/>
                    <a:gd name="connsiteX3-167" fmla="*/ 549093 w 1143830"/>
                    <a:gd name="connsiteY3-168" fmla="*/ 1842389 h 1842389"/>
                    <a:gd name="connsiteX4-169" fmla="*/ 574 w 1143830"/>
                    <a:gd name="connsiteY4-170" fmla="*/ 932720 h 1842389"/>
                    <a:gd name="connsiteX0-171" fmla="*/ 573 w 1136147"/>
                    <a:gd name="connsiteY0-172" fmla="*/ 932723 h 1842395"/>
                    <a:gd name="connsiteX1-173" fmla="*/ 579829 w 1136147"/>
                    <a:gd name="connsiteY1-174" fmla="*/ 3 h 1842395"/>
                    <a:gd name="connsiteX2-175" fmla="*/ 1136031 w 1136147"/>
                    <a:gd name="connsiteY2-176" fmla="*/ 925039 h 1842395"/>
                    <a:gd name="connsiteX3-177" fmla="*/ 549092 w 1136147"/>
                    <a:gd name="connsiteY3-178" fmla="*/ 1842392 h 1842395"/>
                    <a:gd name="connsiteX4-179" fmla="*/ 573 w 1136147"/>
                    <a:gd name="connsiteY4-180" fmla="*/ 932723 h 1842395"/>
                    <a:gd name="connsiteX0-181" fmla="*/ 573 w 1136147"/>
                    <a:gd name="connsiteY0-182" fmla="*/ 894353 h 1842497"/>
                    <a:gd name="connsiteX1-183" fmla="*/ 579829 w 1136147"/>
                    <a:gd name="connsiteY1-184" fmla="*/ 53 h 1842497"/>
                    <a:gd name="connsiteX2-185" fmla="*/ 1136031 w 1136147"/>
                    <a:gd name="connsiteY2-186" fmla="*/ 925089 h 1842497"/>
                    <a:gd name="connsiteX3-187" fmla="*/ 549092 w 1136147"/>
                    <a:gd name="connsiteY3-188" fmla="*/ 1842442 h 1842497"/>
                    <a:gd name="connsiteX4-189" fmla="*/ 573 w 1136147"/>
                    <a:gd name="connsiteY4-190" fmla="*/ 894353 h 1842497"/>
                    <a:gd name="connsiteX0-191" fmla="*/ 573 w 1136147"/>
                    <a:gd name="connsiteY0-192" fmla="*/ 894358 h 1842502"/>
                    <a:gd name="connsiteX1-193" fmla="*/ 579829 w 1136147"/>
                    <a:gd name="connsiteY1-194" fmla="*/ 58 h 1842502"/>
                    <a:gd name="connsiteX2-195" fmla="*/ 1136031 w 1136147"/>
                    <a:gd name="connsiteY2-196" fmla="*/ 925094 h 1842502"/>
                    <a:gd name="connsiteX3-197" fmla="*/ 549092 w 1136147"/>
                    <a:gd name="connsiteY3-198" fmla="*/ 1842447 h 1842502"/>
                    <a:gd name="connsiteX4-199" fmla="*/ 573 w 1136147"/>
                    <a:gd name="connsiteY4-200" fmla="*/ 894358 h 1842502"/>
                    <a:gd name="connsiteX0-201" fmla="*/ 573 w 1136147"/>
                    <a:gd name="connsiteY0-202" fmla="*/ 894362 h 1842506"/>
                    <a:gd name="connsiteX1-203" fmla="*/ 579829 w 1136147"/>
                    <a:gd name="connsiteY1-204" fmla="*/ 62 h 1842506"/>
                    <a:gd name="connsiteX2-205" fmla="*/ 1136031 w 1136147"/>
                    <a:gd name="connsiteY2-206" fmla="*/ 925098 h 1842506"/>
                    <a:gd name="connsiteX3-207" fmla="*/ 549092 w 1136147"/>
                    <a:gd name="connsiteY3-208" fmla="*/ 1842451 h 1842506"/>
                    <a:gd name="connsiteX4-209" fmla="*/ 573 w 1136147"/>
                    <a:gd name="connsiteY4-210" fmla="*/ 894362 h 1842506"/>
                    <a:gd name="connsiteX0-211" fmla="*/ 573 w 1136031"/>
                    <a:gd name="connsiteY0-212" fmla="*/ 894362 h 1842506"/>
                    <a:gd name="connsiteX1-213" fmla="*/ 579829 w 1136031"/>
                    <a:gd name="connsiteY1-214" fmla="*/ 62 h 1842506"/>
                    <a:gd name="connsiteX2-215" fmla="*/ 1136031 w 1136031"/>
                    <a:gd name="connsiteY2-216" fmla="*/ 925098 h 1842506"/>
                    <a:gd name="connsiteX3-217" fmla="*/ 549092 w 1136031"/>
                    <a:gd name="connsiteY3-218" fmla="*/ 1842451 h 1842506"/>
                    <a:gd name="connsiteX4-219" fmla="*/ 573 w 1136031"/>
                    <a:gd name="connsiteY4-220" fmla="*/ 894362 h 1842506"/>
                    <a:gd name="connsiteX0-221" fmla="*/ 944 w 1136402"/>
                    <a:gd name="connsiteY0-222" fmla="*/ 894362 h 1842506"/>
                    <a:gd name="connsiteX1-223" fmla="*/ 580200 w 1136402"/>
                    <a:gd name="connsiteY1-224" fmla="*/ 62 h 1842506"/>
                    <a:gd name="connsiteX2-225" fmla="*/ 1136402 w 1136402"/>
                    <a:gd name="connsiteY2-226" fmla="*/ 925098 h 1842506"/>
                    <a:gd name="connsiteX3-227" fmla="*/ 549463 w 1136402"/>
                    <a:gd name="connsiteY3-228" fmla="*/ 1842451 h 1842506"/>
                    <a:gd name="connsiteX4-229" fmla="*/ 944 w 1136402"/>
                    <a:gd name="connsiteY4-230" fmla="*/ 894362 h 1842506"/>
                    <a:gd name="connsiteX0-231" fmla="*/ 1105 w 1136563"/>
                    <a:gd name="connsiteY0-232" fmla="*/ 894362 h 1842506"/>
                    <a:gd name="connsiteX1-233" fmla="*/ 580361 w 1136563"/>
                    <a:gd name="connsiteY1-234" fmla="*/ 62 h 1842506"/>
                    <a:gd name="connsiteX2-235" fmla="*/ 1136563 w 1136563"/>
                    <a:gd name="connsiteY2-236" fmla="*/ 925098 h 1842506"/>
                    <a:gd name="connsiteX3-237" fmla="*/ 549624 w 1136563"/>
                    <a:gd name="connsiteY3-238" fmla="*/ 1842451 h 1842506"/>
                    <a:gd name="connsiteX4-239" fmla="*/ 1105 w 1136563"/>
                    <a:gd name="connsiteY4-240" fmla="*/ 894362 h 1842506"/>
                    <a:gd name="connsiteX0-241" fmla="*/ 1105 w 1136563"/>
                    <a:gd name="connsiteY0-242" fmla="*/ 894362 h 1842506"/>
                    <a:gd name="connsiteX1-243" fmla="*/ 580361 w 1136563"/>
                    <a:gd name="connsiteY1-244" fmla="*/ 62 h 1842506"/>
                    <a:gd name="connsiteX2-245" fmla="*/ 1136563 w 1136563"/>
                    <a:gd name="connsiteY2-246" fmla="*/ 925098 h 1842506"/>
                    <a:gd name="connsiteX3-247" fmla="*/ 549624 w 1136563"/>
                    <a:gd name="connsiteY3-248" fmla="*/ 1842451 h 1842506"/>
                    <a:gd name="connsiteX4-249" fmla="*/ 1105 w 1136563"/>
                    <a:gd name="connsiteY4-250" fmla="*/ 894362 h 1842506"/>
                    <a:gd name="connsiteX0-251" fmla="*/ 530 w 1175493"/>
                    <a:gd name="connsiteY0-252" fmla="*/ 904205 h 1842443"/>
                    <a:gd name="connsiteX1-253" fmla="*/ 619291 w 1175493"/>
                    <a:gd name="connsiteY1-254" fmla="*/ 29 h 1842443"/>
                    <a:gd name="connsiteX2-255" fmla="*/ 1175493 w 1175493"/>
                    <a:gd name="connsiteY2-256" fmla="*/ 925065 h 1842443"/>
                    <a:gd name="connsiteX3-257" fmla="*/ 588554 w 1175493"/>
                    <a:gd name="connsiteY3-258" fmla="*/ 1842418 h 1842443"/>
                    <a:gd name="connsiteX4-259" fmla="*/ 530 w 1175493"/>
                    <a:gd name="connsiteY4-260" fmla="*/ 904205 h 1842443"/>
                    <a:gd name="connsiteX0-261" fmla="*/ 527 w 1155736"/>
                    <a:gd name="connsiteY0-262" fmla="*/ 904205 h 1842443"/>
                    <a:gd name="connsiteX1-263" fmla="*/ 619288 w 1155736"/>
                    <a:gd name="connsiteY1-264" fmla="*/ 29 h 1842443"/>
                    <a:gd name="connsiteX2-265" fmla="*/ 1155736 w 1155736"/>
                    <a:gd name="connsiteY2-266" fmla="*/ 925065 h 1842443"/>
                    <a:gd name="connsiteX3-267" fmla="*/ 588551 w 1155736"/>
                    <a:gd name="connsiteY3-268" fmla="*/ 1842418 h 1842443"/>
                    <a:gd name="connsiteX4-269" fmla="*/ 527 w 1155736"/>
                    <a:gd name="connsiteY4-270" fmla="*/ 904205 h 1842443"/>
                    <a:gd name="connsiteX0-271" fmla="*/ 620 w 1155829"/>
                    <a:gd name="connsiteY0-272" fmla="*/ 904205 h 1842443"/>
                    <a:gd name="connsiteX1-273" fmla="*/ 619381 w 1155829"/>
                    <a:gd name="connsiteY1-274" fmla="*/ 29 h 1842443"/>
                    <a:gd name="connsiteX2-275" fmla="*/ 1155829 w 1155829"/>
                    <a:gd name="connsiteY2-276" fmla="*/ 925065 h 1842443"/>
                    <a:gd name="connsiteX3-277" fmla="*/ 588644 w 1155829"/>
                    <a:gd name="connsiteY3-278" fmla="*/ 1842418 h 1842443"/>
                    <a:gd name="connsiteX4-279" fmla="*/ 620 w 1155829"/>
                    <a:gd name="connsiteY4-280" fmla="*/ 904205 h 1842443"/>
                    <a:gd name="connsiteX0-281" fmla="*/ 853 w 1156062"/>
                    <a:gd name="connsiteY0-282" fmla="*/ 904570 h 1842808"/>
                    <a:gd name="connsiteX1-283" fmla="*/ 619614 w 1156062"/>
                    <a:gd name="connsiteY1-284" fmla="*/ 394 h 1842808"/>
                    <a:gd name="connsiteX2-285" fmla="*/ 1156062 w 1156062"/>
                    <a:gd name="connsiteY2-286" fmla="*/ 925430 h 1842808"/>
                    <a:gd name="connsiteX3-287" fmla="*/ 588877 w 1156062"/>
                    <a:gd name="connsiteY3-288" fmla="*/ 1842783 h 1842808"/>
                    <a:gd name="connsiteX4-289" fmla="*/ 853 w 1156062"/>
                    <a:gd name="connsiteY4-290" fmla="*/ 904570 h 1842808"/>
                    <a:gd name="connsiteX0-291" fmla="*/ 949 w 1156158"/>
                    <a:gd name="connsiteY0-292" fmla="*/ 904271 h 1842509"/>
                    <a:gd name="connsiteX1-293" fmla="*/ 619710 w 1156158"/>
                    <a:gd name="connsiteY1-294" fmla="*/ 95 h 1842509"/>
                    <a:gd name="connsiteX2-295" fmla="*/ 1156158 w 1156158"/>
                    <a:gd name="connsiteY2-296" fmla="*/ 925131 h 1842509"/>
                    <a:gd name="connsiteX3-297" fmla="*/ 588973 w 1156158"/>
                    <a:gd name="connsiteY3-298" fmla="*/ 1842484 h 1842509"/>
                    <a:gd name="connsiteX4-299" fmla="*/ 949 w 1156158"/>
                    <a:gd name="connsiteY4-300" fmla="*/ 904271 h 1842509"/>
                    <a:gd name="connsiteX0-301" fmla="*/ 7 w 1155216"/>
                    <a:gd name="connsiteY0-302" fmla="*/ 904270 h 1842508"/>
                    <a:gd name="connsiteX1-303" fmla="*/ 599015 w 1155216"/>
                    <a:gd name="connsiteY1-304" fmla="*/ 94 h 1842508"/>
                    <a:gd name="connsiteX2-305" fmla="*/ 1155216 w 1155216"/>
                    <a:gd name="connsiteY2-306" fmla="*/ 925130 h 1842508"/>
                    <a:gd name="connsiteX3-307" fmla="*/ 588031 w 1155216"/>
                    <a:gd name="connsiteY3-308" fmla="*/ 1842483 h 1842508"/>
                    <a:gd name="connsiteX4-309" fmla="*/ 7 w 1155216"/>
                    <a:gd name="connsiteY4-310" fmla="*/ 904270 h 1842508"/>
                    <a:gd name="connsiteX0-311" fmla="*/ 7 w 1155216"/>
                    <a:gd name="connsiteY0-312" fmla="*/ 904270 h 1842508"/>
                    <a:gd name="connsiteX1-313" fmla="*/ 599015 w 1155216"/>
                    <a:gd name="connsiteY1-314" fmla="*/ 94 h 1842508"/>
                    <a:gd name="connsiteX2-315" fmla="*/ 1155216 w 1155216"/>
                    <a:gd name="connsiteY2-316" fmla="*/ 925130 h 1842508"/>
                    <a:gd name="connsiteX3-317" fmla="*/ 588031 w 1155216"/>
                    <a:gd name="connsiteY3-318" fmla="*/ 1842483 h 1842508"/>
                    <a:gd name="connsiteX4-319" fmla="*/ 7 w 1155216"/>
                    <a:gd name="connsiteY4-320" fmla="*/ 904270 h 1842508"/>
                    <a:gd name="connsiteX0-321" fmla="*/ 7 w 1155216"/>
                    <a:gd name="connsiteY0-322" fmla="*/ 904270 h 1842508"/>
                    <a:gd name="connsiteX1-323" fmla="*/ 599015 w 1155216"/>
                    <a:gd name="connsiteY1-324" fmla="*/ 94 h 1842508"/>
                    <a:gd name="connsiteX2-325" fmla="*/ 1155216 w 1155216"/>
                    <a:gd name="connsiteY2-326" fmla="*/ 925130 h 1842508"/>
                    <a:gd name="connsiteX3-327" fmla="*/ 588031 w 1155216"/>
                    <a:gd name="connsiteY3-328" fmla="*/ 1842483 h 1842508"/>
                    <a:gd name="connsiteX4-329" fmla="*/ 7 w 1155216"/>
                    <a:gd name="connsiteY4-330" fmla="*/ 904270 h 1842508"/>
                    <a:gd name="connsiteX0-331" fmla="*/ 8 w 1155217"/>
                    <a:gd name="connsiteY0-332" fmla="*/ 904270 h 1842508"/>
                    <a:gd name="connsiteX1-333" fmla="*/ 599016 w 1155217"/>
                    <a:gd name="connsiteY1-334" fmla="*/ 94 h 1842508"/>
                    <a:gd name="connsiteX2-335" fmla="*/ 1155217 w 1155217"/>
                    <a:gd name="connsiteY2-336" fmla="*/ 925130 h 1842508"/>
                    <a:gd name="connsiteX3-337" fmla="*/ 588032 w 1155217"/>
                    <a:gd name="connsiteY3-338" fmla="*/ 1842483 h 1842508"/>
                    <a:gd name="connsiteX4-339" fmla="*/ 8 w 1155217"/>
                    <a:gd name="connsiteY4-340" fmla="*/ 904270 h 1842508"/>
                    <a:gd name="connsiteX0-341" fmla="*/ 8 w 1155217"/>
                    <a:gd name="connsiteY0-342" fmla="*/ 904270 h 1842508"/>
                    <a:gd name="connsiteX1-343" fmla="*/ 599016 w 1155217"/>
                    <a:gd name="connsiteY1-344" fmla="*/ 94 h 1842508"/>
                    <a:gd name="connsiteX2-345" fmla="*/ 1155217 w 1155217"/>
                    <a:gd name="connsiteY2-346" fmla="*/ 925130 h 1842508"/>
                    <a:gd name="connsiteX3-347" fmla="*/ 588032 w 1155217"/>
                    <a:gd name="connsiteY3-348" fmla="*/ 1842483 h 1842508"/>
                    <a:gd name="connsiteX4-349" fmla="*/ 8 w 1155217"/>
                    <a:gd name="connsiteY4-350" fmla="*/ 904270 h 1842508"/>
                    <a:gd name="connsiteX0-351" fmla="*/ 184 w 1155393"/>
                    <a:gd name="connsiteY0-352" fmla="*/ 904270 h 1842508"/>
                    <a:gd name="connsiteX1-353" fmla="*/ 599192 w 1155393"/>
                    <a:gd name="connsiteY1-354" fmla="*/ 94 h 1842508"/>
                    <a:gd name="connsiteX2-355" fmla="*/ 1155393 w 1155393"/>
                    <a:gd name="connsiteY2-356" fmla="*/ 925130 h 1842508"/>
                    <a:gd name="connsiteX3-357" fmla="*/ 588208 w 1155393"/>
                    <a:gd name="connsiteY3-358" fmla="*/ 1842483 h 1842508"/>
                    <a:gd name="connsiteX4-359" fmla="*/ 184 w 1155393"/>
                    <a:gd name="connsiteY4-360" fmla="*/ 904270 h 1842508"/>
                    <a:gd name="connsiteX0-361" fmla="*/ 184 w 1155393"/>
                    <a:gd name="connsiteY0-362" fmla="*/ 904240 h 1842478"/>
                    <a:gd name="connsiteX1-363" fmla="*/ 599192 w 1155393"/>
                    <a:gd name="connsiteY1-364" fmla="*/ 64 h 1842478"/>
                    <a:gd name="connsiteX2-365" fmla="*/ 1155393 w 1155393"/>
                    <a:gd name="connsiteY2-366" fmla="*/ 925100 h 1842478"/>
                    <a:gd name="connsiteX3-367" fmla="*/ 588208 w 1155393"/>
                    <a:gd name="connsiteY3-368" fmla="*/ 1842453 h 1842478"/>
                    <a:gd name="connsiteX4-369" fmla="*/ 184 w 1155393"/>
                    <a:gd name="connsiteY4-370" fmla="*/ 904240 h 1842478"/>
                    <a:gd name="connsiteX0-371" fmla="*/ 184 w 1155393"/>
                    <a:gd name="connsiteY0-372" fmla="*/ 904259 h 1842497"/>
                    <a:gd name="connsiteX1-373" fmla="*/ 599192 w 1155393"/>
                    <a:gd name="connsiteY1-374" fmla="*/ 83 h 1842497"/>
                    <a:gd name="connsiteX2-375" fmla="*/ 1155393 w 1155393"/>
                    <a:gd name="connsiteY2-376" fmla="*/ 925119 h 1842497"/>
                    <a:gd name="connsiteX3-377" fmla="*/ 588208 w 1155393"/>
                    <a:gd name="connsiteY3-378" fmla="*/ 1842472 h 1842497"/>
                    <a:gd name="connsiteX4-379" fmla="*/ 184 w 1155393"/>
                    <a:gd name="connsiteY4-380" fmla="*/ 904259 h 1842497"/>
                    <a:gd name="connsiteX0-381" fmla="*/ 184 w 1155718"/>
                    <a:gd name="connsiteY0-382" fmla="*/ 904235 h 1842465"/>
                    <a:gd name="connsiteX1-383" fmla="*/ 599192 w 1155718"/>
                    <a:gd name="connsiteY1-384" fmla="*/ 59 h 1842465"/>
                    <a:gd name="connsiteX2-385" fmla="*/ 1155393 w 1155718"/>
                    <a:gd name="connsiteY2-386" fmla="*/ 925095 h 1842465"/>
                    <a:gd name="connsiteX3-387" fmla="*/ 588208 w 1155718"/>
                    <a:gd name="connsiteY3-388" fmla="*/ 1842448 h 1842465"/>
                    <a:gd name="connsiteX4-389" fmla="*/ 184 w 1155718"/>
                    <a:gd name="connsiteY4-390" fmla="*/ 904235 h 1842465"/>
                    <a:gd name="connsiteX0-391" fmla="*/ 9 w 1155230"/>
                    <a:gd name="connsiteY0-392" fmla="*/ 933851 h 1872079"/>
                    <a:gd name="connsiteX1-393" fmla="*/ 599017 w 1155230"/>
                    <a:gd name="connsiteY1-394" fmla="*/ 46 h 1872079"/>
                    <a:gd name="connsiteX2-395" fmla="*/ 1155218 w 1155230"/>
                    <a:gd name="connsiteY2-396" fmla="*/ 954711 h 1872079"/>
                    <a:gd name="connsiteX3-397" fmla="*/ 588033 w 1155230"/>
                    <a:gd name="connsiteY3-398" fmla="*/ 1872064 h 1872079"/>
                    <a:gd name="connsiteX4-399" fmla="*/ 9 w 1155230"/>
                    <a:gd name="connsiteY4-400" fmla="*/ 933851 h 1872079"/>
                    <a:gd name="connsiteX0-401" fmla="*/ 184 w 1155405"/>
                    <a:gd name="connsiteY0-402" fmla="*/ 933851 h 1872078"/>
                    <a:gd name="connsiteX1-403" fmla="*/ 599192 w 1155405"/>
                    <a:gd name="connsiteY1-404" fmla="*/ 46 h 1872078"/>
                    <a:gd name="connsiteX2-405" fmla="*/ 1155393 w 1155405"/>
                    <a:gd name="connsiteY2-406" fmla="*/ 954711 h 1872078"/>
                    <a:gd name="connsiteX3-407" fmla="*/ 588208 w 1155405"/>
                    <a:gd name="connsiteY3-408" fmla="*/ 1872064 h 1872078"/>
                    <a:gd name="connsiteX4-409" fmla="*/ 184 w 1155405"/>
                    <a:gd name="connsiteY4-410" fmla="*/ 933851 h 1872078"/>
                    <a:gd name="connsiteX0-411" fmla="*/ 184 w 1155572"/>
                    <a:gd name="connsiteY0-412" fmla="*/ 933863 h 1872093"/>
                    <a:gd name="connsiteX1-413" fmla="*/ 599192 w 1155572"/>
                    <a:gd name="connsiteY1-414" fmla="*/ 58 h 1872093"/>
                    <a:gd name="connsiteX2-415" fmla="*/ 1155393 w 1155572"/>
                    <a:gd name="connsiteY2-416" fmla="*/ 954723 h 1872093"/>
                    <a:gd name="connsiteX3-417" fmla="*/ 588208 w 1155572"/>
                    <a:gd name="connsiteY3-418" fmla="*/ 1872076 h 1872093"/>
                    <a:gd name="connsiteX4-419" fmla="*/ 184 w 1155572"/>
                    <a:gd name="connsiteY4-420" fmla="*/ 933863 h 1872093"/>
                    <a:gd name="connsiteX0-421" fmla="*/ 184 w 1155560"/>
                    <a:gd name="connsiteY0-422" fmla="*/ 933863 h 1872094"/>
                    <a:gd name="connsiteX1-423" fmla="*/ 599192 w 1155560"/>
                    <a:gd name="connsiteY1-424" fmla="*/ 58 h 1872094"/>
                    <a:gd name="connsiteX2-425" fmla="*/ 1155393 w 1155560"/>
                    <a:gd name="connsiteY2-426" fmla="*/ 954723 h 1872094"/>
                    <a:gd name="connsiteX3-427" fmla="*/ 588208 w 1155560"/>
                    <a:gd name="connsiteY3-428" fmla="*/ 1872076 h 1872094"/>
                    <a:gd name="connsiteX4-429" fmla="*/ 184 w 1155560"/>
                    <a:gd name="connsiteY4-430" fmla="*/ 933863 h 187209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155560" h="1872094">
                      <a:moveTo>
                        <a:pt x="184" y="933863"/>
                      </a:moveTo>
                      <a:cubicBezTo>
                        <a:pt x="-7861" y="453961"/>
                        <a:pt x="248634" y="6457"/>
                        <a:pt x="599192" y="58"/>
                      </a:cubicBezTo>
                      <a:cubicBezTo>
                        <a:pt x="949750" y="-6341"/>
                        <a:pt x="1147347" y="524204"/>
                        <a:pt x="1155393" y="954723"/>
                      </a:cubicBezTo>
                      <a:cubicBezTo>
                        <a:pt x="1163439" y="1385242"/>
                        <a:pt x="879509" y="1875552"/>
                        <a:pt x="588208" y="1872076"/>
                      </a:cubicBezTo>
                      <a:cubicBezTo>
                        <a:pt x="296907" y="1868600"/>
                        <a:pt x="8229" y="1413765"/>
                        <a:pt x="184" y="9338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3" name="사다리꼴 121"/>
                <p:cNvSpPr/>
                <p:nvPr/>
              </p:nvSpPr>
              <p:spPr>
                <a:xfrm>
                  <a:off x="4624785" y="3962858"/>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타원 122"/>
                <p:cNvSpPr/>
                <p:nvPr/>
              </p:nvSpPr>
              <p:spPr>
                <a:xfrm>
                  <a:off x="4624785" y="6834252"/>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grpSp>
      <p:sp>
        <p:nvSpPr>
          <p:cNvPr id="23" name="Frame 22"/>
          <p:cNvSpPr/>
          <p:nvPr userDrawn="1"/>
        </p:nvSpPr>
        <p:spPr>
          <a:xfrm>
            <a:off x="1050202" y="1493822"/>
            <a:ext cx="10239469" cy="3870356"/>
          </a:xfrm>
          <a:prstGeom prst="frame">
            <a:avLst>
              <a:gd name="adj1" fmla="val 268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Freeform: Shape 23"/>
          <p:cNvSpPr/>
          <p:nvPr userDrawn="1"/>
        </p:nvSpPr>
        <p:spPr>
          <a:xfrm>
            <a:off x="5024673" y="1493822"/>
            <a:ext cx="6264998" cy="3870356"/>
          </a:xfrm>
          <a:custGeom>
            <a:avLst/>
            <a:gdLst>
              <a:gd name="connsiteX0" fmla="*/ 0 w 6264998"/>
              <a:gd name="connsiteY0" fmla="*/ 0 h 3870356"/>
              <a:gd name="connsiteX1" fmla="*/ 6264998 w 6264998"/>
              <a:gd name="connsiteY1" fmla="*/ 0 h 3870356"/>
              <a:gd name="connsiteX2" fmla="*/ 6264998 w 6264998"/>
              <a:gd name="connsiteY2" fmla="*/ 3870356 h 3870356"/>
              <a:gd name="connsiteX3" fmla="*/ 0 w 6264998"/>
              <a:gd name="connsiteY3" fmla="*/ 3870356 h 3870356"/>
              <a:gd name="connsiteX4" fmla="*/ 0 w 6264998"/>
              <a:gd name="connsiteY4" fmla="*/ 3766282 h 3870356"/>
              <a:gd name="connsiteX5" fmla="*/ 6160924 w 6264998"/>
              <a:gd name="connsiteY5" fmla="*/ 3766282 h 3870356"/>
              <a:gd name="connsiteX6" fmla="*/ 6160924 w 6264998"/>
              <a:gd name="connsiteY6" fmla="*/ 104074 h 3870356"/>
              <a:gd name="connsiteX7" fmla="*/ 0 w 6264998"/>
              <a:gd name="connsiteY7" fmla="*/ 104074 h 3870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4998" h="3870356">
                <a:moveTo>
                  <a:pt x="0" y="0"/>
                </a:moveTo>
                <a:lnTo>
                  <a:pt x="6264998" y="0"/>
                </a:lnTo>
                <a:lnTo>
                  <a:pt x="6264998" y="3870356"/>
                </a:lnTo>
                <a:lnTo>
                  <a:pt x="0" y="3870356"/>
                </a:lnTo>
                <a:lnTo>
                  <a:pt x="0" y="3766282"/>
                </a:lnTo>
                <a:lnTo>
                  <a:pt x="6160924" y="3766282"/>
                </a:lnTo>
                <a:lnTo>
                  <a:pt x="6160924" y="104074"/>
                </a:lnTo>
                <a:lnTo>
                  <a:pt x="0" y="10407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5" name="Text Placeholder 9"/>
          <p:cNvSpPr>
            <a:spLocks noGrp="1"/>
          </p:cNvSpPr>
          <p:nvPr>
            <p:ph type="body" sz="quarter" idx="10" hasCustomPrompt="1"/>
          </p:nvPr>
        </p:nvSpPr>
        <p:spPr>
          <a:xfrm>
            <a:off x="5699051" y="2928607"/>
            <a:ext cx="5083626" cy="677416"/>
          </a:xfrm>
          <a:prstGeom prst="rect">
            <a:avLst/>
          </a:prstGeom>
        </p:spPr>
        <p:txBody>
          <a:bodyPr anchor="ctr"/>
          <a:lstStyle>
            <a:lvl1pPr marL="0" indent="0" algn="l">
              <a:buNone/>
              <a:defRPr sz="5400" b="0" baseline="0">
                <a:solidFill>
                  <a:schemeClr val="bg1"/>
                </a:solidFill>
                <a:latin typeface="+mj-lt"/>
                <a:cs typeface="Arial" panose="020B0604020202020204" pitchFamily="34" charset="0"/>
              </a:defRPr>
            </a:lvl1pPr>
          </a:lstStyle>
          <a:p>
            <a:pPr lvl="0"/>
            <a:r>
              <a:rPr lang="en-US" altLang="ko-KR" dirty="0"/>
              <a:t>SECTION BREAK</a:t>
            </a:r>
            <a:endParaRPr lang="en-US" altLang="ko-KR" dirty="0"/>
          </a:p>
        </p:txBody>
      </p:sp>
      <p:sp>
        <p:nvSpPr>
          <p:cNvPr id="26" name="Text Placeholder 9"/>
          <p:cNvSpPr>
            <a:spLocks noGrp="1"/>
          </p:cNvSpPr>
          <p:nvPr>
            <p:ph type="body" sz="quarter" idx="11" hasCustomPrompt="1"/>
          </p:nvPr>
        </p:nvSpPr>
        <p:spPr>
          <a:xfrm>
            <a:off x="5699051" y="3606023"/>
            <a:ext cx="5083626" cy="288032"/>
          </a:xfrm>
          <a:prstGeom prst="rect">
            <a:avLst/>
          </a:prstGeom>
        </p:spPr>
        <p:txBody>
          <a:bodyPr anchor="ctr"/>
          <a:lstStyle>
            <a:lvl1pPr marL="0" indent="0" algn="l">
              <a:buNone/>
              <a:defRPr sz="1800" b="0" baseline="0">
                <a:solidFill>
                  <a:schemeClr val="bg1"/>
                </a:solidFill>
                <a:latin typeface="+mn-lt"/>
                <a:cs typeface="Arial" panose="020B0604020202020204" pitchFamily="34" charset="0"/>
              </a:defRPr>
            </a:lvl1pPr>
          </a:lstStyle>
          <a:p>
            <a:pPr lvl="0"/>
            <a:r>
              <a:rPr lang="en-US" altLang="ko-KR" dirty="0"/>
              <a:t>Insert your subtitle here</a:t>
            </a:r>
            <a:endParaRPr lang="en-US" altLang="ko-KR"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5_Contents slide layout">
    <p:spTree>
      <p:nvGrpSpPr>
        <p:cNvPr id="1" name=""/>
        <p:cNvGrpSpPr/>
        <p:nvPr/>
      </p:nvGrpSpPr>
      <p:grpSpPr>
        <a:xfrm>
          <a:off x="0" y="0"/>
          <a:ext cx="0" cy="0"/>
          <a:chOff x="0" y="0"/>
          <a:chExt cx="0" cy="0"/>
        </a:xfrm>
      </p:grpSpPr>
      <p:sp>
        <p:nvSpPr>
          <p:cNvPr id="2" name="Rectangle 1"/>
          <p:cNvSpPr/>
          <p:nvPr userDrawn="1"/>
        </p:nvSpPr>
        <p:spPr>
          <a:xfrm>
            <a:off x="1" y="0"/>
            <a:ext cx="26955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p:cNvSpPr/>
          <p:nvPr/>
        </p:nvSpPr>
        <p:spPr>
          <a:xfrm>
            <a:off x="1642273" y="2198638"/>
            <a:ext cx="1053301" cy="4479111"/>
          </a:xfrm>
          <a:custGeom>
            <a:avLst/>
            <a:gdLst>
              <a:gd name="connsiteX0" fmla="*/ 531483 w 1053301"/>
              <a:gd name="connsiteY0" fmla="*/ 1382472 h 4479111"/>
              <a:gd name="connsiteX1" fmla="*/ 278496 w 1053301"/>
              <a:gd name="connsiteY1" fmla="*/ 1582175 h 4479111"/>
              <a:gd name="connsiteX2" fmla="*/ 678075 w 1053301"/>
              <a:gd name="connsiteY2" fmla="*/ 1765558 h 4479111"/>
              <a:gd name="connsiteX3" fmla="*/ 564186 w 1053301"/>
              <a:gd name="connsiteY3" fmla="*/ 1394933 h 4479111"/>
              <a:gd name="connsiteX4" fmla="*/ 531483 w 1053301"/>
              <a:gd name="connsiteY4" fmla="*/ 1382472 h 4479111"/>
              <a:gd name="connsiteX5" fmla="*/ 1002286 w 1053301"/>
              <a:gd name="connsiteY5" fmla="*/ 651 h 4479111"/>
              <a:gd name="connsiteX6" fmla="*/ 1053301 w 1053301"/>
              <a:gd name="connsiteY6" fmla="*/ 13297 h 4479111"/>
              <a:gd name="connsiteX7" fmla="*/ 1053301 w 1053301"/>
              <a:gd name="connsiteY7" fmla="*/ 4292319 h 4479111"/>
              <a:gd name="connsiteX8" fmla="*/ 1052472 w 1053301"/>
              <a:gd name="connsiteY8" fmla="*/ 4291920 h 4479111"/>
              <a:gd name="connsiteX9" fmla="*/ 977279 w 1053301"/>
              <a:gd name="connsiteY9" fmla="*/ 4228671 h 4479111"/>
              <a:gd name="connsiteX10" fmla="*/ 977279 w 1053301"/>
              <a:gd name="connsiteY10" fmla="*/ 4159179 h 4479111"/>
              <a:gd name="connsiteX11" fmla="*/ 971487 w 1053301"/>
              <a:gd name="connsiteY11" fmla="*/ 3906303 h 4479111"/>
              <a:gd name="connsiteX12" fmla="*/ 959905 w 1053301"/>
              <a:gd name="connsiteY12" fmla="*/ 3751876 h 4479111"/>
              <a:gd name="connsiteX13" fmla="*/ 956044 w 1053301"/>
              <a:gd name="connsiteY13" fmla="*/ 3259641 h 4479111"/>
              <a:gd name="connsiteX14" fmla="*/ 957975 w 1053301"/>
              <a:gd name="connsiteY14" fmla="*/ 3263502 h 4479111"/>
              <a:gd name="connsiteX15" fmla="*/ 954115 w 1053301"/>
              <a:gd name="connsiteY15" fmla="*/ 3249988 h 4479111"/>
              <a:gd name="connsiteX16" fmla="*/ 853737 w 1053301"/>
              <a:gd name="connsiteY16" fmla="*/ 3249988 h 4479111"/>
              <a:gd name="connsiteX17" fmla="*/ 811270 w 1053301"/>
              <a:gd name="connsiteY17" fmla="*/ 3682384 h 4479111"/>
              <a:gd name="connsiteX18" fmla="*/ 817060 w 1053301"/>
              <a:gd name="connsiteY18" fmla="*/ 3894721 h 4479111"/>
              <a:gd name="connsiteX19" fmla="*/ 805478 w 1053301"/>
              <a:gd name="connsiteY19" fmla="*/ 4234461 h 4479111"/>
              <a:gd name="connsiteX20" fmla="*/ 857598 w 1053301"/>
              <a:gd name="connsiteY20" fmla="*/ 4437148 h 4479111"/>
              <a:gd name="connsiteX21" fmla="*/ 662633 w 1053301"/>
              <a:gd name="connsiteY21" fmla="*/ 4444869 h 4479111"/>
              <a:gd name="connsiteX22" fmla="*/ 587350 w 1053301"/>
              <a:gd name="connsiteY22" fmla="*/ 4244114 h 4479111"/>
              <a:gd name="connsiteX23" fmla="*/ 566116 w 1053301"/>
              <a:gd name="connsiteY23" fmla="*/ 3883139 h 4479111"/>
              <a:gd name="connsiteX24" fmla="*/ 558394 w 1053301"/>
              <a:gd name="connsiteY24" fmla="*/ 3767319 h 4479111"/>
              <a:gd name="connsiteX25" fmla="*/ 550673 w 1053301"/>
              <a:gd name="connsiteY25" fmla="*/ 3248059 h 4479111"/>
              <a:gd name="connsiteX26" fmla="*/ 498555 w 1053301"/>
              <a:gd name="connsiteY26" fmla="*/ 3248059 h 4479111"/>
              <a:gd name="connsiteX27" fmla="*/ 502415 w 1053301"/>
              <a:gd name="connsiteY27" fmla="*/ 3192078 h 4479111"/>
              <a:gd name="connsiteX28" fmla="*/ 568047 w 1053301"/>
              <a:gd name="connsiteY28" fmla="*/ 2346589 h 4479111"/>
              <a:gd name="connsiteX29" fmla="*/ 624026 w 1053301"/>
              <a:gd name="connsiteY29" fmla="*/ 2097577 h 4479111"/>
              <a:gd name="connsiteX30" fmla="*/ 558394 w 1053301"/>
              <a:gd name="connsiteY30" fmla="*/ 1904543 h 4479111"/>
              <a:gd name="connsiteX31" fmla="*/ 54576 w 1053301"/>
              <a:gd name="connsiteY31" fmla="*/ 1682553 h 4479111"/>
              <a:gd name="connsiteX32" fmla="*/ 41063 w 1053301"/>
              <a:gd name="connsiteY32" fmla="*/ 1520404 h 4479111"/>
              <a:gd name="connsiteX33" fmla="*/ 649121 w 1053301"/>
              <a:gd name="connsiteY33" fmla="*/ 997283 h 4479111"/>
              <a:gd name="connsiteX34" fmla="*/ 813199 w 1053301"/>
              <a:gd name="connsiteY34" fmla="*/ 852507 h 4479111"/>
              <a:gd name="connsiteX35" fmla="*/ 753359 w 1053301"/>
              <a:gd name="connsiteY35" fmla="*/ 682637 h 4479111"/>
              <a:gd name="connsiteX36" fmla="*/ 820920 w 1053301"/>
              <a:gd name="connsiteY36" fmla="*/ 358340 h 4479111"/>
              <a:gd name="connsiteX37" fmla="*/ 878831 w 1053301"/>
              <a:gd name="connsiteY37" fmla="*/ 176888 h 4479111"/>
              <a:gd name="connsiteX38" fmla="*/ 1002286 w 1053301"/>
              <a:gd name="connsiteY38" fmla="*/ 651 h 447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53301" h="4479111">
                <a:moveTo>
                  <a:pt x="531483" y="1382472"/>
                </a:moveTo>
                <a:cubicBezTo>
                  <a:pt x="451833" y="1375267"/>
                  <a:pt x="351124" y="1511235"/>
                  <a:pt x="278496" y="1582175"/>
                </a:cubicBezTo>
                <a:cubicBezTo>
                  <a:pt x="351849" y="1626574"/>
                  <a:pt x="635608" y="1817677"/>
                  <a:pt x="678075" y="1765558"/>
                </a:cubicBezTo>
                <a:cubicBezTo>
                  <a:pt x="737917" y="1692205"/>
                  <a:pt x="624026" y="1439330"/>
                  <a:pt x="564186" y="1394933"/>
                </a:cubicBezTo>
                <a:cubicBezTo>
                  <a:pt x="553810" y="1387453"/>
                  <a:pt x="542862" y="1383502"/>
                  <a:pt x="531483" y="1382472"/>
                </a:cubicBezTo>
                <a:close/>
                <a:moveTo>
                  <a:pt x="1002286" y="651"/>
                </a:moveTo>
                <a:lnTo>
                  <a:pt x="1053301" y="13297"/>
                </a:lnTo>
                <a:lnTo>
                  <a:pt x="1053301" y="4292319"/>
                </a:lnTo>
                <a:lnTo>
                  <a:pt x="1052472" y="4291920"/>
                </a:lnTo>
                <a:cubicBezTo>
                  <a:pt x="1019264" y="4284409"/>
                  <a:pt x="978726" y="4288029"/>
                  <a:pt x="977279" y="4228671"/>
                </a:cubicBezTo>
                <a:cubicBezTo>
                  <a:pt x="977279" y="4211297"/>
                  <a:pt x="977279" y="4176551"/>
                  <a:pt x="977279" y="4159179"/>
                </a:cubicBezTo>
                <a:cubicBezTo>
                  <a:pt x="944462" y="4081965"/>
                  <a:pt x="1002372" y="3983517"/>
                  <a:pt x="971487" y="3906303"/>
                </a:cubicBezTo>
                <a:cubicBezTo>
                  <a:pt x="923229" y="3858046"/>
                  <a:pt x="979208" y="3802065"/>
                  <a:pt x="959905" y="3751876"/>
                </a:cubicBezTo>
                <a:cubicBezTo>
                  <a:pt x="940601" y="3582006"/>
                  <a:pt x="996582" y="3429511"/>
                  <a:pt x="956044" y="3259641"/>
                </a:cubicBezTo>
                <a:lnTo>
                  <a:pt x="957975" y="3263502"/>
                </a:lnTo>
                <a:cubicBezTo>
                  <a:pt x="956044" y="3259641"/>
                  <a:pt x="956044" y="3253849"/>
                  <a:pt x="954115" y="3249988"/>
                </a:cubicBezTo>
                <a:lnTo>
                  <a:pt x="853737" y="3249988"/>
                </a:lnTo>
                <a:cubicBezTo>
                  <a:pt x="817060" y="3410207"/>
                  <a:pt x="791966" y="3514446"/>
                  <a:pt x="811270" y="3682384"/>
                </a:cubicBezTo>
                <a:cubicBezTo>
                  <a:pt x="805478" y="3690105"/>
                  <a:pt x="822852" y="3827161"/>
                  <a:pt x="817060" y="3894721"/>
                </a:cubicBezTo>
                <a:cubicBezTo>
                  <a:pt x="799688" y="3966145"/>
                  <a:pt x="788106" y="4172690"/>
                  <a:pt x="805478" y="4234461"/>
                </a:cubicBezTo>
                <a:cubicBezTo>
                  <a:pt x="817060" y="4302024"/>
                  <a:pt x="846016" y="4369585"/>
                  <a:pt x="857598" y="4437148"/>
                </a:cubicBezTo>
                <a:cubicBezTo>
                  <a:pt x="788106" y="4512432"/>
                  <a:pt x="734056" y="4468033"/>
                  <a:pt x="662633" y="4444869"/>
                </a:cubicBezTo>
                <a:cubicBezTo>
                  <a:pt x="597001" y="4392751"/>
                  <a:pt x="579629" y="4317467"/>
                  <a:pt x="587350" y="4244114"/>
                </a:cubicBezTo>
                <a:cubicBezTo>
                  <a:pt x="600862" y="4118641"/>
                  <a:pt x="625957" y="3998960"/>
                  <a:pt x="566116" y="3883139"/>
                </a:cubicBezTo>
                <a:cubicBezTo>
                  <a:pt x="550673" y="3852254"/>
                  <a:pt x="558394" y="3805926"/>
                  <a:pt x="558394" y="3767319"/>
                </a:cubicBezTo>
                <a:cubicBezTo>
                  <a:pt x="562255" y="3593589"/>
                  <a:pt x="546812" y="3421789"/>
                  <a:pt x="550673" y="3248059"/>
                </a:cubicBezTo>
                <a:lnTo>
                  <a:pt x="498555" y="3248059"/>
                </a:lnTo>
                <a:cubicBezTo>
                  <a:pt x="498555" y="3248059"/>
                  <a:pt x="504345" y="3192078"/>
                  <a:pt x="502415" y="3192078"/>
                </a:cubicBezTo>
                <a:cubicBezTo>
                  <a:pt x="537161" y="2892876"/>
                  <a:pt x="542951" y="2647722"/>
                  <a:pt x="568047" y="2346589"/>
                </a:cubicBezTo>
                <a:cubicBezTo>
                  <a:pt x="575768" y="2259725"/>
                  <a:pt x="595072" y="2178651"/>
                  <a:pt x="624026" y="2097577"/>
                </a:cubicBezTo>
                <a:cubicBezTo>
                  <a:pt x="681936" y="1935428"/>
                  <a:pt x="712821" y="1977896"/>
                  <a:pt x="558394" y="1904543"/>
                </a:cubicBezTo>
                <a:cubicBezTo>
                  <a:pt x="392385" y="1825398"/>
                  <a:pt x="234097" y="1796444"/>
                  <a:pt x="54576" y="1682553"/>
                </a:cubicBezTo>
                <a:cubicBezTo>
                  <a:pt x="-18777" y="1636225"/>
                  <a:pt x="-12987" y="1580246"/>
                  <a:pt x="41063" y="1520404"/>
                </a:cubicBezTo>
                <a:cubicBezTo>
                  <a:pt x="230236" y="1309998"/>
                  <a:pt x="361499" y="1062915"/>
                  <a:pt x="649121" y="997283"/>
                </a:cubicBezTo>
                <a:cubicBezTo>
                  <a:pt x="840224" y="954816"/>
                  <a:pt x="803548" y="908488"/>
                  <a:pt x="813199" y="852507"/>
                </a:cubicBezTo>
                <a:cubicBezTo>
                  <a:pt x="803548" y="846717"/>
                  <a:pt x="774592" y="744408"/>
                  <a:pt x="753359" y="682637"/>
                </a:cubicBezTo>
                <a:cubicBezTo>
                  <a:pt x="712821" y="568748"/>
                  <a:pt x="807409" y="470300"/>
                  <a:pt x="820920" y="358340"/>
                </a:cubicBezTo>
                <a:cubicBezTo>
                  <a:pt x="830573" y="290779"/>
                  <a:pt x="865319" y="244451"/>
                  <a:pt x="878831" y="176888"/>
                </a:cubicBezTo>
                <a:cubicBezTo>
                  <a:pt x="905373" y="35733"/>
                  <a:pt x="935685" y="-5891"/>
                  <a:pt x="1002286" y="651"/>
                </a:cubicBezTo>
                <a:close/>
              </a:path>
            </a:pathLst>
          </a:custGeom>
          <a:noFill/>
          <a:ln w="12700" cap="flat">
            <a:solidFill>
              <a:schemeClr val="bg1"/>
            </a:solidFill>
            <a:prstDash val="solid"/>
            <a:miter/>
          </a:ln>
        </p:spPr>
        <p:txBody>
          <a:bodyPr wrap="square" rtlCol="0" anchor="ctr">
            <a:noAutofit/>
          </a:bodyPr>
          <a:lstStyle/>
          <a:p>
            <a:endParaRPr lang="en-US"/>
          </a:p>
        </p:txBody>
      </p:sp>
      <p:sp>
        <p:nvSpPr>
          <p:cNvPr id="13" name="Freeform: Shape 12"/>
          <p:cNvSpPr/>
          <p:nvPr/>
        </p:nvSpPr>
        <p:spPr>
          <a:xfrm>
            <a:off x="2310378" y="3162486"/>
            <a:ext cx="681329" cy="1899457"/>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p:cNvCxnSpPr/>
          <p:nvPr/>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597820" y="443746"/>
            <a:ext cx="1595184" cy="1395672"/>
            <a:chOff x="816657" y="415244"/>
            <a:chExt cx="3074373" cy="2689860"/>
          </a:xfrm>
          <a:solidFill>
            <a:schemeClr val="accent1">
              <a:lumMod val="20000"/>
              <a:lumOff val="80000"/>
            </a:schemeClr>
          </a:solidFill>
        </p:grpSpPr>
        <p:grpSp>
          <p:nvGrpSpPr>
            <p:cNvPr id="16" name="Group 15"/>
            <p:cNvGrpSpPr/>
            <p:nvPr/>
          </p:nvGrpSpPr>
          <p:grpSpPr>
            <a:xfrm rot="10800000">
              <a:off x="816657" y="415244"/>
              <a:ext cx="647700" cy="2689860"/>
              <a:chOff x="6144030" y="3897930"/>
              <a:chExt cx="647700" cy="2689860"/>
            </a:xfrm>
            <a:grpFill/>
          </p:grpSpPr>
          <p:sp>
            <p:nvSpPr>
              <p:cNvPr id="26" name="Freeform: Shape 25"/>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7" name="Freeform: Shape 26"/>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8" name="Freeform: Shape 27"/>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9" name="Freeform: Shape 28"/>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7" name="Group 16"/>
            <p:cNvGrpSpPr/>
            <p:nvPr/>
          </p:nvGrpSpPr>
          <p:grpSpPr>
            <a:xfrm rot="10800000">
              <a:off x="2407238" y="415244"/>
              <a:ext cx="723900" cy="2683192"/>
              <a:chOff x="7734611" y="3897930"/>
              <a:chExt cx="723900" cy="2683192"/>
            </a:xfrm>
            <a:grpFill/>
          </p:grpSpPr>
          <p:sp>
            <p:nvSpPr>
              <p:cNvPr id="23" name="Freeform: Shape 22"/>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24" name="Freeform: Shape 23"/>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5" name="Freeform: Shape 24"/>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8" name="Group 17"/>
            <p:cNvGrpSpPr/>
            <p:nvPr/>
          </p:nvGrpSpPr>
          <p:grpSpPr>
            <a:xfrm rot="10800000">
              <a:off x="1655809" y="415244"/>
              <a:ext cx="533400" cy="2638425"/>
              <a:chOff x="6983182" y="3979845"/>
              <a:chExt cx="533400" cy="2638425"/>
            </a:xfrm>
            <a:grpFill/>
          </p:grpSpPr>
          <p:sp>
            <p:nvSpPr>
              <p:cNvPr id="20" name="Freeform: Shape 19"/>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21" name="Freeform: Shape 20"/>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22" name="Freeform: Shape 21"/>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9" name="Freeform: Shape 18"/>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sp>
        <p:nvSpPr>
          <p:cNvPr id="34" name="Freeform: Shape 33"/>
          <p:cNvSpPr/>
          <p:nvPr userDrawn="1"/>
        </p:nvSpPr>
        <p:spPr>
          <a:xfrm>
            <a:off x="2695574" y="2208163"/>
            <a:ext cx="1255610" cy="4387835"/>
          </a:xfrm>
          <a:custGeom>
            <a:avLst/>
            <a:gdLst>
              <a:gd name="connsiteX0" fmla="*/ 906841 w 1255610"/>
              <a:gd name="connsiteY0" fmla="*/ 1086668 h 4387835"/>
              <a:gd name="connsiteX1" fmla="*/ 928614 w 1255610"/>
              <a:gd name="connsiteY1" fmla="*/ 1086668 h 4387835"/>
              <a:gd name="connsiteX2" fmla="*/ 950677 w 1255610"/>
              <a:gd name="connsiteY2" fmla="*/ 1108731 h 4387835"/>
              <a:gd name="connsiteX3" fmla="*/ 950677 w 1255610"/>
              <a:gd name="connsiteY3" fmla="*/ 1140170 h 4387835"/>
              <a:gd name="connsiteX4" fmla="*/ 982653 w 1255610"/>
              <a:gd name="connsiteY4" fmla="*/ 1143393 h 4387835"/>
              <a:gd name="connsiteX5" fmla="*/ 1239880 w 1255610"/>
              <a:gd name="connsiteY5" fmla="*/ 1459001 h 4387835"/>
              <a:gd name="connsiteX6" fmla="*/ 1237593 w 1255610"/>
              <a:gd name="connsiteY6" fmla="*/ 1481687 h 4387835"/>
              <a:gd name="connsiteX7" fmla="*/ 597863 w 1255610"/>
              <a:gd name="connsiteY7" fmla="*/ 1481687 h 4387835"/>
              <a:gd name="connsiteX8" fmla="*/ 595576 w 1255610"/>
              <a:gd name="connsiteY8" fmla="*/ 1459001 h 4387835"/>
              <a:gd name="connsiteX9" fmla="*/ 852803 w 1255610"/>
              <a:gd name="connsiteY9" fmla="*/ 1143393 h 4387835"/>
              <a:gd name="connsiteX10" fmla="*/ 884778 w 1255610"/>
              <a:gd name="connsiteY10" fmla="*/ 1140170 h 4387835"/>
              <a:gd name="connsiteX11" fmla="*/ 884778 w 1255610"/>
              <a:gd name="connsiteY11" fmla="*/ 1108731 h 4387835"/>
              <a:gd name="connsiteX12" fmla="*/ 906841 w 1255610"/>
              <a:gd name="connsiteY12" fmla="*/ 1086668 h 4387835"/>
              <a:gd name="connsiteX13" fmla="*/ 0 w 1255610"/>
              <a:gd name="connsiteY13" fmla="*/ 0 h 4387835"/>
              <a:gd name="connsiteX14" fmla="*/ 19601 w 1255610"/>
              <a:gd name="connsiteY14" fmla="*/ 4859 h 4387835"/>
              <a:gd name="connsiteX15" fmla="*/ 115080 w 1255610"/>
              <a:gd name="connsiteY15" fmla="*/ 40050 h 4387835"/>
              <a:gd name="connsiteX16" fmla="*/ 155619 w 1255610"/>
              <a:gd name="connsiteY16" fmla="*/ 97961 h 4387835"/>
              <a:gd name="connsiteX17" fmla="*/ 132455 w 1255610"/>
              <a:gd name="connsiteY17" fmla="*/ 632666 h 4387835"/>
              <a:gd name="connsiteX18" fmla="*/ 95777 w 1255610"/>
              <a:gd name="connsiteY18" fmla="*/ 763929 h 4387835"/>
              <a:gd name="connsiteX19" fmla="*/ 78405 w 1255610"/>
              <a:gd name="connsiteY19" fmla="*/ 789022 h 4387835"/>
              <a:gd name="connsiteX20" fmla="*/ 6981 w 1255610"/>
              <a:gd name="connsiteY20" fmla="*/ 883610 h 4387835"/>
              <a:gd name="connsiteX21" fmla="*/ 5052 w 1255610"/>
              <a:gd name="connsiteY21" fmla="*/ 883610 h 4387835"/>
              <a:gd name="connsiteX22" fmla="*/ 134384 w 1255610"/>
              <a:gd name="connsiteY22" fmla="*/ 1047688 h 4387835"/>
              <a:gd name="connsiteX23" fmla="*/ 250204 w 1255610"/>
              <a:gd name="connsiteY23" fmla="*/ 1472362 h 4387835"/>
              <a:gd name="connsiteX24" fmla="*/ 530104 w 1255610"/>
              <a:gd name="connsiteY24" fmla="*/ 1673117 h 4387835"/>
              <a:gd name="connsiteX25" fmla="*/ 734720 w 1255610"/>
              <a:gd name="connsiteY25" fmla="*/ 1607486 h 4387835"/>
              <a:gd name="connsiteX26" fmla="*/ 580293 w 1255610"/>
              <a:gd name="connsiteY26" fmla="*/ 1514830 h 4387835"/>
              <a:gd name="connsiteX27" fmla="*/ 1196071 w 1255610"/>
              <a:gd name="connsiteY27" fmla="*/ 1507108 h 4387835"/>
              <a:gd name="connsiteX28" fmla="*/ 1207653 w 1255610"/>
              <a:gd name="connsiteY28" fmla="*/ 1568879 h 4387835"/>
              <a:gd name="connsiteX29" fmla="*/ 1093764 w 1255610"/>
              <a:gd name="connsiteY29" fmla="*/ 1609417 h 4387835"/>
              <a:gd name="connsiteX30" fmla="*/ 993386 w 1255610"/>
              <a:gd name="connsiteY30" fmla="*/ 1638371 h 4387835"/>
              <a:gd name="connsiteX31" fmla="*/ 346721 w 1255610"/>
              <a:gd name="connsiteY31" fmla="*/ 1868083 h 4387835"/>
              <a:gd name="connsiteX32" fmla="*/ 232832 w 1255610"/>
              <a:gd name="connsiteY32" fmla="*/ 2061117 h 4387835"/>
              <a:gd name="connsiteX33" fmla="*/ 296532 w 1255610"/>
              <a:gd name="connsiteY33" fmla="*/ 3126664 h 4387835"/>
              <a:gd name="connsiteX34" fmla="*/ 215458 w 1255610"/>
              <a:gd name="connsiteY34" fmla="*/ 3215459 h 4387835"/>
              <a:gd name="connsiteX35" fmla="*/ 192294 w 1255610"/>
              <a:gd name="connsiteY35" fmla="*/ 3292673 h 4387835"/>
              <a:gd name="connsiteX36" fmla="*/ 165269 w 1255610"/>
              <a:gd name="connsiteY36" fmla="*/ 3728930 h 4387835"/>
              <a:gd name="connsiteX37" fmla="*/ 319696 w 1255610"/>
              <a:gd name="connsiteY37" fmla="*/ 4271354 h 4387835"/>
              <a:gd name="connsiteX38" fmla="*/ 373746 w 1255610"/>
              <a:gd name="connsiteY38" fmla="*/ 4362081 h 4387835"/>
              <a:gd name="connsiteX39" fmla="*/ 273368 w 1255610"/>
              <a:gd name="connsiteY39" fmla="*/ 4387174 h 4387835"/>
              <a:gd name="connsiteX40" fmla="*/ 28216 w 1255610"/>
              <a:gd name="connsiteY40" fmla="*/ 4292589 h 4387835"/>
              <a:gd name="connsiteX41" fmla="*/ 0 w 1255610"/>
              <a:gd name="connsiteY41" fmla="*/ 4279023 h 438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55610" h="4387835">
                <a:moveTo>
                  <a:pt x="906841" y="1086668"/>
                </a:moveTo>
                <a:lnTo>
                  <a:pt x="928614" y="1086668"/>
                </a:lnTo>
                <a:cubicBezTo>
                  <a:pt x="940800" y="1086668"/>
                  <a:pt x="950677" y="1096545"/>
                  <a:pt x="950677" y="1108731"/>
                </a:cubicBezTo>
                <a:lnTo>
                  <a:pt x="950677" y="1140170"/>
                </a:lnTo>
                <a:lnTo>
                  <a:pt x="982653" y="1143393"/>
                </a:lnTo>
                <a:cubicBezTo>
                  <a:pt x="1129452" y="1173433"/>
                  <a:pt x="1239880" y="1303320"/>
                  <a:pt x="1239880" y="1459001"/>
                </a:cubicBezTo>
                <a:lnTo>
                  <a:pt x="1237593" y="1481687"/>
                </a:lnTo>
                <a:lnTo>
                  <a:pt x="597863" y="1481687"/>
                </a:lnTo>
                <a:lnTo>
                  <a:pt x="595576" y="1459001"/>
                </a:lnTo>
                <a:cubicBezTo>
                  <a:pt x="595576" y="1303320"/>
                  <a:pt x="706004" y="1173433"/>
                  <a:pt x="852803" y="1143393"/>
                </a:cubicBezTo>
                <a:lnTo>
                  <a:pt x="884778" y="1140170"/>
                </a:lnTo>
                <a:lnTo>
                  <a:pt x="884778" y="1108731"/>
                </a:lnTo>
                <a:cubicBezTo>
                  <a:pt x="884778" y="1096545"/>
                  <a:pt x="894655" y="1086668"/>
                  <a:pt x="906841" y="1086668"/>
                </a:cubicBezTo>
                <a:close/>
                <a:moveTo>
                  <a:pt x="0" y="0"/>
                </a:moveTo>
                <a:lnTo>
                  <a:pt x="19601" y="4859"/>
                </a:lnTo>
                <a:cubicBezTo>
                  <a:pt x="46991" y="14104"/>
                  <a:pt x="78525" y="26297"/>
                  <a:pt x="115080" y="40050"/>
                </a:cubicBezTo>
                <a:cubicBezTo>
                  <a:pt x="144037" y="51632"/>
                  <a:pt x="159479" y="69006"/>
                  <a:pt x="155619" y="97961"/>
                </a:cubicBezTo>
                <a:cubicBezTo>
                  <a:pt x="134384" y="279412"/>
                  <a:pt x="186504" y="422258"/>
                  <a:pt x="132455" y="632666"/>
                </a:cubicBezTo>
                <a:cubicBezTo>
                  <a:pt x="126663" y="677062"/>
                  <a:pt x="128594" y="721461"/>
                  <a:pt x="95777" y="763929"/>
                </a:cubicBezTo>
                <a:cubicBezTo>
                  <a:pt x="89987" y="771650"/>
                  <a:pt x="84195" y="781301"/>
                  <a:pt x="78405" y="789022"/>
                </a:cubicBezTo>
                <a:cubicBezTo>
                  <a:pt x="59102" y="825700"/>
                  <a:pt x="10842" y="856585"/>
                  <a:pt x="6981" y="883610"/>
                </a:cubicBezTo>
                <a:cubicBezTo>
                  <a:pt x="6981" y="883610"/>
                  <a:pt x="5052" y="883610"/>
                  <a:pt x="5052" y="883610"/>
                </a:cubicBezTo>
                <a:cubicBezTo>
                  <a:pt x="-740" y="949241"/>
                  <a:pt x="8913" y="1014873"/>
                  <a:pt x="134384" y="1047688"/>
                </a:cubicBezTo>
                <a:cubicBezTo>
                  <a:pt x="331279" y="1097876"/>
                  <a:pt x="259857" y="1304424"/>
                  <a:pt x="250204" y="1472362"/>
                </a:cubicBezTo>
                <a:cubicBezTo>
                  <a:pt x="232832" y="1742610"/>
                  <a:pt x="261786" y="1713656"/>
                  <a:pt x="530104" y="1673117"/>
                </a:cubicBezTo>
                <a:cubicBezTo>
                  <a:pt x="605387" y="1661535"/>
                  <a:pt x="672950" y="1686631"/>
                  <a:pt x="734720" y="1607486"/>
                </a:cubicBezTo>
                <a:cubicBezTo>
                  <a:pt x="701904" y="1553436"/>
                  <a:pt x="626621" y="1619068"/>
                  <a:pt x="580293" y="1514830"/>
                </a:cubicBezTo>
                <a:cubicBezTo>
                  <a:pt x="726999" y="1514830"/>
                  <a:pt x="1087972" y="1512900"/>
                  <a:pt x="1196071" y="1507108"/>
                </a:cubicBezTo>
                <a:cubicBezTo>
                  <a:pt x="1252051" y="1505179"/>
                  <a:pt x="1290658" y="1526412"/>
                  <a:pt x="1207653" y="1568879"/>
                </a:cubicBezTo>
                <a:cubicBezTo>
                  <a:pt x="1132370" y="1590114"/>
                  <a:pt x="1163256" y="1555368"/>
                  <a:pt x="1093764" y="1609417"/>
                </a:cubicBezTo>
                <a:cubicBezTo>
                  <a:pt x="1066739" y="1638371"/>
                  <a:pt x="1035853" y="1642232"/>
                  <a:pt x="993386" y="1638371"/>
                </a:cubicBezTo>
                <a:cubicBezTo>
                  <a:pt x="792631" y="1740680"/>
                  <a:pt x="564851" y="1823684"/>
                  <a:pt x="346721" y="1868083"/>
                </a:cubicBezTo>
                <a:cubicBezTo>
                  <a:pt x="232832" y="1889315"/>
                  <a:pt x="217389" y="1943365"/>
                  <a:pt x="232832" y="2061117"/>
                </a:cubicBezTo>
                <a:cubicBezTo>
                  <a:pt x="275300" y="2395064"/>
                  <a:pt x="296532" y="2790785"/>
                  <a:pt x="296532" y="3126664"/>
                </a:cubicBezTo>
                <a:cubicBezTo>
                  <a:pt x="296532" y="3180713"/>
                  <a:pt x="263718" y="3178782"/>
                  <a:pt x="215458" y="3215459"/>
                </a:cubicBezTo>
                <a:cubicBezTo>
                  <a:pt x="213529" y="3242484"/>
                  <a:pt x="194225" y="3267578"/>
                  <a:pt x="192294" y="3292673"/>
                </a:cubicBezTo>
                <a:cubicBezTo>
                  <a:pt x="186504" y="3439379"/>
                  <a:pt x="180712" y="3584153"/>
                  <a:pt x="165269" y="3728930"/>
                </a:cubicBezTo>
                <a:cubicBezTo>
                  <a:pt x="140176" y="3954778"/>
                  <a:pt x="86126" y="4109205"/>
                  <a:pt x="319696" y="4271354"/>
                </a:cubicBezTo>
                <a:cubicBezTo>
                  <a:pt x="348653" y="4290657"/>
                  <a:pt x="393049" y="4319614"/>
                  <a:pt x="373746" y="4362081"/>
                </a:cubicBezTo>
                <a:cubicBezTo>
                  <a:pt x="356374" y="4400688"/>
                  <a:pt x="308114" y="4383316"/>
                  <a:pt x="273368" y="4387174"/>
                </a:cubicBezTo>
                <a:cubicBezTo>
                  <a:pt x="155619" y="4396827"/>
                  <a:pt x="142105" y="4290657"/>
                  <a:pt x="28216" y="4292589"/>
                </a:cubicBezTo>
                <a:lnTo>
                  <a:pt x="0" y="4279023"/>
                </a:lnTo>
                <a:close/>
              </a:path>
            </a:pathLst>
          </a:custGeom>
          <a:solidFill>
            <a:schemeClr val="bg1"/>
          </a:solidFill>
          <a:ln w="9525" cap="flat">
            <a:solidFill>
              <a:schemeClr val="accent1"/>
            </a:solidFill>
            <a:prstDash val="solid"/>
            <a:miter/>
          </a:ln>
        </p:spPr>
        <p:txBody>
          <a:bodyPr wrap="square" rtlCol="0" anchor="ctr">
            <a:noAutofit/>
          </a:bodyPr>
          <a:lstStyle/>
          <a:p>
            <a:endParaRPr lang="en-US"/>
          </a:p>
        </p:txBody>
      </p:sp>
      <p:sp>
        <p:nvSpPr>
          <p:cNvPr id="39" name="Freeform: Shape 38"/>
          <p:cNvSpPr/>
          <p:nvPr userDrawn="1"/>
        </p:nvSpPr>
        <p:spPr>
          <a:xfrm>
            <a:off x="2695574" y="3248470"/>
            <a:ext cx="296134" cy="1813473"/>
          </a:xfrm>
          <a:custGeom>
            <a:avLst/>
            <a:gdLst>
              <a:gd name="connsiteX0" fmla="*/ 87559 w 296134"/>
              <a:gd name="connsiteY0" fmla="*/ 0 h 1813473"/>
              <a:gd name="connsiteX1" fmla="*/ 135353 w 296134"/>
              <a:gd name="connsiteY1" fmla="*/ 13762 h 1813473"/>
              <a:gd name="connsiteX2" fmla="*/ 185810 w 296134"/>
              <a:gd name="connsiteY2" fmla="*/ 292975 h 1813473"/>
              <a:gd name="connsiteX3" fmla="*/ 187288 w 296134"/>
              <a:gd name="connsiteY3" fmla="*/ 673400 h 1813473"/>
              <a:gd name="connsiteX4" fmla="*/ 292939 w 296134"/>
              <a:gd name="connsiteY4" fmla="*/ 1809492 h 1813473"/>
              <a:gd name="connsiteX5" fmla="*/ 0 w 296134"/>
              <a:gd name="connsiteY5" fmla="*/ 1813473 h 1813473"/>
              <a:gd name="connsiteX6" fmla="*/ 0 w 296134"/>
              <a:gd name="connsiteY6" fmla="*/ 249769 h 1813473"/>
              <a:gd name="connsiteX7" fmla="*/ 132542 w 296134"/>
              <a:gd name="connsiteY7" fmla="*/ 249769 h 181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134" h="1813473">
                <a:moveTo>
                  <a:pt x="87559" y="0"/>
                </a:moveTo>
                <a:lnTo>
                  <a:pt x="135353" y="13762"/>
                </a:lnTo>
                <a:lnTo>
                  <a:pt x="185810" y="292975"/>
                </a:lnTo>
                <a:cubicBezTo>
                  <a:pt x="199005" y="374554"/>
                  <a:pt x="200062" y="563584"/>
                  <a:pt x="187288" y="673400"/>
                </a:cubicBezTo>
                <a:cubicBezTo>
                  <a:pt x="235772" y="1106526"/>
                  <a:pt x="312766" y="1481523"/>
                  <a:pt x="292939" y="1809492"/>
                </a:cubicBezTo>
                <a:lnTo>
                  <a:pt x="0" y="1813473"/>
                </a:lnTo>
                <a:lnTo>
                  <a:pt x="0" y="249769"/>
                </a:lnTo>
                <a:lnTo>
                  <a:pt x="132542" y="24976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p:cNvCxnSpPr/>
          <p:nvPr userDrawn="1"/>
        </p:nvCxnSpPr>
        <p:spPr>
          <a:xfrm>
            <a:off x="0" y="6580735"/>
            <a:ext cx="1219200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userDrawn="1"/>
        </p:nvGrpSpPr>
        <p:grpSpPr>
          <a:xfrm flipH="1">
            <a:off x="10933404" y="4452595"/>
            <a:ext cx="1143919" cy="2230161"/>
            <a:chOff x="331796" y="2976958"/>
            <a:chExt cx="1859025" cy="3624317"/>
          </a:xfrm>
        </p:grpSpPr>
        <p:grpSp>
          <p:nvGrpSpPr>
            <p:cNvPr id="7" name="Group 6"/>
            <p:cNvGrpSpPr/>
            <p:nvPr/>
          </p:nvGrpSpPr>
          <p:grpSpPr>
            <a:xfrm>
              <a:off x="331796" y="2976958"/>
              <a:ext cx="1859025" cy="3624317"/>
              <a:chOff x="331796" y="2976958"/>
              <a:chExt cx="1859025" cy="3624317"/>
            </a:xfrm>
          </p:grpSpPr>
          <p:sp>
            <p:nvSpPr>
              <p:cNvPr id="9" name="Graphic 20"/>
              <p:cNvSpPr/>
              <p:nvPr/>
            </p:nvSpPr>
            <p:spPr>
              <a:xfrm>
                <a:off x="331796" y="2976958"/>
                <a:ext cx="1859025" cy="3624317"/>
              </a:xfrm>
              <a:custGeom>
                <a:avLst/>
                <a:gdLst>
                  <a:gd name="connsiteX0" fmla="*/ 1109922 w 1133475"/>
                  <a:gd name="connsiteY0" fmla="*/ 750223 h 2209800"/>
                  <a:gd name="connsiteX1" fmla="*/ 806075 w 1133475"/>
                  <a:gd name="connsiteY1" fmla="*/ 754033 h 2209800"/>
                  <a:gd name="connsiteX2" fmla="*/ 882275 w 1133475"/>
                  <a:gd name="connsiteY2" fmla="*/ 799753 h 2209800"/>
                  <a:gd name="connsiteX3" fmla="*/ 781310 w 1133475"/>
                  <a:gd name="connsiteY3" fmla="*/ 832138 h 2209800"/>
                  <a:gd name="connsiteX4" fmla="*/ 643197 w 1133475"/>
                  <a:gd name="connsiteY4" fmla="*/ 733078 h 2209800"/>
                  <a:gd name="connsiteX5" fmla="*/ 586047 w 1133475"/>
                  <a:gd name="connsiteY5" fmla="*/ 523528 h 2209800"/>
                  <a:gd name="connsiteX6" fmla="*/ 522230 w 1133475"/>
                  <a:gd name="connsiteY6" fmla="*/ 442566 h 2209800"/>
                  <a:gd name="connsiteX7" fmla="*/ 523182 w 1133475"/>
                  <a:gd name="connsiteY7" fmla="*/ 442566 h 2209800"/>
                  <a:gd name="connsiteX8" fmla="*/ 558425 w 1133475"/>
                  <a:gd name="connsiteY8" fmla="*/ 395893 h 2209800"/>
                  <a:gd name="connsiteX9" fmla="*/ 566997 w 1133475"/>
                  <a:gd name="connsiteY9" fmla="*/ 383511 h 2209800"/>
                  <a:gd name="connsiteX10" fmla="*/ 585095 w 1133475"/>
                  <a:gd name="connsiteY10" fmla="*/ 318741 h 2209800"/>
                  <a:gd name="connsiteX11" fmla="*/ 596525 w 1133475"/>
                  <a:gd name="connsiteY11" fmla="*/ 54898 h 2209800"/>
                  <a:gd name="connsiteX12" fmla="*/ 576522 w 1133475"/>
                  <a:gd name="connsiteY12" fmla="*/ 26323 h 2209800"/>
                  <a:gd name="connsiteX13" fmla="*/ 433647 w 1133475"/>
                  <a:gd name="connsiteY13" fmla="*/ 87283 h 2209800"/>
                  <a:gd name="connsiteX14" fmla="*/ 405072 w 1133475"/>
                  <a:gd name="connsiteY14" fmla="*/ 176818 h 2209800"/>
                  <a:gd name="connsiteX15" fmla="*/ 371735 w 1133475"/>
                  <a:gd name="connsiteY15" fmla="*/ 336838 h 2209800"/>
                  <a:gd name="connsiteX16" fmla="*/ 401262 w 1133475"/>
                  <a:gd name="connsiteY16" fmla="*/ 420658 h 2209800"/>
                  <a:gd name="connsiteX17" fmla="*/ 320300 w 1133475"/>
                  <a:gd name="connsiteY17" fmla="*/ 492096 h 2209800"/>
                  <a:gd name="connsiteX18" fmla="*/ 20262 w 1133475"/>
                  <a:gd name="connsiteY18" fmla="*/ 750223 h 2209800"/>
                  <a:gd name="connsiteX19" fmla="*/ 26930 w 1133475"/>
                  <a:gd name="connsiteY19" fmla="*/ 830233 h 2209800"/>
                  <a:gd name="connsiteX20" fmla="*/ 275532 w 1133475"/>
                  <a:gd name="connsiteY20" fmla="*/ 939771 h 2209800"/>
                  <a:gd name="connsiteX21" fmla="*/ 307917 w 1133475"/>
                  <a:gd name="connsiteY21" fmla="*/ 1035021 h 2209800"/>
                  <a:gd name="connsiteX22" fmla="*/ 280295 w 1133475"/>
                  <a:gd name="connsiteY22" fmla="*/ 1157893 h 2209800"/>
                  <a:gd name="connsiteX23" fmla="*/ 247910 w 1133475"/>
                  <a:gd name="connsiteY23" fmla="*/ 1575088 h 2209800"/>
                  <a:gd name="connsiteX24" fmla="*/ 246005 w 1133475"/>
                  <a:gd name="connsiteY24" fmla="*/ 1602711 h 2209800"/>
                  <a:gd name="connsiteX25" fmla="*/ 271722 w 1133475"/>
                  <a:gd name="connsiteY25" fmla="*/ 1602711 h 2209800"/>
                  <a:gd name="connsiteX26" fmla="*/ 275532 w 1133475"/>
                  <a:gd name="connsiteY26" fmla="*/ 1858933 h 2209800"/>
                  <a:gd name="connsiteX27" fmla="*/ 279342 w 1133475"/>
                  <a:gd name="connsiteY27" fmla="*/ 1916083 h 2209800"/>
                  <a:gd name="connsiteX28" fmla="*/ 289820 w 1133475"/>
                  <a:gd name="connsiteY28" fmla="*/ 2094201 h 2209800"/>
                  <a:gd name="connsiteX29" fmla="*/ 326967 w 1133475"/>
                  <a:gd name="connsiteY29" fmla="*/ 2193261 h 2209800"/>
                  <a:gd name="connsiteX30" fmla="*/ 423170 w 1133475"/>
                  <a:gd name="connsiteY30" fmla="*/ 2189451 h 2209800"/>
                  <a:gd name="connsiteX31" fmla="*/ 397452 w 1133475"/>
                  <a:gd name="connsiteY31" fmla="*/ 2089438 h 2209800"/>
                  <a:gd name="connsiteX32" fmla="*/ 403167 w 1133475"/>
                  <a:gd name="connsiteY32" fmla="*/ 1921798 h 2209800"/>
                  <a:gd name="connsiteX33" fmla="*/ 400310 w 1133475"/>
                  <a:gd name="connsiteY33" fmla="*/ 1817023 h 2209800"/>
                  <a:gd name="connsiteX34" fmla="*/ 421265 w 1133475"/>
                  <a:gd name="connsiteY34" fmla="*/ 1603663 h 2209800"/>
                  <a:gd name="connsiteX35" fmla="*/ 470795 w 1133475"/>
                  <a:gd name="connsiteY35" fmla="*/ 1603663 h 2209800"/>
                  <a:gd name="connsiteX36" fmla="*/ 472700 w 1133475"/>
                  <a:gd name="connsiteY36" fmla="*/ 1610331 h 2209800"/>
                  <a:gd name="connsiteX37" fmla="*/ 471747 w 1133475"/>
                  <a:gd name="connsiteY37" fmla="*/ 1608426 h 2209800"/>
                  <a:gd name="connsiteX38" fmla="*/ 473652 w 1133475"/>
                  <a:gd name="connsiteY38" fmla="*/ 1851313 h 2209800"/>
                  <a:gd name="connsiteX39" fmla="*/ 479367 w 1133475"/>
                  <a:gd name="connsiteY39" fmla="*/ 1927513 h 2209800"/>
                  <a:gd name="connsiteX40" fmla="*/ 482225 w 1133475"/>
                  <a:gd name="connsiteY40" fmla="*/ 2052291 h 2209800"/>
                  <a:gd name="connsiteX41" fmla="*/ 482225 w 1133475"/>
                  <a:gd name="connsiteY41" fmla="*/ 2086581 h 2209800"/>
                  <a:gd name="connsiteX42" fmla="*/ 533660 w 1133475"/>
                  <a:gd name="connsiteY42" fmla="*/ 2124681 h 2209800"/>
                  <a:gd name="connsiteX43" fmla="*/ 654627 w 1133475"/>
                  <a:gd name="connsiteY43" fmla="*/ 2171353 h 2209800"/>
                  <a:gd name="connsiteX44" fmla="*/ 704157 w 1133475"/>
                  <a:gd name="connsiteY44" fmla="*/ 2158971 h 2209800"/>
                  <a:gd name="connsiteX45" fmla="*/ 677487 w 1133475"/>
                  <a:gd name="connsiteY45" fmla="*/ 2114203 h 2209800"/>
                  <a:gd name="connsiteX46" fmla="*/ 601287 w 1133475"/>
                  <a:gd name="connsiteY46" fmla="*/ 1846551 h 2209800"/>
                  <a:gd name="connsiteX47" fmla="*/ 614622 w 1133475"/>
                  <a:gd name="connsiteY47" fmla="*/ 1631286 h 2209800"/>
                  <a:gd name="connsiteX48" fmla="*/ 626052 w 1133475"/>
                  <a:gd name="connsiteY48" fmla="*/ 1593186 h 2209800"/>
                  <a:gd name="connsiteX49" fmla="*/ 666057 w 1133475"/>
                  <a:gd name="connsiteY49" fmla="*/ 1549371 h 2209800"/>
                  <a:gd name="connsiteX50" fmla="*/ 634625 w 1133475"/>
                  <a:gd name="connsiteY50" fmla="*/ 1023591 h 2209800"/>
                  <a:gd name="connsiteX51" fmla="*/ 690822 w 1133475"/>
                  <a:gd name="connsiteY51" fmla="*/ 928341 h 2209800"/>
                  <a:gd name="connsiteX52" fmla="*/ 1009910 w 1133475"/>
                  <a:gd name="connsiteY52" fmla="*/ 814993 h 2209800"/>
                  <a:gd name="connsiteX53" fmla="*/ 1059440 w 1133475"/>
                  <a:gd name="connsiteY53" fmla="*/ 800706 h 2209800"/>
                  <a:gd name="connsiteX54" fmla="*/ 1115637 w 1133475"/>
                  <a:gd name="connsiteY54" fmla="*/ 780703 h 2209800"/>
                  <a:gd name="connsiteX55" fmla="*/ 1109922 w 1133475"/>
                  <a:gd name="connsiteY55" fmla="*/ 750223 h 2209800"/>
                  <a:gd name="connsiteX56" fmla="*/ 334587 w 1133475"/>
                  <a:gd name="connsiteY56" fmla="*/ 871191 h 2209800"/>
                  <a:gd name="connsiteX57" fmla="*/ 137420 w 1133475"/>
                  <a:gd name="connsiteY57" fmla="*/ 780703 h 2209800"/>
                  <a:gd name="connsiteX58" fmla="*/ 278390 w 1133475"/>
                  <a:gd name="connsiteY58" fmla="*/ 688311 h 2209800"/>
                  <a:gd name="connsiteX59" fmla="*/ 334587 w 1133475"/>
                  <a:gd name="connsiteY59" fmla="*/ 871191 h 2209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133475" h="2209800">
                    <a:moveTo>
                      <a:pt x="1109922" y="750223"/>
                    </a:moveTo>
                    <a:cubicBezTo>
                      <a:pt x="1056582" y="753081"/>
                      <a:pt x="878465" y="754033"/>
                      <a:pt x="806075" y="754033"/>
                    </a:cubicBezTo>
                    <a:cubicBezTo>
                      <a:pt x="828935" y="805468"/>
                      <a:pt x="866082" y="773083"/>
                      <a:pt x="882275" y="799753"/>
                    </a:cubicBezTo>
                    <a:cubicBezTo>
                      <a:pt x="851795" y="838806"/>
                      <a:pt x="818457" y="826423"/>
                      <a:pt x="781310" y="832138"/>
                    </a:cubicBezTo>
                    <a:cubicBezTo>
                      <a:pt x="648912" y="852141"/>
                      <a:pt x="634625" y="866428"/>
                      <a:pt x="643197" y="733078"/>
                    </a:cubicBezTo>
                    <a:cubicBezTo>
                      <a:pt x="647960" y="650211"/>
                      <a:pt x="683202" y="548293"/>
                      <a:pt x="586047" y="523528"/>
                    </a:cubicBezTo>
                    <a:cubicBezTo>
                      <a:pt x="524135" y="507336"/>
                      <a:pt x="519372" y="474951"/>
                      <a:pt x="522230" y="442566"/>
                    </a:cubicBezTo>
                    <a:cubicBezTo>
                      <a:pt x="522230" y="442566"/>
                      <a:pt x="523182" y="442566"/>
                      <a:pt x="523182" y="442566"/>
                    </a:cubicBezTo>
                    <a:cubicBezTo>
                      <a:pt x="525087" y="429231"/>
                      <a:pt x="548900" y="413991"/>
                      <a:pt x="558425" y="395893"/>
                    </a:cubicBezTo>
                    <a:cubicBezTo>
                      <a:pt x="561282" y="392083"/>
                      <a:pt x="564140" y="387321"/>
                      <a:pt x="566997" y="383511"/>
                    </a:cubicBezTo>
                    <a:cubicBezTo>
                      <a:pt x="583190" y="362556"/>
                      <a:pt x="582237" y="340648"/>
                      <a:pt x="585095" y="318741"/>
                    </a:cubicBezTo>
                    <a:cubicBezTo>
                      <a:pt x="611765" y="214918"/>
                      <a:pt x="586047" y="144433"/>
                      <a:pt x="596525" y="54898"/>
                    </a:cubicBezTo>
                    <a:cubicBezTo>
                      <a:pt x="598430" y="40611"/>
                      <a:pt x="590810" y="32038"/>
                      <a:pt x="576522" y="26323"/>
                    </a:cubicBezTo>
                    <a:cubicBezTo>
                      <a:pt x="480320" y="-9872"/>
                      <a:pt x="454602" y="-24159"/>
                      <a:pt x="433647" y="87283"/>
                    </a:cubicBezTo>
                    <a:cubicBezTo>
                      <a:pt x="426980" y="120621"/>
                      <a:pt x="409835" y="143481"/>
                      <a:pt x="405072" y="176818"/>
                    </a:cubicBezTo>
                    <a:cubicBezTo>
                      <a:pt x="398405" y="232063"/>
                      <a:pt x="351732" y="280641"/>
                      <a:pt x="371735" y="336838"/>
                    </a:cubicBezTo>
                    <a:cubicBezTo>
                      <a:pt x="382212" y="367318"/>
                      <a:pt x="396500" y="417801"/>
                      <a:pt x="401262" y="420658"/>
                    </a:cubicBezTo>
                    <a:cubicBezTo>
                      <a:pt x="396500" y="448281"/>
                      <a:pt x="414597" y="471141"/>
                      <a:pt x="320300" y="492096"/>
                    </a:cubicBezTo>
                    <a:cubicBezTo>
                      <a:pt x="178377" y="524481"/>
                      <a:pt x="113607" y="646401"/>
                      <a:pt x="20262" y="750223"/>
                    </a:cubicBezTo>
                    <a:cubicBezTo>
                      <a:pt x="-6408" y="779751"/>
                      <a:pt x="-9265" y="807373"/>
                      <a:pt x="26930" y="830233"/>
                    </a:cubicBezTo>
                    <a:cubicBezTo>
                      <a:pt x="115512" y="886431"/>
                      <a:pt x="193617" y="900718"/>
                      <a:pt x="275532" y="939771"/>
                    </a:cubicBezTo>
                    <a:cubicBezTo>
                      <a:pt x="351732" y="975966"/>
                      <a:pt x="336492" y="955011"/>
                      <a:pt x="307917" y="1035021"/>
                    </a:cubicBezTo>
                    <a:cubicBezTo>
                      <a:pt x="293630" y="1075026"/>
                      <a:pt x="284105" y="1115031"/>
                      <a:pt x="280295" y="1157893"/>
                    </a:cubicBezTo>
                    <a:cubicBezTo>
                      <a:pt x="267912" y="1306483"/>
                      <a:pt x="265055" y="1427451"/>
                      <a:pt x="247910" y="1575088"/>
                    </a:cubicBezTo>
                    <a:cubicBezTo>
                      <a:pt x="248862" y="1575088"/>
                      <a:pt x="246005" y="1602711"/>
                      <a:pt x="246005" y="1602711"/>
                    </a:cubicBezTo>
                    <a:lnTo>
                      <a:pt x="271722" y="1602711"/>
                    </a:lnTo>
                    <a:cubicBezTo>
                      <a:pt x="269817" y="1688436"/>
                      <a:pt x="277437" y="1773208"/>
                      <a:pt x="275532" y="1858933"/>
                    </a:cubicBezTo>
                    <a:cubicBezTo>
                      <a:pt x="275532" y="1877983"/>
                      <a:pt x="271722" y="1900843"/>
                      <a:pt x="279342" y="1916083"/>
                    </a:cubicBezTo>
                    <a:cubicBezTo>
                      <a:pt x="308870" y="1973233"/>
                      <a:pt x="296487" y="2032288"/>
                      <a:pt x="289820" y="2094201"/>
                    </a:cubicBezTo>
                    <a:cubicBezTo>
                      <a:pt x="286010" y="2130396"/>
                      <a:pt x="294582" y="2167544"/>
                      <a:pt x="326967" y="2193261"/>
                    </a:cubicBezTo>
                    <a:cubicBezTo>
                      <a:pt x="362210" y="2204691"/>
                      <a:pt x="388880" y="2226599"/>
                      <a:pt x="423170" y="2189451"/>
                    </a:cubicBezTo>
                    <a:cubicBezTo>
                      <a:pt x="417455" y="2156113"/>
                      <a:pt x="403167" y="2122776"/>
                      <a:pt x="397452" y="2089438"/>
                    </a:cubicBezTo>
                    <a:cubicBezTo>
                      <a:pt x="388880" y="2058958"/>
                      <a:pt x="394595" y="1957041"/>
                      <a:pt x="403167" y="1921798"/>
                    </a:cubicBezTo>
                    <a:cubicBezTo>
                      <a:pt x="406025" y="1888461"/>
                      <a:pt x="397452" y="1820833"/>
                      <a:pt x="400310" y="1817023"/>
                    </a:cubicBezTo>
                    <a:cubicBezTo>
                      <a:pt x="390785" y="1734156"/>
                      <a:pt x="403167" y="1682721"/>
                      <a:pt x="421265" y="1603663"/>
                    </a:cubicBezTo>
                    <a:lnTo>
                      <a:pt x="470795" y="1603663"/>
                    </a:lnTo>
                    <a:cubicBezTo>
                      <a:pt x="471747" y="1605568"/>
                      <a:pt x="471747" y="1608426"/>
                      <a:pt x="472700" y="1610331"/>
                    </a:cubicBezTo>
                    <a:lnTo>
                      <a:pt x="471747" y="1608426"/>
                    </a:lnTo>
                    <a:cubicBezTo>
                      <a:pt x="491750" y="1692246"/>
                      <a:pt x="464127" y="1767493"/>
                      <a:pt x="473652" y="1851313"/>
                    </a:cubicBezTo>
                    <a:cubicBezTo>
                      <a:pt x="483177" y="1876078"/>
                      <a:pt x="455555" y="1903701"/>
                      <a:pt x="479367" y="1927513"/>
                    </a:cubicBezTo>
                    <a:cubicBezTo>
                      <a:pt x="494607" y="1965613"/>
                      <a:pt x="466032" y="2014191"/>
                      <a:pt x="482225" y="2052291"/>
                    </a:cubicBezTo>
                    <a:cubicBezTo>
                      <a:pt x="482225" y="2060863"/>
                      <a:pt x="482225" y="2078008"/>
                      <a:pt x="482225" y="2086581"/>
                    </a:cubicBezTo>
                    <a:cubicBezTo>
                      <a:pt x="483177" y="2125633"/>
                      <a:pt x="518420" y="2109441"/>
                      <a:pt x="533660" y="2124681"/>
                    </a:cubicBezTo>
                    <a:cubicBezTo>
                      <a:pt x="589857" y="2123728"/>
                      <a:pt x="596525" y="2176116"/>
                      <a:pt x="654627" y="2171353"/>
                    </a:cubicBezTo>
                    <a:cubicBezTo>
                      <a:pt x="671772" y="2169449"/>
                      <a:pt x="695585" y="2178021"/>
                      <a:pt x="704157" y="2158971"/>
                    </a:cubicBezTo>
                    <a:cubicBezTo>
                      <a:pt x="713682" y="2138016"/>
                      <a:pt x="691775" y="2123728"/>
                      <a:pt x="677487" y="2114203"/>
                    </a:cubicBezTo>
                    <a:cubicBezTo>
                      <a:pt x="562235" y="2034193"/>
                      <a:pt x="588905" y="1957993"/>
                      <a:pt x="601287" y="1846551"/>
                    </a:cubicBezTo>
                    <a:cubicBezTo>
                      <a:pt x="608907" y="1775113"/>
                      <a:pt x="611765" y="1703676"/>
                      <a:pt x="614622" y="1631286"/>
                    </a:cubicBezTo>
                    <a:cubicBezTo>
                      <a:pt x="615575" y="1618903"/>
                      <a:pt x="625100" y="1606521"/>
                      <a:pt x="626052" y="1593186"/>
                    </a:cubicBezTo>
                    <a:cubicBezTo>
                      <a:pt x="649865" y="1575088"/>
                      <a:pt x="666057" y="1576041"/>
                      <a:pt x="666057" y="1549371"/>
                    </a:cubicBezTo>
                    <a:cubicBezTo>
                      <a:pt x="666057" y="1383636"/>
                      <a:pt x="655580" y="1188373"/>
                      <a:pt x="634625" y="1023591"/>
                    </a:cubicBezTo>
                    <a:cubicBezTo>
                      <a:pt x="627005" y="965488"/>
                      <a:pt x="634625" y="938818"/>
                      <a:pt x="690822" y="928341"/>
                    </a:cubicBezTo>
                    <a:cubicBezTo>
                      <a:pt x="798455" y="906433"/>
                      <a:pt x="910850" y="865476"/>
                      <a:pt x="1009910" y="814993"/>
                    </a:cubicBezTo>
                    <a:cubicBezTo>
                      <a:pt x="1030865" y="816898"/>
                      <a:pt x="1046105" y="814993"/>
                      <a:pt x="1059440" y="800706"/>
                    </a:cubicBezTo>
                    <a:cubicBezTo>
                      <a:pt x="1093730" y="774036"/>
                      <a:pt x="1078490" y="791181"/>
                      <a:pt x="1115637" y="780703"/>
                    </a:cubicBezTo>
                    <a:cubicBezTo>
                      <a:pt x="1156595" y="759748"/>
                      <a:pt x="1137545" y="749271"/>
                      <a:pt x="1109922" y="750223"/>
                    </a:cubicBezTo>
                    <a:close/>
                    <a:moveTo>
                      <a:pt x="334587" y="871191"/>
                    </a:moveTo>
                    <a:cubicBezTo>
                      <a:pt x="313632" y="896908"/>
                      <a:pt x="173615" y="802611"/>
                      <a:pt x="137420" y="780703"/>
                    </a:cubicBezTo>
                    <a:cubicBezTo>
                      <a:pt x="178377" y="740698"/>
                      <a:pt x="237432" y="658783"/>
                      <a:pt x="278390" y="688311"/>
                    </a:cubicBezTo>
                    <a:cubicBezTo>
                      <a:pt x="307917" y="710218"/>
                      <a:pt x="364115" y="834996"/>
                      <a:pt x="334587" y="871191"/>
                    </a:cubicBezTo>
                    <a:close/>
                  </a:path>
                </a:pathLst>
              </a:custGeom>
              <a:solidFill>
                <a:schemeClr val="accent2"/>
              </a:solidFill>
              <a:ln w="9525" cap="flat">
                <a:noFill/>
                <a:prstDash val="solid"/>
                <a:miter/>
              </a:ln>
            </p:spPr>
            <p:txBody>
              <a:bodyPr rtlCol="0" anchor="ctr"/>
              <a:lstStyle/>
              <a:p>
                <a:endParaRPr lang="en-US"/>
              </a:p>
            </p:txBody>
          </p:sp>
          <p:sp>
            <p:nvSpPr>
              <p:cNvPr id="10" name="Freeform: Shape 9"/>
              <p:cNvSpPr/>
              <p:nvPr/>
            </p:nvSpPr>
            <p:spPr>
              <a:xfrm>
                <a:off x="872487" y="3756991"/>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p:cNvSpPr/>
            <p:nvPr/>
          </p:nvSpPr>
          <p:spPr>
            <a:xfrm>
              <a:off x="1666217" y="3867149"/>
              <a:ext cx="521429" cy="319685"/>
            </a:xfrm>
            <a:custGeom>
              <a:avLst/>
              <a:gdLst>
                <a:gd name="connsiteX0" fmla="*/ 266379 w 551393"/>
                <a:gd name="connsiteY0" fmla="*/ 0 h 338056"/>
                <a:gd name="connsiteX1" fmla="*/ 285013 w 551393"/>
                <a:gd name="connsiteY1" fmla="*/ 0 h 338056"/>
                <a:gd name="connsiteX2" fmla="*/ 303894 w 551393"/>
                <a:gd name="connsiteY2" fmla="*/ 18881 h 338056"/>
                <a:gd name="connsiteX3" fmla="*/ 303894 w 551393"/>
                <a:gd name="connsiteY3" fmla="*/ 45787 h 338056"/>
                <a:gd name="connsiteX4" fmla="*/ 331259 w 551393"/>
                <a:gd name="connsiteY4" fmla="*/ 48545 h 338056"/>
                <a:gd name="connsiteX5" fmla="*/ 551393 w 551393"/>
                <a:gd name="connsiteY5" fmla="*/ 318641 h 338056"/>
                <a:gd name="connsiteX6" fmla="*/ 549436 w 551393"/>
                <a:gd name="connsiteY6" fmla="*/ 338056 h 338056"/>
                <a:gd name="connsiteX7" fmla="*/ 1957 w 551393"/>
                <a:gd name="connsiteY7" fmla="*/ 338056 h 338056"/>
                <a:gd name="connsiteX8" fmla="*/ 0 w 551393"/>
                <a:gd name="connsiteY8" fmla="*/ 318641 h 338056"/>
                <a:gd name="connsiteX9" fmla="*/ 220134 w 551393"/>
                <a:gd name="connsiteY9" fmla="*/ 48545 h 338056"/>
                <a:gd name="connsiteX10" fmla="*/ 247498 w 551393"/>
                <a:gd name="connsiteY10" fmla="*/ 45787 h 338056"/>
                <a:gd name="connsiteX11" fmla="*/ 247498 w 551393"/>
                <a:gd name="connsiteY11" fmla="*/ 18881 h 338056"/>
                <a:gd name="connsiteX12" fmla="*/ 266379 w 551393"/>
                <a:gd name="connsiteY12" fmla="*/ 0 h 3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1393" h="338056">
                  <a:moveTo>
                    <a:pt x="266379" y="0"/>
                  </a:moveTo>
                  <a:lnTo>
                    <a:pt x="285013" y="0"/>
                  </a:lnTo>
                  <a:cubicBezTo>
                    <a:pt x="295441" y="0"/>
                    <a:pt x="303894" y="8453"/>
                    <a:pt x="303894" y="18881"/>
                  </a:cubicBezTo>
                  <a:lnTo>
                    <a:pt x="303894" y="45787"/>
                  </a:lnTo>
                  <a:lnTo>
                    <a:pt x="331259" y="48545"/>
                  </a:lnTo>
                  <a:cubicBezTo>
                    <a:pt x="456889" y="74253"/>
                    <a:pt x="551393" y="185410"/>
                    <a:pt x="551393" y="318641"/>
                  </a:cubicBezTo>
                  <a:lnTo>
                    <a:pt x="549436" y="338056"/>
                  </a:lnTo>
                  <a:lnTo>
                    <a:pt x="1957" y="338056"/>
                  </a:lnTo>
                  <a:lnTo>
                    <a:pt x="0" y="318641"/>
                  </a:lnTo>
                  <a:cubicBezTo>
                    <a:pt x="0" y="185410"/>
                    <a:pt x="94504" y="74253"/>
                    <a:pt x="220134" y="48545"/>
                  </a:cubicBezTo>
                  <a:lnTo>
                    <a:pt x="247498" y="45787"/>
                  </a:lnTo>
                  <a:lnTo>
                    <a:pt x="247498" y="18881"/>
                  </a:lnTo>
                  <a:cubicBezTo>
                    <a:pt x="247498" y="8453"/>
                    <a:pt x="255951" y="0"/>
                    <a:pt x="26637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p:cNvCxnSpPr/>
          <p:nvPr userDrawn="1"/>
        </p:nvCxnSpPr>
        <p:spPr>
          <a:xfrm>
            <a:off x="0" y="6580735"/>
            <a:ext cx="1219200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userDrawn="1"/>
        </p:nvGrpSpPr>
        <p:grpSpPr>
          <a:xfrm flipH="1">
            <a:off x="10933404" y="4452595"/>
            <a:ext cx="1143919" cy="2230161"/>
            <a:chOff x="331796" y="2976958"/>
            <a:chExt cx="1859025" cy="3624317"/>
          </a:xfrm>
        </p:grpSpPr>
        <p:grpSp>
          <p:nvGrpSpPr>
            <p:cNvPr id="7" name="Group 6"/>
            <p:cNvGrpSpPr/>
            <p:nvPr/>
          </p:nvGrpSpPr>
          <p:grpSpPr>
            <a:xfrm>
              <a:off x="331796" y="2976958"/>
              <a:ext cx="1859025" cy="3624317"/>
              <a:chOff x="331796" y="2976958"/>
              <a:chExt cx="1859025" cy="3624317"/>
            </a:xfrm>
          </p:grpSpPr>
          <p:sp>
            <p:nvSpPr>
              <p:cNvPr id="9" name="Graphic 20"/>
              <p:cNvSpPr/>
              <p:nvPr/>
            </p:nvSpPr>
            <p:spPr>
              <a:xfrm>
                <a:off x="331796" y="2976958"/>
                <a:ext cx="1859025" cy="3624317"/>
              </a:xfrm>
              <a:custGeom>
                <a:avLst/>
                <a:gdLst>
                  <a:gd name="connsiteX0" fmla="*/ 1109922 w 1133475"/>
                  <a:gd name="connsiteY0" fmla="*/ 750223 h 2209800"/>
                  <a:gd name="connsiteX1" fmla="*/ 806075 w 1133475"/>
                  <a:gd name="connsiteY1" fmla="*/ 754033 h 2209800"/>
                  <a:gd name="connsiteX2" fmla="*/ 882275 w 1133475"/>
                  <a:gd name="connsiteY2" fmla="*/ 799753 h 2209800"/>
                  <a:gd name="connsiteX3" fmla="*/ 781310 w 1133475"/>
                  <a:gd name="connsiteY3" fmla="*/ 832138 h 2209800"/>
                  <a:gd name="connsiteX4" fmla="*/ 643197 w 1133475"/>
                  <a:gd name="connsiteY4" fmla="*/ 733078 h 2209800"/>
                  <a:gd name="connsiteX5" fmla="*/ 586047 w 1133475"/>
                  <a:gd name="connsiteY5" fmla="*/ 523528 h 2209800"/>
                  <a:gd name="connsiteX6" fmla="*/ 522230 w 1133475"/>
                  <a:gd name="connsiteY6" fmla="*/ 442566 h 2209800"/>
                  <a:gd name="connsiteX7" fmla="*/ 523182 w 1133475"/>
                  <a:gd name="connsiteY7" fmla="*/ 442566 h 2209800"/>
                  <a:gd name="connsiteX8" fmla="*/ 558425 w 1133475"/>
                  <a:gd name="connsiteY8" fmla="*/ 395893 h 2209800"/>
                  <a:gd name="connsiteX9" fmla="*/ 566997 w 1133475"/>
                  <a:gd name="connsiteY9" fmla="*/ 383511 h 2209800"/>
                  <a:gd name="connsiteX10" fmla="*/ 585095 w 1133475"/>
                  <a:gd name="connsiteY10" fmla="*/ 318741 h 2209800"/>
                  <a:gd name="connsiteX11" fmla="*/ 596525 w 1133475"/>
                  <a:gd name="connsiteY11" fmla="*/ 54898 h 2209800"/>
                  <a:gd name="connsiteX12" fmla="*/ 576522 w 1133475"/>
                  <a:gd name="connsiteY12" fmla="*/ 26323 h 2209800"/>
                  <a:gd name="connsiteX13" fmla="*/ 433647 w 1133475"/>
                  <a:gd name="connsiteY13" fmla="*/ 87283 h 2209800"/>
                  <a:gd name="connsiteX14" fmla="*/ 405072 w 1133475"/>
                  <a:gd name="connsiteY14" fmla="*/ 176818 h 2209800"/>
                  <a:gd name="connsiteX15" fmla="*/ 371735 w 1133475"/>
                  <a:gd name="connsiteY15" fmla="*/ 336838 h 2209800"/>
                  <a:gd name="connsiteX16" fmla="*/ 401262 w 1133475"/>
                  <a:gd name="connsiteY16" fmla="*/ 420658 h 2209800"/>
                  <a:gd name="connsiteX17" fmla="*/ 320300 w 1133475"/>
                  <a:gd name="connsiteY17" fmla="*/ 492096 h 2209800"/>
                  <a:gd name="connsiteX18" fmla="*/ 20262 w 1133475"/>
                  <a:gd name="connsiteY18" fmla="*/ 750223 h 2209800"/>
                  <a:gd name="connsiteX19" fmla="*/ 26930 w 1133475"/>
                  <a:gd name="connsiteY19" fmla="*/ 830233 h 2209800"/>
                  <a:gd name="connsiteX20" fmla="*/ 275532 w 1133475"/>
                  <a:gd name="connsiteY20" fmla="*/ 939771 h 2209800"/>
                  <a:gd name="connsiteX21" fmla="*/ 307917 w 1133475"/>
                  <a:gd name="connsiteY21" fmla="*/ 1035021 h 2209800"/>
                  <a:gd name="connsiteX22" fmla="*/ 280295 w 1133475"/>
                  <a:gd name="connsiteY22" fmla="*/ 1157893 h 2209800"/>
                  <a:gd name="connsiteX23" fmla="*/ 247910 w 1133475"/>
                  <a:gd name="connsiteY23" fmla="*/ 1575088 h 2209800"/>
                  <a:gd name="connsiteX24" fmla="*/ 246005 w 1133475"/>
                  <a:gd name="connsiteY24" fmla="*/ 1602711 h 2209800"/>
                  <a:gd name="connsiteX25" fmla="*/ 271722 w 1133475"/>
                  <a:gd name="connsiteY25" fmla="*/ 1602711 h 2209800"/>
                  <a:gd name="connsiteX26" fmla="*/ 275532 w 1133475"/>
                  <a:gd name="connsiteY26" fmla="*/ 1858933 h 2209800"/>
                  <a:gd name="connsiteX27" fmla="*/ 279342 w 1133475"/>
                  <a:gd name="connsiteY27" fmla="*/ 1916083 h 2209800"/>
                  <a:gd name="connsiteX28" fmla="*/ 289820 w 1133475"/>
                  <a:gd name="connsiteY28" fmla="*/ 2094201 h 2209800"/>
                  <a:gd name="connsiteX29" fmla="*/ 326967 w 1133475"/>
                  <a:gd name="connsiteY29" fmla="*/ 2193261 h 2209800"/>
                  <a:gd name="connsiteX30" fmla="*/ 423170 w 1133475"/>
                  <a:gd name="connsiteY30" fmla="*/ 2189451 h 2209800"/>
                  <a:gd name="connsiteX31" fmla="*/ 397452 w 1133475"/>
                  <a:gd name="connsiteY31" fmla="*/ 2089438 h 2209800"/>
                  <a:gd name="connsiteX32" fmla="*/ 403167 w 1133475"/>
                  <a:gd name="connsiteY32" fmla="*/ 1921798 h 2209800"/>
                  <a:gd name="connsiteX33" fmla="*/ 400310 w 1133475"/>
                  <a:gd name="connsiteY33" fmla="*/ 1817023 h 2209800"/>
                  <a:gd name="connsiteX34" fmla="*/ 421265 w 1133475"/>
                  <a:gd name="connsiteY34" fmla="*/ 1603663 h 2209800"/>
                  <a:gd name="connsiteX35" fmla="*/ 470795 w 1133475"/>
                  <a:gd name="connsiteY35" fmla="*/ 1603663 h 2209800"/>
                  <a:gd name="connsiteX36" fmla="*/ 472700 w 1133475"/>
                  <a:gd name="connsiteY36" fmla="*/ 1610331 h 2209800"/>
                  <a:gd name="connsiteX37" fmla="*/ 471747 w 1133475"/>
                  <a:gd name="connsiteY37" fmla="*/ 1608426 h 2209800"/>
                  <a:gd name="connsiteX38" fmla="*/ 473652 w 1133475"/>
                  <a:gd name="connsiteY38" fmla="*/ 1851313 h 2209800"/>
                  <a:gd name="connsiteX39" fmla="*/ 479367 w 1133475"/>
                  <a:gd name="connsiteY39" fmla="*/ 1927513 h 2209800"/>
                  <a:gd name="connsiteX40" fmla="*/ 482225 w 1133475"/>
                  <a:gd name="connsiteY40" fmla="*/ 2052291 h 2209800"/>
                  <a:gd name="connsiteX41" fmla="*/ 482225 w 1133475"/>
                  <a:gd name="connsiteY41" fmla="*/ 2086581 h 2209800"/>
                  <a:gd name="connsiteX42" fmla="*/ 533660 w 1133475"/>
                  <a:gd name="connsiteY42" fmla="*/ 2124681 h 2209800"/>
                  <a:gd name="connsiteX43" fmla="*/ 654627 w 1133475"/>
                  <a:gd name="connsiteY43" fmla="*/ 2171353 h 2209800"/>
                  <a:gd name="connsiteX44" fmla="*/ 704157 w 1133475"/>
                  <a:gd name="connsiteY44" fmla="*/ 2158971 h 2209800"/>
                  <a:gd name="connsiteX45" fmla="*/ 677487 w 1133475"/>
                  <a:gd name="connsiteY45" fmla="*/ 2114203 h 2209800"/>
                  <a:gd name="connsiteX46" fmla="*/ 601287 w 1133475"/>
                  <a:gd name="connsiteY46" fmla="*/ 1846551 h 2209800"/>
                  <a:gd name="connsiteX47" fmla="*/ 614622 w 1133475"/>
                  <a:gd name="connsiteY47" fmla="*/ 1631286 h 2209800"/>
                  <a:gd name="connsiteX48" fmla="*/ 626052 w 1133475"/>
                  <a:gd name="connsiteY48" fmla="*/ 1593186 h 2209800"/>
                  <a:gd name="connsiteX49" fmla="*/ 666057 w 1133475"/>
                  <a:gd name="connsiteY49" fmla="*/ 1549371 h 2209800"/>
                  <a:gd name="connsiteX50" fmla="*/ 634625 w 1133475"/>
                  <a:gd name="connsiteY50" fmla="*/ 1023591 h 2209800"/>
                  <a:gd name="connsiteX51" fmla="*/ 690822 w 1133475"/>
                  <a:gd name="connsiteY51" fmla="*/ 928341 h 2209800"/>
                  <a:gd name="connsiteX52" fmla="*/ 1009910 w 1133475"/>
                  <a:gd name="connsiteY52" fmla="*/ 814993 h 2209800"/>
                  <a:gd name="connsiteX53" fmla="*/ 1059440 w 1133475"/>
                  <a:gd name="connsiteY53" fmla="*/ 800706 h 2209800"/>
                  <a:gd name="connsiteX54" fmla="*/ 1115637 w 1133475"/>
                  <a:gd name="connsiteY54" fmla="*/ 780703 h 2209800"/>
                  <a:gd name="connsiteX55" fmla="*/ 1109922 w 1133475"/>
                  <a:gd name="connsiteY55" fmla="*/ 750223 h 2209800"/>
                  <a:gd name="connsiteX56" fmla="*/ 334587 w 1133475"/>
                  <a:gd name="connsiteY56" fmla="*/ 871191 h 2209800"/>
                  <a:gd name="connsiteX57" fmla="*/ 137420 w 1133475"/>
                  <a:gd name="connsiteY57" fmla="*/ 780703 h 2209800"/>
                  <a:gd name="connsiteX58" fmla="*/ 278390 w 1133475"/>
                  <a:gd name="connsiteY58" fmla="*/ 688311 h 2209800"/>
                  <a:gd name="connsiteX59" fmla="*/ 334587 w 1133475"/>
                  <a:gd name="connsiteY59" fmla="*/ 871191 h 2209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133475" h="2209800">
                    <a:moveTo>
                      <a:pt x="1109922" y="750223"/>
                    </a:moveTo>
                    <a:cubicBezTo>
                      <a:pt x="1056582" y="753081"/>
                      <a:pt x="878465" y="754033"/>
                      <a:pt x="806075" y="754033"/>
                    </a:cubicBezTo>
                    <a:cubicBezTo>
                      <a:pt x="828935" y="805468"/>
                      <a:pt x="866082" y="773083"/>
                      <a:pt x="882275" y="799753"/>
                    </a:cubicBezTo>
                    <a:cubicBezTo>
                      <a:pt x="851795" y="838806"/>
                      <a:pt x="818457" y="826423"/>
                      <a:pt x="781310" y="832138"/>
                    </a:cubicBezTo>
                    <a:cubicBezTo>
                      <a:pt x="648912" y="852141"/>
                      <a:pt x="634625" y="866428"/>
                      <a:pt x="643197" y="733078"/>
                    </a:cubicBezTo>
                    <a:cubicBezTo>
                      <a:pt x="647960" y="650211"/>
                      <a:pt x="683202" y="548293"/>
                      <a:pt x="586047" y="523528"/>
                    </a:cubicBezTo>
                    <a:cubicBezTo>
                      <a:pt x="524135" y="507336"/>
                      <a:pt x="519372" y="474951"/>
                      <a:pt x="522230" y="442566"/>
                    </a:cubicBezTo>
                    <a:cubicBezTo>
                      <a:pt x="522230" y="442566"/>
                      <a:pt x="523182" y="442566"/>
                      <a:pt x="523182" y="442566"/>
                    </a:cubicBezTo>
                    <a:cubicBezTo>
                      <a:pt x="525087" y="429231"/>
                      <a:pt x="548900" y="413991"/>
                      <a:pt x="558425" y="395893"/>
                    </a:cubicBezTo>
                    <a:cubicBezTo>
                      <a:pt x="561282" y="392083"/>
                      <a:pt x="564140" y="387321"/>
                      <a:pt x="566997" y="383511"/>
                    </a:cubicBezTo>
                    <a:cubicBezTo>
                      <a:pt x="583190" y="362556"/>
                      <a:pt x="582237" y="340648"/>
                      <a:pt x="585095" y="318741"/>
                    </a:cubicBezTo>
                    <a:cubicBezTo>
                      <a:pt x="611765" y="214918"/>
                      <a:pt x="586047" y="144433"/>
                      <a:pt x="596525" y="54898"/>
                    </a:cubicBezTo>
                    <a:cubicBezTo>
                      <a:pt x="598430" y="40611"/>
                      <a:pt x="590810" y="32038"/>
                      <a:pt x="576522" y="26323"/>
                    </a:cubicBezTo>
                    <a:cubicBezTo>
                      <a:pt x="480320" y="-9872"/>
                      <a:pt x="454602" y="-24159"/>
                      <a:pt x="433647" y="87283"/>
                    </a:cubicBezTo>
                    <a:cubicBezTo>
                      <a:pt x="426980" y="120621"/>
                      <a:pt x="409835" y="143481"/>
                      <a:pt x="405072" y="176818"/>
                    </a:cubicBezTo>
                    <a:cubicBezTo>
                      <a:pt x="398405" y="232063"/>
                      <a:pt x="351732" y="280641"/>
                      <a:pt x="371735" y="336838"/>
                    </a:cubicBezTo>
                    <a:cubicBezTo>
                      <a:pt x="382212" y="367318"/>
                      <a:pt x="396500" y="417801"/>
                      <a:pt x="401262" y="420658"/>
                    </a:cubicBezTo>
                    <a:cubicBezTo>
                      <a:pt x="396500" y="448281"/>
                      <a:pt x="414597" y="471141"/>
                      <a:pt x="320300" y="492096"/>
                    </a:cubicBezTo>
                    <a:cubicBezTo>
                      <a:pt x="178377" y="524481"/>
                      <a:pt x="113607" y="646401"/>
                      <a:pt x="20262" y="750223"/>
                    </a:cubicBezTo>
                    <a:cubicBezTo>
                      <a:pt x="-6408" y="779751"/>
                      <a:pt x="-9265" y="807373"/>
                      <a:pt x="26930" y="830233"/>
                    </a:cubicBezTo>
                    <a:cubicBezTo>
                      <a:pt x="115512" y="886431"/>
                      <a:pt x="193617" y="900718"/>
                      <a:pt x="275532" y="939771"/>
                    </a:cubicBezTo>
                    <a:cubicBezTo>
                      <a:pt x="351732" y="975966"/>
                      <a:pt x="336492" y="955011"/>
                      <a:pt x="307917" y="1035021"/>
                    </a:cubicBezTo>
                    <a:cubicBezTo>
                      <a:pt x="293630" y="1075026"/>
                      <a:pt x="284105" y="1115031"/>
                      <a:pt x="280295" y="1157893"/>
                    </a:cubicBezTo>
                    <a:cubicBezTo>
                      <a:pt x="267912" y="1306483"/>
                      <a:pt x="265055" y="1427451"/>
                      <a:pt x="247910" y="1575088"/>
                    </a:cubicBezTo>
                    <a:cubicBezTo>
                      <a:pt x="248862" y="1575088"/>
                      <a:pt x="246005" y="1602711"/>
                      <a:pt x="246005" y="1602711"/>
                    </a:cubicBezTo>
                    <a:lnTo>
                      <a:pt x="271722" y="1602711"/>
                    </a:lnTo>
                    <a:cubicBezTo>
                      <a:pt x="269817" y="1688436"/>
                      <a:pt x="277437" y="1773208"/>
                      <a:pt x="275532" y="1858933"/>
                    </a:cubicBezTo>
                    <a:cubicBezTo>
                      <a:pt x="275532" y="1877983"/>
                      <a:pt x="271722" y="1900843"/>
                      <a:pt x="279342" y="1916083"/>
                    </a:cubicBezTo>
                    <a:cubicBezTo>
                      <a:pt x="308870" y="1973233"/>
                      <a:pt x="296487" y="2032288"/>
                      <a:pt x="289820" y="2094201"/>
                    </a:cubicBezTo>
                    <a:cubicBezTo>
                      <a:pt x="286010" y="2130396"/>
                      <a:pt x="294582" y="2167544"/>
                      <a:pt x="326967" y="2193261"/>
                    </a:cubicBezTo>
                    <a:cubicBezTo>
                      <a:pt x="362210" y="2204691"/>
                      <a:pt x="388880" y="2226599"/>
                      <a:pt x="423170" y="2189451"/>
                    </a:cubicBezTo>
                    <a:cubicBezTo>
                      <a:pt x="417455" y="2156113"/>
                      <a:pt x="403167" y="2122776"/>
                      <a:pt x="397452" y="2089438"/>
                    </a:cubicBezTo>
                    <a:cubicBezTo>
                      <a:pt x="388880" y="2058958"/>
                      <a:pt x="394595" y="1957041"/>
                      <a:pt x="403167" y="1921798"/>
                    </a:cubicBezTo>
                    <a:cubicBezTo>
                      <a:pt x="406025" y="1888461"/>
                      <a:pt x="397452" y="1820833"/>
                      <a:pt x="400310" y="1817023"/>
                    </a:cubicBezTo>
                    <a:cubicBezTo>
                      <a:pt x="390785" y="1734156"/>
                      <a:pt x="403167" y="1682721"/>
                      <a:pt x="421265" y="1603663"/>
                    </a:cubicBezTo>
                    <a:lnTo>
                      <a:pt x="470795" y="1603663"/>
                    </a:lnTo>
                    <a:cubicBezTo>
                      <a:pt x="471747" y="1605568"/>
                      <a:pt x="471747" y="1608426"/>
                      <a:pt x="472700" y="1610331"/>
                    </a:cubicBezTo>
                    <a:lnTo>
                      <a:pt x="471747" y="1608426"/>
                    </a:lnTo>
                    <a:cubicBezTo>
                      <a:pt x="491750" y="1692246"/>
                      <a:pt x="464127" y="1767493"/>
                      <a:pt x="473652" y="1851313"/>
                    </a:cubicBezTo>
                    <a:cubicBezTo>
                      <a:pt x="483177" y="1876078"/>
                      <a:pt x="455555" y="1903701"/>
                      <a:pt x="479367" y="1927513"/>
                    </a:cubicBezTo>
                    <a:cubicBezTo>
                      <a:pt x="494607" y="1965613"/>
                      <a:pt x="466032" y="2014191"/>
                      <a:pt x="482225" y="2052291"/>
                    </a:cubicBezTo>
                    <a:cubicBezTo>
                      <a:pt x="482225" y="2060863"/>
                      <a:pt x="482225" y="2078008"/>
                      <a:pt x="482225" y="2086581"/>
                    </a:cubicBezTo>
                    <a:cubicBezTo>
                      <a:pt x="483177" y="2125633"/>
                      <a:pt x="518420" y="2109441"/>
                      <a:pt x="533660" y="2124681"/>
                    </a:cubicBezTo>
                    <a:cubicBezTo>
                      <a:pt x="589857" y="2123728"/>
                      <a:pt x="596525" y="2176116"/>
                      <a:pt x="654627" y="2171353"/>
                    </a:cubicBezTo>
                    <a:cubicBezTo>
                      <a:pt x="671772" y="2169449"/>
                      <a:pt x="695585" y="2178021"/>
                      <a:pt x="704157" y="2158971"/>
                    </a:cubicBezTo>
                    <a:cubicBezTo>
                      <a:pt x="713682" y="2138016"/>
                      <a:pt x="691775" y="2123728"/>
                      <a:pt x="677487" y="2114203"/>
                    </a:cubicBezTo>
                    <a:cubicBezTo>
                      <a:pt x="562235" y="2034193"/>
                      <a:pt x="588905" y="1957993"/>
                      <a:pt x="601287" y="1846551"/>
                    </a:cubicBezTo>
                    <a:cubicBezTo>
                      <a:pt x="608907" y="1775113"/>
                      <a:pt x="611765" y="1703676"/>
                      <a:pt x="614622" y="1631286"/>
                    </a:cubicBezTo>
                    <a:cubicBezTo>
                      <a:pt x="615575" y="1618903"/>
                      <a:pt x="625100" y="1606521"/>
                      <a:pt x="626052" y="1593186"/>
                    </a:cubicBezTo>
                    <a:cubicBezTo>
                      <a:pt x="649865" y="1575088"/>
                      <a:pt x="666057" y="1576041"/>
                      <a:pt x="666057" y="1549371"/>
                    </a:cubicBezTo>
                    <a:cubicBezTo>
                      <a:pt x="666057" y="1383636"/>
                      <a:pt x="655580" y="1188373"/>
                      <a:pt x="634625" y="1023591"/>
                    </a:cubicBezTo>
                    <a:cubicBezTo>
                      <a:pt x="627005" y="965488"/>
                      <a:pt x="634625" y="938818"/>
                      <a:pt x="690822" y="928341"/>
                    </a:cubicBezTo>
                    <a:cubicBezTo>
                      <a:pt x="798455" y="906433"/>
                      <a:pt x="910850" y="865476"/>
                      <a:pt x="1009910" y="814993"/>
                    </a:cubicBezTo>
                    <a:cubicBezTo>
                      <a:pt x="1030865" y="816898"/>
                      <a:pt x="1046105" y="814993"/>
                      <a:pt x="1059440" y="800706"/>
                    </a:cubicBezTo>
                    <a:cubicBezTo>
                      <a:pt x="1093730" y="774036"/>
                      <a:pt x="1078490" y="791181"/>
                      <a:pt x="1115637" y="780703"/>
                    </a:cubicBezTo>
                    <a:cubicBezTo>
                      <a:pt x="1156595" y="759748"/>
                      <a:pt x="1137545" y="749271"/>
                      <a:pt x="1109922" y="750223"/>
                    </a:cubicBezTo>
                    <a:close/>
                    <a:moveTo>
                      <a:pt x="334587" y="871191"/>
                    </a:moveTo>
                    <a:cubicBezTo>
                      <a:pt x="313632" y="896908"/>
                      <a:pt x="173615" y="802611"/>
                      <a:pt x="137420" y="780703"/>
                    </a:cubicBezTo>
                    <a:cubicBezTo>
                      <a:pt x="178377" y="740698"/>
                      <a:pt x="237432" y="658783"/>
                      <a:pt x="278390" y="688311"/>
                    </a:cubicBezTo>
                    <a:cubicBezTo>
                      <a:pt x="307917" y="710218"/>
                      <a:pt x="364115" y="834996"/>
                      <a:pt x="334587" y="871191"/>
                    </a:cubicBezTo>
                    <a:close/>
                  </a:path>
                </a:pathLst>
              </a:custGeom>
              <a:solidFill>
                <a:schemeClr val="accent2"/>
              </a:solidFill>
              <a:ln w="9525" cap="flat">
                <a:noFill/>
                <a:prstDash val="solid"/>
                <a:miter/>
              </a:ln>
            </p:spPr>
            <p:txBody>
              <a:bodyPr rtlCol="0" anchor="ctr"/>
              <a:lstStyle/>
              <a:p>
                <a:endParaRPr lang="en-US"/>
              </a:p>
            </p:txBody>
          </p:sp>
          <p:sp>
            <p:nvSpPr>
              <p:cNvPr id="10" name="Freeform: Shape 9"/>
              <p:cNvSpPr/>
              <p:nvPr/>
            </p:nvSpPr>
            <p:spPr>
              <a:xfrm>
                <a:off x="872487" y="3756991"/>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p:cNvSpPr/>
            <p:nvPr/>
          </p:nvSpPr>
          <p:spPr>
            <a:xfrm>
              <a:off x="1666217" y="3867149"/>
              <a:ext cx="521429" cy="319685"/>
            </a:xfrm>
            <a:custGeom>
              <a:avLst/>
              <a:gdLst>
                <a:gd name="connsiteX0" fmla="*/ 266379 w 551393"/>
                <a:gd name="connsiteY0" fmla="*/ 0 h 338056"/>
                <a:gd name="connsiteX1" fmla="*/ 285013 w 551393"/>
                <a:gd name="connsiteY1" fmla="*/ 0 h 338056"/>
                <a:gd name="connsiteX2" fmla="*/ 303894 w 551393"/>
                <a:gd name="connsiteY2" fmla="*/ 18881 h 338056"/>
                <a:gd name="connsiteX3" fmla="*/ 303894 w 551393"/>
                <a:gd name="connsiteY3" fmla="*/ 45787 h 338056"/>
                <a:gd name="connsiteX4" fmla="*/ 331259 w 551393"/>
                <a:gd name="connsiteY4" fmla="*/ 48545 h 338056"/>
                <a:gd name="connsiteX5" fmla="*/ 551393 w 551393"/>
                <a:gd name="connsiteY5" fmla="*/ 318641 h 338056"/>
                <a:gd name="connsiteX6" fmla="*/ 549436 w 551393"/>
                <a:gd name="connsiteY6" fmla="*/ 338056 h 338056"/>
                <a:gd name="connsiteX7" fmla="*/ 1957 w 551393"/>
                <a:gd name="connsiteY7" fmla="*/ 338056 h 338056"/>
                <a:gd name="connsiteX8" fmla="*/ 0 w 551393"/>
                <a:gd name="connsiteY8" fmla="*/ 318641 h 338056"/>
                <a:gd name="connsiteX9" fmla="*/ 220134 w 551393"/>
                <a:gd name="connsiteY9" fmla="*/ 48545 h 338056"/>
                <a:gd name="connsiteX10" fmla="*/ 247498 w 551393"/>
                <a:gd name="connsiteY10" fmla="*/ 45787 h 338056"/>
                <a:gd name="connsiteX11" fmla="*/ 247498 w 551393"/>
                <a:gd name="connsiteY11" fmla="*/ 18881 h 338056"/>
                <a:gd name="connsiteX12" fmla="*/ 266379 w 551393"/>
                <a:gd name="connsiteY12" fmla="*/ 0 h 3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1393" h="338056">
                  <a:moveTo>
                    <a:pt x="266379" y="0"/>
                  </a:moveTo>
                  <a:lnTo>
                    <a:pt x="285013" y="0"/>
                  </a:lnTo>
                  <a:cubicBezTo>
                    <a:pt x="295441" y="0"/>
                    <a:pt x="303894" y="8453"/>
                    <a:pt x="303894" y="18881"/>
                  </a:cubicBezTo>
                  <a:lnTo>
                    <a:pt x="303894" y="45787"/>
                  </a:lnTo>
                  <a:lnTo>
                    <a:pt x="331259" y="48545"/>
                  </a:lnTo>
                  <a:cubicBezTo>
                    <a:pt x="456889" y="74253"/>
                    <a:pt x="551393" y="185410"/>
                    <a:pt x="551393" y="318641"/>
                  </a:cubicBezTo>
                  <a:lnTo>
                    <a:pt x="549436" y="338056"/>
                  </a:lnTo>
                  <a:lnTo>
                    <a:pt x="1957" y="338056"/>
                  </a:lnTo>
                  <a:lnTo>
                    <a:pt x="0" y="318641"/>
                  </a:lnTo>
                  <a:cubicBezTo>
                    <a:pt x="0" y="185410"/>
                    <a:pt x="94504" y="74253"/>
                    <a:pt x="220134" y="48545"/>
                  </a:cubicBezTo>
                  <a:lnTo>
                    <a:pt x="247498" y="45787"/>
                  </a:lnTo>
                  <a:lnTo>
                    <a:pt x="247498" y="18881"/>
                  </a:lnTo>
                  <a:cubicBezTo>
                    <a:pt x="247498" y="8453"/>
                    <a:pt x="255951" y="0"/>
                    <a:pt x="26637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End slide layou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p:cNvSpPr/>
          <p:nvPr userDrawn="1"/>
        </p:nvSpPr>
        <p:spPr>
          <a:xfrm rot="8736033">
            <a:off x="47290" y="-101596"/>
            <a:ext cx="2062038" cy="1342703"/>
          </a:xfrm>
          <a:custGeom>
            <a:avLst/>
            <a:gdLst>
              <a:gd name="connsiteX0" fmla="*/ 211797 w 2062038"/>
              <a:gd name="connsiteY0" fmla="*/ 827255 h 1342703"/>
              <a:gd name="connsiteX1" fmla="*/ 0 w 2062038"/>
              <a:gd name="connsiteY1" fmla="*/ 682237 h 1342703"/>
              <a:gd name="connsiteX2" fmla="*/ 2296 w 2062038"/>
              <a:gd name="connsiteY2" fmla="*/ 674390 h 1342703"/>
              <a:gd name="connsiteX3" fmla="*/ 605953 w 2062038"/>
              <a:gd name="connsiteY3" fmla="*/ 352769 h 1342703"/>
              <a:gd name="connsiteX4" fmla="*/ 754394 w 2062038"/>
              <a:gd name="connsiteY4" fmla="*/ 290919 h 1342703"/>
              <a:gd name="connsiteX5" fmla="*/ 1754511 w 2062038"/>
              <a:gd name="connsiteY5" fmla="*/ 137531 h 1342703"/>
              <a:gd name="connsiteX6" fmla="*/ 1987686 w 2062038"/>
              <a:gd name="connsiteY6" fmla="*/ 716449 h 1342703"/>
              <a:gd name="connsiteX7" fmla="*/ 1968512 w 2062038"/>
              <a:gd name="connsiteY7" fmla="*/ 837675 h 1342703"/>
              <a:gd name="connsiteX8" fmla="*/ 2029483 w 2062038"/>
              <a:gd name="connsiteY8" fmla="*/ 1050942 h 1342703"/>
              <a:gd name="connsiteX9" fmla="*/ 2062038 w 2062038"/>
              <a:gd name="connsiteY9" fmla="*/ 1074205 h 1342703"/>
              <a:gd name="connsiteX10" fmla="*/ 1878198 w 2062038"/>
              <a:gd name="connsiteY10" fmla="*/ 1342703 h 1342703"/>
              <a:gd name="connsiteX11" fmla="*/ 1878114 w 2062038"/>
              <a:gd name="connsiteY11" fmla="*/ 1342595 h 1342703"/>
              <a:gd name="connsiteX12" fmla="*/ 1847286 w 2062038"/>
              <a:gd name="connsiteY12" fmla="*/ 1315158 h 1342703"/>
              <a:gd name="connsiteX13" fmla="*/ 1693279 w 2062038"/>
              <a:gd name="connsiteY13" fmla="*/ 1233516 h 1342703"/>
              <a:gd name="connsiteX14" fmla="*/ 1639470 w 2062038"/>
              <a:gd name="connsiteY14" fmla="*/ 953335 h 1342703"/>
              <a:gd name="connsiteX15" fmla="*/ 1646892 w 2062038"/>
              <a:gd name="connsiteY15" fmla="*/ 542031 h 1342703"/>
              <a:gd name="connsiteX16" fmla="*/ 1085910 w 2062038"/>
              <a:gd name="connsiteY16" fmla="*/ 319370 h 1342703"/>
              <a:gd name="connsiteX17" fmla="*/ 879950 w 2062038"/>
              <a:gd name="connsiteY17" fmla="*/ 612540 h 1342703"/>
              <a:gd name="connsiteX18" fmla="*/ 879950 w 2062038"/>
              <a:gd name="connsiteY18" fmla="*/ 619344 h 1342703"/>
              <a:gd name="connsiteX19" fmla="*/ 673370 w 2062038"/>
              <a:gd name="connsiteY19" fmla="*/ 697275 h 1342703"/>
              <a:gd name="connsiteX20" fmla="*/ 274436 w 2062038"/>
              <a:gd name="connsiteY20" fmla="*/ 704697 h 1342703"/>
              <a:gd name="connsiteX21" fmla="*/ 224124 w 2062038"/>
              <a:gd name="connsiteY21" fmla="*/ 786493 h 134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62038" h="1342703">
                <a:moveTo>
                  <a:pt x="211797" y="827255"/>
                </a:moveTo>
                <a:lnTo>
                  <a:pt x="0" y="682237"/>
                </a:lnTo>
                <a:lnTo>
                  <a:pt x="2296" y="674390"/>
                </a:lnTo>
                <a:cubicBezTo>
                  <a:pt x="155684" y="303908"/>
                  <a:pt x="374015" y="338544"/>
                  <a:pt x="605953" y="352769"/>
                </a:cubicBezTo>
                <a:cubicBezTo>
                  <a:pt x="662237" y="355862"/>
                  <a:pt x="717283" y="332977"/>
                  <a:pt x="754394" y="290919"/>
                </a:cubicBezTo>
                <a:cubicBezTo>
                  <a:pt x="969014" y="46611"/>
                  <a:pt x="1336404" y="-138321"/>
                  <a:pt x="1754511" y="137531"/>
                </a:cubicBezTo>
                <a:cubicBezTo>
                  <a:pt x="1902951" y="235254"/>
                  <a:pt x="1999438" y="582852"/>
                  <a:pt x="1987686" y="716449"/>
                </a:cubicBezTo>
                <a:cubicBezTo>
                  <a:pt x="1982738" y="768403"/>
                  <a:pt x="1975316" y="806749"/>
                  <a:pt x="1968512" y="837675"/>
                </a:cubicBezTo>
                <a:cubicBezTo>
                  <a:pt x="1951349" y="916070"/>
                  <a:pt x="1975586" y="996205"/>
                  <a:pt x="2029483" y="1050942"/>
                </a:cubicBezTo>
                <a:lnTo>
                  <a:pt x="2062038" y="1074205"/>
                </a:lnTo>
                <a:lnTo>
                  <a:pt x="1878198" y="1342703"/>
                </a:lnTo>
                <a:lnTo>
                  <a:pt x="1878114" y="1342595"/>
                </a:lnTo>
                <a:cubicBezTo>
                  <a:pt x="1868740" y="1332553"/>
                  <a:pt x="1858419" y="1323353"/>
                  <a:pt x="1847286" y="1315158"/>
                </a:cubicBezTo>
                <a:cubicBezTo>
                  <a:pt x="1797187" y="1278048"/>
                  <a:pt x="1745233" y="1246505"/>
                  <a:pt x="1693279" y="1233516"/>
                </a:cubicBezTo>
                <a:cubicBezTo>
                  <a:pt x="1471237" y="1178469"/>
                  <a:pt x="1427323" y="1103012"/>
                  <a:pt x="1639470" y="953335"/>
                </a:cubicBezTo>
                <a:cubicBezTo>
                  <a:pt x="1810794" y="833345"/>
                  <a:pt x="1722349" y="669442"/>
                  <a:pt x="1646892" y="542031"/>
                </a:cubicBezTo>
                <a:cubicBezTo>
                  <a:pt x="1523191" y="332359"/>
                  <a:pt x="1305479" y="295867"/>
                  <a:pt x="1085910" y="319370"/>
                </a:cubicBezTo>
                <a:cubicBezTo>
                  <a:pt x="923863" y="336070"/>
                  <a:pt x="886135" y="464719"/>
                  <a:pt x="879950" y="612540"/>
                </a:cubicBezTo>
                <a:cubicBezTo>
                  <a:pt x="879950" y="615014"/>
                  <a:pt x="879950" y="616870"/>
                  <a:pt x="879950" y="619344"/>
                </a:cubicBezTo>
                <a:cubicBezTo>
                  <a:pt x="878713" y="726963"/>
                  <a:pt x="746972" y="775206"/>
                  <a:pt x="673370" y="697275"/>
                </a:cubicBezTo>
                <a:cubicBezTo>
                  <a:pt x="584306" y="603263"/>
                  <a:pt x="452565" y="475851"/>
                  <a:pt x="274436" y="704697"/>
                </a:cubicBezTo>
                <a:cubicBezTo>
                  <a:pt x="252789" y="732452"/>
                  <a:pt x="236234" y="759773"/>
                  <a:pt x="224124" y="786493"/>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9" name="Freeform: Shape 18"/>
          <p:cNvSpPr/>
          <p:nvPr userDrawn="1"/>
        </p:nvSpPr>
        <p:spPr>
          <a:xfrm rot="19928977">
            <a:off x="11013434" y="5741877"/>
            <a:ext cx="1157545" cy="778623"/>
          </a:xfrm>
          <a:custGeom>
            <a:avLst/>
            <a:gdLst>
              <a:gd name="connsiteX0" fmla="*/ 928294 w 1157545"/>
              <a:gd name="connsiteY0" fmla="*/ 31386 h 778623"/>
              <a:gd name="connsiteX1" fmla="*/ 1016454 w 1157545"/>
              <a:gd name="connsiteY1" fmla="*/ 78623 h 778623"/>
              <a:gd name="connsiteX2" fmla="*/ 1149755 w 1157545"/>
              <a:gd name="connsiteY2" fmla="*/ 409578 h 778623"/>
              <a:gd name="connsiteX3" fmla="*/ 1138793 w 1157545"/>
              <a:gd name="connsiteY3" fmla="*/ 478879 h 778623"/>
              <a:gd name="connsiteX4" fmla="*/ 1148739 w 1157545"/>
              <a:gd name="connsiteY4" fmla="*/ 565242 h 778623"/>
              <a:gd name="connsiteX5" fmla="*/ 1157545 w 1157545"/>
              <a:gd name="connsiteY5" fmla="*/ 577813 h 778623"/>
              <a:gd name="connsiteX6" fmla="*/ 1066593 w 1157545"/>
              <a:gd name="connsiteY6" fmla="*/ 749952 h 778623"/>
              <a:gd name="connsiteX7" fmla="*/ 1025869 w 1157545"/>
              <a:gd name="connsiteY7" fmla="*/ 723338 h 778623"/>
              <a:gd name="connsiteX8" fmla="*/ 981449 w 1157545"/>
              <a:gd name="connsiteY8" fmla="*/ 705173 h 778623"/>
              <a:gd name="connsiteX9" fmla="*/ 950688 w 1157545"/>
              <a:gd name="connsiteY9" fmla="*/ 544999 h 778623"/>
              <a:gd name="connsiteX10" fmla="*/ 954930 w 1157545"/>
              <a:gd name="connsiteY10" fmla="*/ 309866 h 778623"/>
              <a:gd name="connsiteX11" fmla="*/ 634231 w 1157545"/>
              <a:gd name="connsiteY11" fmla="*/ 182577 h 778623"/>
              <a:gd name="connsiteX12" fmla="*/ 516488 w 1157545"/>
              <a:gd name="connsiteY12" fmla="*/ 350175 h 778623"/>
              <a:gd name="connsiteX13" fmla="*/ 516488 w 1157545"/>
              <a:gd name="connsiteY13" fmla="*/ 354065 h 778623"/>
              <a:gd name="connsiteX14" fmla="*/ 398391 w 1157545"/>
              <a:gd name="connsiteY14" fmla="*/ 398616 h 778623"/>
              <a:gd name="connsiteX15" fmla="*/ 170330 w 1157545"/>
              <a:gd name="connsiteY15" fmla="*/ 402859 h 778623"/>
              <a:gd name="connsiteX16" fmla="*/ 242461 w 1157545"/>
              <a:gd name="connsiteY16" fmla="*/ 687493 h 778623"/>
              <a:gd name="connsiteX17" fmla="*/ 270107 w 1157545"/>
              <a:gd name="connsiteY17" fmla="*/ 777988 h 778623"/>
              <a:gd name="connsiteX18" fmla="*/ 269524 w 1157545"/>
              <a:gd name="connsiteY18" fmla="*/ 778623 h 778623"/>
              <a:gd name="connsiteX19" fmla="*/ 32151 w 1157545"/>
              <a:gd name="connsiteY19" fmla="*/ 653204 h 778623"/>
              <a:gd name="connsiteX20" fmla="*/ 26776 w 1157545"/>
              <a:gd name="connsiteY20" fmla="*/ 645063 h 778623"/>
              <a:gd name="connsiteX21" fmla="*/ 14753 w 1157545"/>
              <a:gd name="connsiteY21" fmla="*/ 385533 h 778623"/>
              <a:gd name="connsiteX22" fmla="*/ 359851 w 1157545"/>
              <a:gd name="connsiteY22" fmla="*/ 201670 h 778623"/>
              <a:gd name="connsiteX23" fmla="*/ 444710 w 1157545"/>
              <a:gd name="connsiteY23" fmla="*/ 166312 h 778623"/>
              <a:gd name="connsiteX24" fmla="*/ 928294 w 1157545"/>
              <a:gd name="connsiteY24" fmla="*/ 31386 h 778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57545" h="778623">
                <a:moveTo>
                  <a:pt x="928294" y="31386"/>
                </a:moveTo>
                <a:cubicBezTo>
                  <a:pt x="957152" y="43315"/>
                  <a:pt x="986576" y="58911"/>
                  <a:pt x="1016454" y="78623"/>
                </a:cubicBezTo>
                <a:cubicBezTo>
                  <a:pt x="1101314" y="134489"/>
                  <a:pt x="1156473" y="333203"/>
                  <a:pt x="1149755" y="409578"/>
                </a:cubicBezTo>
                <a:cubicBezTo>
                  <a:pt x="1146927" y="439278"/>
                  <a:pt x="1142684" y="461200"/>
                  <a:pt x="1138793" y="478879"/>
                </a:cubicBezTo>
                <a:cubicBezTo>
                  <a:pt x="1132253" y="508757"/>
                  <a:pt x="1136230" y="539077"/>
                  <a:pt x="1148739" y="565242"/>
                </a:cubicBezTo>
                <a:lnTo>
                  <a:pt x="1157545" y="577813"/>
                </a:lnTo>
                <a:lnTo>
                  <a:pt x="1066593" y="749952"/>
                </a:lnTo>
                <a:lnTo>
                  <a:pt x="1025869" y="723338"/>
                </a:lnTo>
                <a:cubicBezTo>
                  <a:pt x="1011151" y="715250"/>
                  <a:pt x="996300" y="708885"/>
                  <a:pt x="981449" y="705173"/>
                </a:cubicBezTo>
                <a:cubicBezTo>
                  <a:pt x="854513" y="673704"/>
                  <a:pt x="829409" y="630567"/>
                  <a:pt x="950688" y="544999"/>
                </a:cubicBezTo>
                <a:cubicBezTo>
                  <a:pt x="1048630" y="476404"/>
                  <a:pt x="998068" y="382704"/>
                  <a:pt x="954930" y="309866"/>
                </a:cubicBezTo>
                <a:cubicBezTo>
                  <a:pt x="884215" y="190002"/>
                  <a:pt x="759753" y="169140"/>
                  <a:pt x="634231" y="182577"/>
                </a:cubicBezTo>
                <a:cubicBezTo>
                  <a:pt x="541592" y="192123"/>
                  <a:pt x="520024" y="265669"/>
                  <a:pt x="516488" y="350175"/>
                </a:cubicBezTo>
                <a:cubicBezTo>
                  <a:pt x="516488" y="351590"/>
                  <a:pt x="516488" y="352650"/>
                  <a:pt x="516488" y="354065"/>
                </a:cubicBezTo>
                <a:cubicBezTo>
                  <a:pt x="515781" y="415588"/>
                  <a:pt x="440468" y="443168"/>
                  <a:pt x="398391" y="398616"/>
                </a:cubicBezTo>
                <a:cubicBezTo>
                  <a:pt x="347475" y="344871"/>
                  <a:pt x="272162" y="272033"/>
                  <a:pt x="170330" y="402859"/>
                </a:cubicBezTo>
                <a:cubicBezTo>
                  <a:pt x="71327" y="529795"/>
                  <a:pt x="158662" y="640820"/>
                  <a:pt x="242461" y="687493"/>
                </a:cubicBezTo>
                <a:cubicBezTo>
                  <a:pt x="276140" y="706322"/>
                  <a:pt x="285753" y="747227"/>
                  <a:pt x="270107" y="777988"/>
                </a:cubicBezTo>
                <a:lnTo>
                  <a:pt x="269524" y="778623"/>
                </a:lnTo>
                <a:lnTo>
                  <a:pt x="32151" y="653204"/>
                </a:lnTo>
                <a:lnTo>
                  <a:pt x="26776" y="645063"/>
                </a:lnTo>
                <a:cubicBezTo>
                  <a:pt x="-3986" y="595208"/>
                  <a:pt x="-8583" y="442460"/>
                  <a:pt x="14753" y="385533"/>
                </a:cubicBezTo>
                <a:cubicBezTo>
                  <a:pt x="102442" y="173737"/>
                  <a:pt x="227257" y="193538"/>
                  <a:pt x="359851" y="201670"/>
                </a:cubicBezTo>
                <a:cubicBezTo>
                  <a:pt x="392027" y="203438"/>
                  <a:pt x="423496" y="190356"/>
                  <a:pt x="444710" y="166312"/>
                </a:cubicBezTo>
                <a:cubicBezTo>
                  <a:pt x="552067" y="44105"/>
                  <a:pt x="726289" y="-52114"/>
                  <a:pt x="928294" y="31386"/>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3" name="Graphic 1"/>
          <p:cNvSpPr/>
          <p:nvPr userDrawn="1"/>
        </p:nvSpPr>
        <p:spPr>
          <a:xfrm rot="17307127">
            <a:off x="10163005" y="5715988"/>
            <a:ext cx="842153" cy="797238"/>
          </a:xfrm>
          <a:custGeom>
            <a:avLst/>
            <a:gdLst>
              <a:gd name="connsiteX0" fmla="*/ 3563995 w 3571875"/>
              <a:gd name="connsiteY0" fmla="*/ 2018692 h 3381375"/>
              <a:gd name="connsiteX1" fmla="*/ 3259195 w 3571875"/>
              <a:gd name="connsiteY1" fmla="*/ 1688175 h 3381375"/>
              <a:gd name="connsiteX2" fmla="*/ 3067742 w 3571875"/>
              <a:gd name="connsiteY2" fmla="*/ 1290029 h 3381375"/>
              <a:gd name="connsiteX3" fmla="*/ 3097270 w 3571875"/>
              <a:gd name="connsiteY3" fmla="*/ 1103340 h 3381375"/>
              <a:gd name="connsiteX4" fmla="*/ 2738177 w 3571875"/>
              <a:gd name="connsiteY4" fmla="*/ 211799 h 3381375"/>
              <a:gd name="connsiteX5" fmla="*/ 1197984 w 3571875"/>
              <a:gd name="connsiteY5" fmla="*/ 448019 h 3381375"/>
              <a:gd name="connsiteX6" fmla="*/ 969384 w 3571875"/>
              <a:gd name="connsiteY6" fmla="*/ 543269 h 3381375"/>
              <a:gd name="connsiteX7" fmla="*/ 39744 w 3571875"/>
              <a:gd name="connsiteY7" fmla="*/ 1038569 h 3381375"/>
              <a:gd name="connsiteX8" fmla="*/ 72129 w 3571875"/>
              <a:gd name="connsiteY8" fmla="*/ 1737704 h 3381375"/>
              <a:gd name="connsiteX9" fmla="*/ 155949 w 3571875"/>
              <a:gd name="connsiteY9" fmla="*/ 2333970 h 3381375"/>
              <a:gd name="connsiteX10" fmla="*/ 724592 w 3571875"/>
              <a:gd name="connsiteY10" fmla="*/ 3295995 h 3381375"/>
              <a:gd name="connsiteX11" fmla="*/ 2052377 w 3571875"/>
              <a:gd name="connsiteY11" fmla="*/ 3293137 h 3381375"/>
              <a:gd name="connsiteX12" fmla="*/ 2053329 w 3571875"/>
              <a:gd name="connsiteY12" fmla="*/ 3294090 h 3381375"/>
              <a:gd name="connsiteX13" fmla="*/ 2053329 w 3571875"/>
              <a:gd name="connsiteY13" fmla="*/ 3294090 h 3381375"/>
              <a:gd name="connsiteX14" fmla="*/ 2053329 w 3571875"/>
              <a:gd name="connsiteY14" fmla="*/ 3294090 h 3381375"/>
              <a:gd name="connsiteX15" fmla="*/ 3150609 w 3571875"/>
              <a:gd name="connsiteY15" fmla="*/ 2945474 h 3381375"/>
              <a:gd name="connsiteX16" fmla="*/ 3563995 w 3571875"/>
              <a:gd name="connsiteY16" fmla="*/ 2018692 h 3381375"/>
              <a:gd name="connsiteX17" fmla="*/ 2525770 w 3571875"/>
              <a:gd name="connsiteY17" fmla="*/ 2945474 h 3381375"/>
              <a:gd name="connsiteX18" fmla="*/ 1897119 w 3571875"/>
              <a:gd name="connsiteY18" fmla="*/ 2853082 h 3381375"/>
              <a:gd name="connsiteX19" fmla="*/ 1736147 w 3571875"/>
              <a:gd name="connsiteY19" fmla="*/ 2662582 h 3381375"/>
              <a:gd name="connsiteX20" fmla="*/ 1487544 w 3571875"/>
              <a:gd name="connsiteY20" fmla="*/ 2900707 h 3381375"/>
              <a:gd name="connsiteX21" fmla="*/ 500754 w 3571875"/>
              <a:gd name="connsiteY21" fmla="*/ 2563522 h 3381375"/>
              <a:gd name="connsiteX22" fmla="*/ 662679 w 3571875"/>
              <a:gd name="connsiteY22" fmla="*/ 2166330 h 3381375"/>
              <a:gd name="connsiteX23" fmla="*/ 653154 w 3571875"/>
              <a:gd name="connsiteY23" fmla="*/ 1852004 h 3381375"/>
              <a:gd name="connsiteX24" fmla="*/ 458844 w 3571875"/>
              <a:gd name="connsiteY24" fmla="*/ 1085242 h 3381375"/>
              <a:gd name="connsiteX25" fmla="*/ 1073207 w 3571875"/>
              <a:gd name="connsiteY25" fmla="*/ 1073812 h 3381375"/>
              <a:gd name="connsiteX26" fmla="*/ 1391342 w 3571875"/>
              <a:gd name="connsiteY26" fmla="*/ 953797 h 3381375"/>
              <a:gd name="connsiteX27" fmla="*/ 1391342 w 3571875"/>
              <a:gd name="connsiteY27" fmla="*/ 943319 h 3381375"/>
              <a:gd name="connsiteX28" fmla="*/ 1708524 w 3571875"/>
              <a:gd name="connsiteY28" fmla="*/ 491834 h 3381375"/>
              <a:gd name="connsiteX29" fmla="*/ 2572442 w 3571875"/>
              <a:gd name="connsiteY29" fmla="*/ 834734 h 3381375"/>
              <a:gd name="connsiteX30" fmla="*/ 2561012 w 3571875"/>
              <a:gd name="connsiteY30" fmla="*/ 1468147 h 3381375"/>
              <a:gd name="connsiteX31" fmla="*/ 2643879 w 3571875"/>
              <a:gd name="connsiteY31" fmla="*/ 1899629 h 3381375"/>
              <a:gd name="connsiteX32" fmla="*/ 2881052 w 3571875"/>
              <a:gd name="connsiteY32" fmla="*/ 2025359 h 3381375"/>
              <a:gd name="connsiteX33" fmla="*/ 3013449 w 3571875"/>
              <a:gd name="connsiteY33" fmla="*/ 2234910 h 3381375"/>
              <a:gd name="connsiteX34" fmla="*/ 2525770 w 3571875"/>
              <a:gd name="connsiteY34" fmla="*/ 2945474 h 3381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71875" h="3381375">
                <a:moveTo>
                  <a:pt x="3563995" y="2018692"/>
                </a:moveTo>
                <a:cubicBezTo>
                  <a:pt x="3504939" y="1839622"/>
                  <a:pt x="3367779" y="1740562"/>
                  <a:pt x="3259195" y="1688175"/>
                </a:cubicBezTo>
                <a:cubicBezTo>
                  <a:pt x="3110604" y="1616737"/>
                  <a:pt x="3032499" y="1451002"/>
                  <a:pt x="3067742" y="1290029"/>
                </a:cubicBezTo>
                <a:cubicBezTo>
                  <a:pt x="3078220" y="1242404"/>
                  <a:pt x="3089649" y="1183350"/>
                  <a:pt x="3097270" y="1103340"/>
                </a:cubicBezTo>
                <a:cubicBezTo>
                  <a:pt x="3115367" y="897599"/>
                  <a:pt x="2966777" y="362294"/>
                  <a:pt x="2738177" y="211799"/>
                </a:cubicBezTo>
                <a:cubicBezTo>
                  <a:pt x="2094287" y="-213016"/>
                  <a:pt x="1528502" y="71782"/>
                  <a:pt x="1197984" y="448019"/>
                </a:cubicBezTo>
                <a:cubicBezTo>
                  <a:pt x="1140834" y="512789"/>
                  <a:pt x="1056062" y="548032"/>
                  <a:pt x="969384" y="543269"/>
                </a:cubicBezTo>
                <a:cubicBezTo>
                  <a:pt x="612197" y="521362"/>
                  <a:pt x="275964" y="468022"/>
                  <a:pt x="39744" y="1038569"/>
                </a:cubicBezTo>
                <a:cubicBezTo>
                  <a:pt x="-23121" y="1191922"/>
                  <a:pt x="-10738" y="1603402"/>
                  <a:pt x="72129" y="1737704"/>
                </a:cubicBezTo>
                <a:cubicBezTo>
                  <a:pt x="277869" y="2073937"/>
                  <a:pt x="364547" y="1985354"/>
                  <a:pt x="155949" y="2333970"/>
                </a:cubicBezTo>
                <a:cubicBezTo>
                  <a:pt x="-84081" y="2734972"/>
                  <a:pt x="276917" y="3127402"/>
                  <a:pt x="724592" y="3295995"/>
                </a:cubicBezTo>
                <a:cubicBezTo>
                  <a:pt x="1363719" y="3559837"/>
                  <a:pt x="1736147" y="3043582"/>
                  <a:pt x="2052377" y="3293137"/>
                </a:cubicBezTo>
                <a:lnTo>
                  <a:pt x="2053329" y="3294090"/>
                </a:lnTo>
                <a:cubicBezTo>
                  <a:pt x="2053329" y="3294090"/>
                  <a:pt x="2053329" y="3294090"/>
                  <a:pt x="2053329" y="3294090"/>
                </a:cubicBezTo>
                <a:cubicBezTo>
                  <a:pt x="2053329" y="3294090"/>
                  <a:pt x="2053329" y="3294090"/>
                  <a:pt x="2053329" y="3294090"/>
                </a:cubicBezTo>
                <a:cubicBezTo>
                  <a:pt x="2526722" y="3519832"/>
                  <a:pt x="2890577" y="3277897"/>
                  <a:pt x="3150609" y="2945474"/>
                </a:cubicBezTo>
                <a:cubicBezTo>
                  <a:pt x="3388734" y="2642580"/>
                  <a:pt x="3649720" y="2535899"/>
                  <a:pt x="3563995" y="2018692"/>
                </a:cubicBezTo>
                <a:close/>
                <a:moveTo>
                  <a:pt x="2525770" y="2945474"/>
                </a:moveTo>
                <a:cubicBezTo>
                  <a:pt x="2316219" y="3144547"/>
                  <a:pt x="2058092" y="2975002"/>
                  <a:pt x="1897119" y="2853082"/>
                </a:cubicBezTo>
                <a:cubicBezTo>
                  <a:pt x="1788534" y="2771167"/>
                  <a:pt x="1791392" y="2613052"/>
                  <a:pt x="1736147" y="2662582"/>
                </a:cubicBezTo>
                <a:cubicBezTo>
                  <a:pt x="1664709" y="2726399"/>
                  <a:pt x="1569459" y="2852130"/>
                  <a:pt x="1487544" y="2900707"/>
                </a:cubicBezTo>
                <a:cubicBezTo>
                  <a:pt x="1126547" y="3111210"/>
                  <a:pt x="636962" y="3001672"/>
                  <a:pt x="500754" y="2563522"/>
                </a:cubicBezTo>
                <a:cubicBezTo>
                  <a:pt x="434079" y="2346352"/>
                  <a:pt x="532187" y="2248245"/>
                  <a:pt x="662679" y="2166330"/>
                </a:cubicBezTo>
                <a:cubicBezTo>
                  <a:pt x="779837" y="2092987"/>
                  <a:pt x="774122" y="1919632"/>
                  <a:pt x="653154" y="1852004"/>
                </a:cubicBezTo>
                <a:cubicBezTo>
                  <a:pt x="427412" y="1726275"/>
                  <a:pt x="192144" y="1427189"/>
                  <a:pt x="458844" y="1085242"/>
                </a:cubicBezTo>
                <a:cubicBezTo>
                  <a:pt x="733164" y="732817"/>
                  <a:pt x="936047" y="929032"/>
                  <a:pt x="1073207" y="1073812"/>
                </a:cubicBezTo>
                <a:cubicBezTo>
                  <a:pt x="1186554" y="1193827"/>
                  <a:pt x="1389437" y="1119532"/>
                  <a:pt x="1391342" y="953797"/>
                </a:cubicBezTo>
                <a:cubicBezTo>
                  <a:pt x="1391342" y="949987"/>
                  <a:pt x="1391342" y="947129"/>
                  <a:pt x="1391342" y="943319"/>
                </a:cubicBezTo>
                <a:cubicBezTo>
                  <a:pt x="1400867" y="715672"/>
                  <a:pt x="1458969" y="517552"/>
                  <a:pt x="1708524" y="491834"/>
                </a:cubicBezTo>
                <a:cubicBezTo>
                  <a:pt x="2046662" y="455639"/>
                  <a:pt x="2381942" y="511837"/>
                  <a:pt x="2572442" y="834734"/>
                </a:cubicBezTo>
                <a:cubicBezTo>
                  <a:pt x="2688647" y="1030949"/>
                  <a:pt x="2824854" y="1283362"/>
                  <a:pt x="2561012" y="1468147"/>
                </a:cubicBezTo>
                <a:cubicBezTo>
                  <a:pt x="2234304" y="1698652"/>
                  <a:pt x="2301932" y="1814857"/>
                  <a:pt x="2643879" y="1899629"/>
                </a:cubicBezTo>
                <a:cubicBezTo>
                  <a:pt x="2723889" y="1919632"/>
                  <a:pt x="2803899" y="1968209"/>
                  <a:pt x="2881052" y="2025359"/>
                </a:cubicBezTo>
                <a:cubicBezTo>
                  <a:pt x="2949632" y="2075842"/>
                  <a:pt x="2998209" y="2151090"/>
                  <a:pt x="3013449" y="2234910"/>
                </a:cubicBezTo>
                <a:cubicBezTo>
                  <a:pt x="3079172" y="2606385"/>
                  <a:pt x="2737224" y="2743545"/>
                  <a:pt x="2525770" y="2945474"/>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4" name="Graphic 1"/>
          <p:cNvSpPr/>
          <p:nvPr userDrawn="1"/>
        </p:nvSpPr>
        <p:spPr>
          <a:xfrm rot="20336913">
            <a:off x="10928530" y="5061567"/>
            <a:ext cx="661037" cy="685620"/>
          </a:xfrm>
          <a:custGeom>
            <a:avLst/>
            <a:gdLst>
              <a:gd name="connsiteX0" fmla="*/ 3563995 w 3571875"/>
              <a:gd name="connsiteY0" fmla="*/ 2018692 h 3381375"/>
              <a:gd name="connsiteX1" fmla="*/ 3259195 w 3571875"/>
              <a:gd name="connsiteY1" fmla="*/ 1688175 h 3381375"/>
              <a:gd name="connsiteX2" fmla="*/ 3067742 w 3571875"/>
              <a:gd name="connsiteY2" fmla="*/ 1290029 h 3381375"/>
              <a:gd name="connsiteX3" fmla="*/ 3097270 w 3571875"/>
              <a:gd name="connsiteY3" fmla="*/ 1103340 h 3381375"/>
              <a:gd name="connsiteX4" fmla="*/ 2738177 w 3571875"/>
              <a:gd name="connsiteY4" fmla="*/ 211799 h 3381375"/>
              <a:gd name="connsiteX5" fmla="*/ 1197984 w 3571875"/>
              <a:gd name="connsiteY5" fmla="*/ 448019 h 3381375"/>
              <a:gd name="connsiteX6" fmla="*/ 969384 w 3571875"/>
              <a:gd name="connsiteY6" fmla="*/ 543269 h 3381375"/>
              <a:gd name="connsiteX7" fmla="*/ 39744 w 3571875"/>
              <a:gd name="connsiteY7" fmla="*/ 1038569 h 3381375"/>
              <a:gd name="connsiteX8" fmla="*/ 72129 w 3571875"/>
              <a:gd name="connsiteY8" fmla="*/ 1737704 h 3381375"/>
              <a:gd name="connsiteX9" fmla="*/ 155949 w 3571875"/>
              <a:gd name="connsiteY9" fmla="*/ 2333970 h 3381375"/>
              <a:gd name="connsiteX10" fmla="*/ 724592 w 3571875"/>
              <a:gd name="connsiteY10" fmla="*/ 3295995 h 3381375"/>
              <a:gd name="connsiteX11" fmla="*/ 2052377 w 3571875"/>
              <a:gd name="connsiteY11" fmla="*/ 3293137 h 3381375"/>
              <a:gd name="connsiteX12" fmla="*/ 2053329 w 3571875"/>
              <a:gd name="connsiteY12" fmla="*/ 3294090 h 3381375"/>
              <a:gd name="connsiteX13" fmla="*/ 2053329 w 3571875"/>
              <a:gd name="connsiteY13" fmla="*/ 3294090 h 3381375"/>
              <a:gd name="connsiteX14" fmla="*/ 2053329 w 3571875"/>
              <a:gd name="connsiteY14" fmla="*/ 3294090 h 3381375"/>
              <a:gd name="connsiteX15" fmla="*/ 3150609 w 3571875"/>
              <a:gd name="connsiteY15" fmla="*/ 2945474 h 3381375"/>
              <a:gd name="connsiteX16" fmla="*/ 3563995 w 3571875"/>
              <a:gd name="connsiteY16" fmla="*/ 2018692 h 3381375"/>
              <a:gd name="connsiteX17" fmla="*/ 2525770 w 3571875"/>
              <a:gd name="connsiteY17" fmla="*/ 2945474 h 3381375"/>
              <a:gd name="connsiteX18" fmla="*/ 1897119 w 3571875"/>
              <a:gd name="connsiteY18" fmla="*/ 2853082 h 3381375"/>
              <a:gd name="connsiteX19" fmla="*/ 1736147 w 3571875"/>
              <a:gd name="connsiteY19" fmla="*/ 2662582 h 3381375"/>
              <a:gd name="connsiteX20" fmla="*/ 1487544 w 3571875"/>
              <a:gd name="connsiteY20" fmla="*/ 2900707 h 3381375"/>
              <a:gd name="connsiteX21" fmla="*/ 500754 w 3571875"/>
              <a:gd name="connsiteY21" fmla="*/ 2563522 h 3381375"/>
              <a:gd name="connsiteX22" fmla="*/ 662679 w 3571875"/>
              <a:gd name="connsiteY22" fmla="*/ 2166330 h 3381375"/>
              <a:gd name="connsiteX23" fmla="*/ 653154 w 3571875"/>
              <a:gd name="connsiteY23" fmla="*/ 1852004 h 3381375"/>
              <a:gd name="connsiteX24" fmla="*/ 458844 w 3571875"/>
              <a:gd name="connsiteY24" fmla="*/ 1085242 h 3381375"/>
              <a:gd name="connsiteX25" fmla="*/ 1073207 w 3571875"/>
              <a:gd name="connsiteY25" fmla="*/ 1073812 h 3381375"/>
              <a:gd name="connsiteX26" fmla="*/ 1391342 w 3571875"/>
              <a:gd name="connsiteY26" fmla="*/ 953797 h 3381375"/>
              <a:gd name="connsiteX27" fmla="*/ 1391342 w 3571875"/>
              <a:gd name="connsiteY27" fmla="*/ 943319 h 3381375"/>
              <a:gd name="connsiteX28" fmla="*/ 1708524 w 3571875"/>
              <a:gd name="connsiteY28" fmla="*/ 491834 h 3381375"/>
              <a:gd name="connsiteX29" fmla="*/ 2572442 w 3571875"/>
              <a:gd name="connsiteY29" fmla="*/ 834734 h 3381375"/>
              <a:gd name="connsiteX30" fmla="*/ 2561012 w 3571875"/>
              <a:gd name="connsiteY30" fmla="*/ 1468147 h 3381375"/>
              <a:gd name="connsiteX31" fmla="*/ 2643879 w 3571875"/>
              <a:gd name="connsiteY31" fmla="*/ 1899629 h 3381375"/>
              <a:gd name="connsiteX32" fmla="*/ 2881052 w 3571875"/>
              <a:gd name="connsiteY32" fmla="*/ 2025359 h 3381375"/>
              <a:gd name="connsiteX33" fmla="*/ 3013449 w 3571875"/>
              <a:gd name="connsiteY33" fmla="*/ 2234910 h 3381375"/>
              <a:gd name="connsiteX34" fmla="*/ 2525770 w 3571875"/>
              <a:gd name="connsiteY34" fmla="*/ 2945474 h 3381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71875" h="3381375">
                <a:moveTo>
                  <a:pt x="3563995" y="2018692"/>
                </a:moveTo>
                <a:cubicBezTo>
                  <a:pt x="3504939" y="1839622"/>
                  <a:pt x="3367779" y="1740562"/>
                  <a:pt x="3259195" y="1688175"/>
                </a:cubicBezTo>
                <a:cubicBezTo>
                  <a:pt x="3110604" y="1616737"/>
                  <a:pt x="3032499" y="1451002"/>
                  <a:pt x="3067742" y="1290029"/>
                </a:cubicBezTo>
                <a:cubicBezTo>
                  <a:pt x="3078220" y="1242404"/>
                  <a:pt x="3089649" y="1183350"/>
                  <a:pt x="3097270" y="1103340"/>
                </a:cubicBezTo>
                <a:cubicBezTo>
                  <a:pt x="3115367" y="897599"/>
                  <a:pt x="2966777" y="362294"/>
                  <a:pt x="2738177" y="211799"/>
                </a:cubicBezTo>
                <a:cubicBezTo>
                  <a:pt x="2094287" y="-213016"/>
                  <a:pt x="1528502" y="71782"/>
                  <a:pt x="1197984" y="448019"/>
                </a:cubicBezTo>
                <a:cubicBezTo>
                  <a:pt x="1140834" y="512789"/>
                  <a:pt x="1056062" y="548032"/>
                  <a:pt x="969384" y="543269"/>
                </a:cubicBezTo>
                <a:cubicBezTo>
                  <a:pt x="612197" y="521362"/>
                  <a:pt x="275964" y="468022"/>
                  <a:pt x="39744" y="1038569"/>
                </a:cubicBezTo>
                <a:cubicBezTo>
                  <a:pt x="-23121" y="1191922"/>
                  <a:pt x="-10738" y="1603402"/>
                  <a:pt x="72129" y="1737704"/>
                </a:cubicBezTo>
                <a:cubicBezTo>
                  <a:pt x="277869" y="2073937"/>
                  <a:pt x="364547" y="1985354"/>
                  <a:pt x="155949" y="2333970"/>
                </a:cubicBezTo>
                <a:cubicBezTo>
                  <a:pt x="-84081" y="2734972"/>
                  <a:pt x="276917" y="3127402"/>
                  <a:pt x="724592" y="3295995"/>
                </a:cubicBezTo>
                <a:cubicBezTo>
                  <a:pt x="1363719" y="3559837"/>
                  <a:pt x="1736147" y="3043582"/>
                  <a:pt x="2052377" y="3293137"/>
                </a:cubicBezTo>
                <a:lnTo>
                  <a:pt x="2053329" y="3294090"/>
                </a:lnTo>
                <a:cubicBezTo>
                  <a:pt x="2053329" y="3294090"/>
                  <a:pt x="2053329" y="3294090"/>
                  <a:pt x="2053329" y="3294090"/>
                </a:cubicBezTo>
                <a:cubicBezTo>
                  <a:pt x="2053329" y="3294090"/>
                  <a:pt x="2053329" y="3294090"/>
                  <a:pt x="2053329" y="3294090"/>
                </a:cubicBezTo>
                <a:cubicBezTo>
                  <a:pt x="2526722" y="3519832"/>
                  <a:pt x="2890577" y="3277897"/>
                  <a:pt x="3150609" y="2945474"/>
                </a:cubicBezTo>
                <a:cubicBezTo>
                  <a:pt x="3388734" y="2642580"/>
                  <a:pt x="3649720" y="2535899"/>
                  <a:pt x="3563995" y="2018692"/>
                </a:cubicBezTo>
                <a:close/>
                <a:moveTo>
                  <a:pt x="2525770" y="2945474"/>
                </a:moveTo>
                <a:cubicBezTo>
                  <a:pt x="2316219" y="3144547"/>
                  <a:pt x="2058092" y="2975002"/>
                  <a:pt x="1897119" y="2853082"/>
                </a:cubicBezTo>
                <a:cubicBezTo>
                  <a:pt x="1788534" y="2771167"/>
                  <a:pt x="1791392" y="2613052"/>
                  <a:pt x="1736147" y="2662582"/>
                </a:cubicBezTo>
                <a:cubicBezTo>
                  <a:pt x="1664709" y="2726399"/>
                  <a:pt x="1569459" y="2852130"/>
                  <a:pt x="1487544" y="2900707"/>
                </a:cubicBezTo>
                <a:cubicBezTo>
                  <a:pt x="1126547" y="3111210"/>
                  <a:pt x="636962" y="3001672"/>
                  <a:pt x="500754" y="2563522"/>
                </a:cubicBezTo>
                <a:cubicBezTo>
                  <a:pt x="434079" y="2346352"/>
                  <a:pt x="532187" y="2248245"/>
                  <a:pt x="662679" y="2166330"/>
                </a:cubicBezTo>
                <a:cubicBezTo>
                  <a:pt x="779837" y="2092987"/>
                  <a:pt x="774122" y="1919632"/>
                  <a:pt x="653154" y="1852004"/>
                </a:cubicBezTo>
                <a:cubicBezTo>
                  <a:pt x="427412" y="1726275"/>
                  <a:pt x="192144" y="1427189"/>
                  <a:pt x="458844" y="1085242"/>
                </a:cubicBezTo>
                <a:cubicBezTo>
                  <a:pt x="733164" y="732817"/>
                  <a:pt x="936047" y="929032"/>
                  <a:pt x="1073207" y="1073812"/>
                </a:cubicBezTo>
                <a:cubicBezTo>
                  <a:pt x="1186554" y="1193827"/>
                  <a:pt x="1389437" y="1119532"/>
                  <a:pt x="1391342" y="953797"/>
                </a:cubicBezTo>
                <a:cubicBezTo>
                  <a:pt x="1391342" y="949987"/>
                  <a:pt x="1391342" y="947129"/>
                  <a:pt x="1391342" y="943319"/>
                </a:cubicBezTo>
                <a:cubicBezTo>
                  <a:pt x="1400867" y="715672"/>
                  <a:pt x="1458969" y="517552"/>
                  <a:pt x="1708524" y="491834"/>
                </a:cubicBezTo>
                <a:cubicBezTo>
                  <a:pt x="2046662" y="455639"/>
                  <a:pt x="2381942" y="511837"/>
                  <a:pt x="2572442" y="834734"/>
                </a:cubicBezTo>
                <a:cubicBezTo>
                  <a:pt x="2688647" y="1030949"/>
                  <a:pt x="2824854" y="1283362"/>
                  <a:pt x="2561012" y="1468147"/>
                </a:cubicBezTo>
                <a:cubicBezTo>
                  <a:pt x="2234304" y="1698652"/>
                  <a:pt x="2301932" y="1814857"/>
                  <a:pt x="2643879" y="1899629"/>
                </a:cubicBezTo>
                <a:cubicBezTo>
                  <a:pt x="2723889" y="1919632"/>
                  <a:pt x="2803899" y="1968209"/>
                  <a:pt x="2881052" y="2025359"/>
                </a:cubicBezTo>
                <a:cubicBezTo>
                  <a:pt x="2949632" y="2075842"/>
                  <a:pt x="2998209" y="2151090"/>
                  <a:pt x="3013449" y="2234910"/>
                </a:cubicBezTo>
                <a:cubicBezTo>
                  <a:pt x="3079172" y="2606385"/>
                  <a:pt x="2737224" y="2743545"/>
                  <a:pt x="2525770" y="2945474"/>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20" name="Rectangle 19"/>
          <p:cNvSpPr/>
          <p:nvPr userDrawn="1"/>
        </p:nvSpPr>
        <p:spPr>
          <a:xfrm>
            <a:off x="0" y="6580736"/>
            <a:ext cx="12192000" cy="27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endParaRPr lang="en-US" altLang="ko-KR" dirty="0"/>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0" y="6580736"/>
            <a:ext cx="12192000" cy="27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ontents slide layout">
    <p:spTree>
      <p:nvGrpSpPr>
        <p:cNvPr id="1" name=""/>
        <p:cNvGrpSpPr/>
        <p:nvPr/>
      </p:nvGrpSpPr>
      <p:grpSpPr>
        <a:xfrm>
          <a:off x="0" y="0"/>
          <a:ext cx="0" cy="0"/>
          <a:chOff x="0" y="0"/>
          <a:chExt cx="0" cy="0"/>
        </a:xfrm>
      </p:grpSpPr>
      <p:sp>
        <p:nvSpPr>
          <p:cNvPr id="2" name="Rectangle 1"/>
          <p:cNvSpPr/>
          <p:nvPr userDrawn="1"/>
        </p:nvSpPr>
        <p:spPr>
          <a:xfrm>
            <a:off x="0" y="0"/>
            <a:ext cx="2790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userDrawn="1"/>
        </p:nvGrpSpPr>
        <p:grpSpPr>
          <a:xfrm>
            <a:off x="1029916" y="4717956"/>
            <a:ext cx="2400531" cy="1651187"/>
            <a:chOff x="1029916" y="4879881"/>
            <a:chExt cx="2400531" cy="1651187"/>
          </a:xfrm>
        </p:grpSpPr>
        <p:sp>
          <p:nvSpPr>
            <p:cNvPr id="3" name="Freeform: Shape 2"/>
            <p:cNvSpPr/>
            <p:nvPr userDrawn="1"/>
          </p:nvSpPr>
          <p:spPr>
            <a:xfrm>
              <a:off x="1029916" y="4879881"/>
              <a:ext cx="2400531" cy="1651187"/>
            </a:xfrm>
            <a:custGeom>
              <a:avLst/>
              <a:gdLst>
                <a:gd name="connsiteX0" fmla="*/ 1229776 w 1753617"/>
                <a:gd name="connsiteY0" fmla="*/ 474039 h 1206212"/>
                <a:gd name="connsiteX1" fmla="*/ 1118650 w 1753617"/>
                <a:gd name="connsiteY1" fmla="*/ 1037577 h 1206212"/>
                <a:gd name="connsiteX2" fmla="*/ 1227679 w 1753617"/>
                <a:gd name="connsiteY2" fmla="*/ 1039321 h 1206212"/>
                <a:gd name="connsiteX3" fmla="*/ 1229776 w 1753617"/>
                <a:gd name="connsiteY3" fmla="*/ 474039 h 1206212"/>
                <a:gd name="connsiteX4" fmla="*/ 861560 w 1753617"/>
                <a:gd name="connsiteY4" fmla="*/ 0 h 1206212"/>
                <a:gd name="connsiteX5" fmla="*/ 1192678 w 1753617"/>
                <a:gd name="connsiteY5" fmla="*/ 235268 h 1206212"/>
                <a:gd name="connsiteX6" fmla="*/ 1395270 w 1753617"/>
                <a:gd name="connsiteY6" fmla="*/ 172094 h 1206212"/>
                <a:gd name="connsiteX7" fmla="*/ 1753617 w 1753617"/>
                <a:gd name="connsiteY7" fmla="*/ 530443 h 1206212"/>
                <a:gd name="connsiteX8" fmla="*/ 1395270 w 1753617"/>
                <a:gd name="connsiteY8" fmla="*/ 888790 h 1206212"/>
                <a:gd name="connsiteX9" fmla="*/ 1372396 w 1753617"/>
                <a:gd name="connsiteY9" fmla="*/ 887701 h 1206212"/>
                <a:gd name="connsiteX10" fmla="*/ 1372396 w 1753617"/>
                <a:gd name="connsiteY10" fmla="*/ 1206212 h 1206212"/>
                <a:gd name="connsiteX11" fmla="*/ 1231543 w 1753617"/>
                <a:gd name="connsiteY11" fmla="*/ 1206212 h 1206212"/>
                <a:gd name="connsiteX12" fmla="*/ 1227789 w 1753617"/>
                <a:gd name="connsiteY12" fmla="*/ 1039789 h 1206212"/>
                <a:gd name="connsiteX13" fmla="*/ 1176875 w 1753617"/>
                <a:gd name="connsiteY13" fmla="*/ 1039789 h 1206212"/>
                <a:gd name="connsiteX14" fmla="*/ 1173122 w 1753617"/>
                <a:gd name="connsiteY14" fmla="*/ 1206212 h 1206212"/>
                <a:gd name="connsiteX15" fmla="*/ 973672 w 1753617"/>
                <a:gd name="connsiteY15" fmla="*/ 1206212 h 1206212"/>
                <a:gd name="connsiteX16" fmla="*/ 968149 w 1753617"/>
                <a:gd name="connsiteY16" fmla="*/ 929147 h 1206212"/>
                <a:gd name="connsiteX17" fmla="*/ 968017 w 1753617"/>
                <a:gd name="connsiteY17" fmla="*/ 929147 h 1206212"/>
                <a:gd name="connsiteX18" fmla="*/ 1030077 w 1753617"/>
                <a:gd name="connsiteY18" fmla="*/ 836491 h 1206212"/>
                <a:gd name="connsiteX19" fmla="*/ 1016753 w 1753617"/>
                <a:gd name="connsiteY19" fmla="*/ 510027 h 1206212"/>
                <a:gd name="connsiteX20" fmla="*/ 1006625 w 1753617"/>
                <a:gd name="connsiteY20" fmla="*/ 501207 h 1206212"/>
                <a:gd name="connsiteX21" fmla="*/ 999463 w 1753617"/>
                <a:gd name="connsiteY21" fmla="*/ 503790 h 1206212"/>
                <a:gd name="connsiteX22" fmla="*/ 996664 w 1753617"/>
                <a:gd name="connsiteY22" fmla="*/ 509676 h 1206212"/>
                <a:gd name="connsiteX23" fmla="*/ 996664 w 1753617"/>
                <a:gd name="connsiteY23" fmla="*/ 733486 h 1206212"/>
                <a:gd name="connsiteX24" fmla="*/ 985982 w 1753617"/>
                <a:gd name="connsiteY24" fmla="*/ 742788 h 1206212"/>
                <a:gd name="connsiteX25" fmla="*/ 975300 w 1753617"/>
                <a:gd name="connsiteY25" fmla="*/ 733486 h 1206212"/>
                <a:gd name="connsiteX26" fmla="*/ 975300 w 1753617"/>
                <a:gd name="connsiteY26" fmla="*/ 509660 h 1206212"/>
                <a:gd name="connsiteX27" fmla="*/ 972509 w 1753617"/>
                <a:gd name="connsiteY27" fmla="*/ 503790 h 1206212"/>
                <a:gd name="connsiteX28" fmla="*/ 965347 w 1753617"/>
                <a:gd name="connsiteY28" fmla="*/ 501207 h 1206212"/>
                <a:gd name="connsiteX29" fmla="*/ 958185 w 1753617"/>
                <a:gd name="connsiteY29" fmla="*/ 503790 h 1206212"/>
                <a:gd name="connsiteX30" fmla="*/ 955762 w 1753617"/>
                <a:gd name="connsiteY30" fmla="*/ 508885 h 1206212"/>
                <a:gd name="connsiteX31" fmla="*/ 955762 w 1753617"/>
                <a:gd name="connsiteY31" fmla="*/ 735600 h 1206212"/>
                <a:gd name="connsiteX32" fmla="*/ 945080 w 1753617"/>
                <a:gd name="connsiteY32" fmla="*/ 744903 h 1206212"/>
                <a:gd name="connsiteX33" fmla="*/ 934398 w 1753617"/>
                <a:gd name="connsiteY33" fmla="*/ 735600 h 1206212"/>
                <a:gd name="connsiteX34" fmla="*/ 934398 w 1753617"/>
                <a:gd name="connsiteY34" fmla="*/ 508546 h 1206212"/>
                <a:gd name="connsiteX35" fmla="*/ 932136 w 1753617"/>
                <a:gd name="connsiteY35" fmla="*/ 503790 h 1206212"/>
                <a:gd name="connsiteX36" fmla="*/ 924974 w 1753617"/>
                <a:gd name="connsiteY36" fmla="*/ 501207 h 1206212"/>
                <a:gd name="connsiteX37" fmla="*/ 917812 w 1753617"/>
                <a:gd name="connsiteY37" fmla="*/ 503790 h 1206212"/>
                <a:gd name="connsiteX38" fmla="*/ 914860 w 1753617"/>
                <a:gd name="connsiteY38" fmla="*/ 509998 h 1206212"/>
                <a:gd name="connsiteX39" fmla="*/ 914860 w 1753617"/>
                <a:gd name="connsiteY39" fmla="*/ 735693 h 1206212"/>
                <a:gd name="connsiteX40" fmla="*/ 904178 w 1753617"/>
                <a:gd name="connsiteY40" fmla="*/ 744995 h 1206212"/>
                <a:gd name="connsiteX41" fmla="*/ 893497 w 1753617"/>
                <a:gd name="connsiteY41" fmla="*/ 735693 h 1206212"/>
                <a:gd name="connsiteX42" fmla="*/ 893497 w 1753617"/>
                <a:gd name="connsiteY42" fmla="*/ 509338 h 1206212"/>
                <a:gd name="connsiteX43" fmla="*/ 890858 w 1753617"/>
                <a:gd name="connsiteY43" fmla="*/ 503790 h 1206212"/>
                <a:gd name="connsiteX44" fmla="*/ 883696 w 1753617"/>
                <a:gd name="connsiteY44" fmla="*/ 501207 h 1206212"/>
                <a:gd name="connsiteX45" fmla="*/ 873568 w 1753617"/>
                <a:gd name="connsiteY45" fmla="*/ 510027 h 1206212"/>
                <a:gd name="connsiteX46" fmla="*/ 858045 w 1753617"/>
                <a:gd name="connsiteY46" fmla="*/ 836491 h 1206212"/>
                <a:gd name="connsiteX47" fmla="*/ 920104 w 1753617"/>
                <a:gd name="connsiteY47" fmla="*/ 929147 h 1206212"/>
                <a:gd name="connsiteX48" fmla="*/ 919971 w 1753617"/>
                <a:gd name="connsiteY48" fmla="*/ 929147 h 1206212"/>
                <a:gd name="connsiteX49" fmla="*/ 914449 w 1753617"/>
                <a:gd name="connsiteY49" fmla="*/ 1206212 h 1206212"/>
                <a:gd name="connsiteX50" fmla="*/ 687243 w 1753617"/>
                <a:gd name="connsiteY50" fmla="*/ 1206212 h 1206212"/>
                <a:gd name="connsiteX51" fmla="*/ 680994 w 1753617"/>
                <a:gd name="connsiteY51" fmla="*/ 892690 h 1206212"/>
                <a:gd name="connsiteX52" fmla="*/ 672455 w 1753617"/>
                <a:gd name="connsiteY52" fmla="*/ 892690 h 1206212"/>
                <a:gd name="connsiteX53" fmla="*/ 703265 w 1753617"/>
                <a:gd name="connsiteY53" fmla="*/ 880906 h 1206212"/>
                <a:gd name="connsiteX54" fmla="*/ 779494 w 1753617"/>
                <a:gd name="connsiteY54" fmla="*/ 701153 h 1206212"/>
                <a:gd name="connsiteX55" fmla="*/ 659906 w 1753617"/>
                <a:gd name="connsiteY55" fmla="*/ 495891 h 1206212"/>
                <a:gd name="connsiteX56" fmla="*/ 531113 w 1753617"/>
                <a:gd name="connsiteY56" fmla="*/ 696668 h 1206212"/>
                <a:gd name="connsiteX57" fmla="*/ 611609 w 1753617"/>
                <a:gd name="connsiteY57" fmla="*/ 881068 h 1206212"/>
                <a:gd name="connsiteX58" fmla="*/ 642424 w 1753617"/>
                <a:gd name="connsiteY58" fmla="*/ 892690 h 1206212"/>
                <a:gd name="connsiteX59" fmla="*/ 629610 w 1753617"/>
                <a:gd name="connsiteY59" fmla="*/ 892690 h 1206212"/>
                <a:gd name="connsiteX60" fmla="*/ 623362 w 1753617"/>
                <a:gd name="connsiteY60" fmla="*/ 1206212 h 1206212"/>
                <a:gd name="connsiteX61" fmla="*/ 400827 w 1753617"/>
                <a:gd name="connsiteY61" fmla="*/ 1206212 h 1206212"/>
                <a:gd name="connsiteX62" fmla="*/ 400827 w 1753617"/>
                <a:gd name="connsiteY62" fmla="*/ 886611 h 1206212"/>
                <a:gd name="connsiteX63" fmla="*/ 358348 w 1753617"/>
                <a:gd name="connsiteY63" fmla="*/ 888790 h 1206212"/>
                <a:gd name="connsiteX64" fmla="*/ 0 w 1753617"/>
                <a:gd name="connsiteY64" fmla="*/ 530443 h 1206212"/>
                <a:gd name="connsiteX65" fmla="*/ 358348 w 1753617"/>
                <a:gd name="connsiteY65" fmla="*/ 172094 h 1206212"/>
                <a:gd name="connsiteX66" fmla="*/ 536978 w 1753617"/>
                <a:gd name="connsiteY66" fmla="*/ 220019 h 1206212"/>
                <a:gd name="connsiteX67" fmla="*/ 861560 w 1753617"/>
                <a:gd name="connsiteY67" fmla="*/ 0 h 120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753617" h="1206212">
                  <a:moveTo>
                    <a:pt x="1229776" y="474039"/>
                  </a:moveTo>
                  <a:cubicBezTo>
                    <a:pt x="1143811" y="476947"/>
                    <a:pt x="1106070" y="792156"/>
                    <a:pt x="1118650" y="1037577"/>
                  </a:cubicBezTo>
                  <a:cubicBezTo>
                    <a:pt x="1151499" y="1041648"/>
                    <a:pt x="1192735" y="1038740"/>
                    <a:pt x="1227679" y="1039321"/>
                  </a:cubicBezTo>
                  <a:cubicBezTo>
                    <a:pt x="1233271" y="829958"/>
                    <a:pt x="1236766" y="475784"/>
                    <a:pt x="1229776" y="474039"/>
                  </a:cubicBezTo>
                  <a:close/>
                  <a:moveTo>
                    <a:pt x="861560" y="0"/>
                  </a:moveTo>
                  <a:cubicBezTo>
                    <a:pt x="1015137" y="0"/>
                    <a:pt x="1144753" y="98028"/>
                    <a:pt x="1192678" y="235268"/>
                  </a:cubicBezTo>
                  <a:cubicBezTo>
                    <a:pt x="1250405" y="194968"/>
                    <a:pt x="1320114" y="172094"/>
                    <a:pt x="1395270" y="172094"/>
                  </a:cubicBezTo>
                  <a:cubicBezTo>
                    <a:pt x="1593505" y="172094"/>
                    <a:pt x="1753617" y="332207"/>
                    <a:pt x="1753617" y="530443"/>
                  </a:cubicBezTo>
                  <a:cubicBezTo>
                    <a:pt x="1753617" y="728677"/>
                    <a:pt x="1593505" y="888790"/>
                    <a:pt x="1395270" y="888790"/>
                  </a:cubicBezTo>
                  <a:cubicBezTo>
                    <a:pt x="1387645" y="888790"/>
                    <a:pt x="1380021" y="887701"/>
                    <a:pt x="1372396" y="887701"/>
                  </a:cubicBezTo>
                  <a:lnTo>
                    <a:pt x="1372396" y="1206212"/>
                  </a:lnTo>
                  <a:lnTo>
                    <a:pt x="1231543" y="1206212"/>
                  </a:lnTo>
                  <a:lnTo>
                    <a:pt x="1227789" y="1039789"/>
                  </a:lnTo>
                  <a:lnTo>
                    <a:pt x="1176875" y="1039789"/>
                  </a:lnTo>
                  <a:lnTo>
                    <a:pt x="1173122" y="1206212"/>
                  </a:lnTo>
                  <a:lnTo>
                    <a:pt x="973672" y="1206212"/>
                  </a:lnTo>
                  <a:lnTo>
                    <a:pt x="968149" y="929147"/>
                  </a:lnTo>
                  <a:lnTo>
                    <a:pt x="968017" y="929147"/>
                  </a:lnTo>
                  <a:cubicBezTo>
                    <a:pt x="988704" y="898262"/>
                    <a:pt x="1030225" y="854754"/>
                    <a:pt x="1030077" y="836491"/>
                  </a:cubicBezTo>
                  <a:lnTo>
                    <a:pt x="1016753" y="510027"/>
                  </a:lnTo>
                  <a:cubicBezTo>
                    <a:pt x="1016753" y="505156"/>
                    <a:pt x="1012219" y="501207"/>
                    <a:pt x="1006625" y="501207"/>
                  </a:cubicBezTo>
                  <a:cubicBezTo>
                    <a:pt x="1003828" y="501207"/>
                    <a:pt x="1001296" y="502194"/>
                    <a:pt x="999463" y="503790"/>
                  </a:cubicBezTo>
                  <a:lnTo>
                    <a:pt x="996664" y="509676"/>
                  </a:lnTo>
                  <a:lnTo>
                    <a:pt x="996664" y="733486"/>
                  </a:lnTo>
                  <a:cubicBezTo>
                    <a:pt x="996664" y="738623"/>
                    <a:pt x="991881" y="742788"/>
                    <a:pt x="985982" y="742788"/>
                  </a:cubicBezTo>
                  <a:cubicBezTo>
                    <a:pt x="980083" y="742788"/>
                    <a:pt x="975300" y="738623"/>
                    <a:pt x="975300" y="733486"/>
                  </a:cubicBezTo>
                  <a:cubicBezTo>
                    <a:pt x="975300" y="658877"/>
                    <a:pt x="975300" y="584268"/>
                    <a:pt x="975300" y="509660"/>
                  </a:cubicBezTo>
                  <a:lnTo>
                    <a:pt x="972509" y="503790"/>
                  </a:lnTo>
                  <a:cubicBezTo>
                    <a:pt x="970676" y="502194"/>
                    <a:pt x="968144" y="501207"/>
                    <a:pt x="965347" y="501207"/>
                  </a:cubicBezTo>
                  <a:cubicBezTo>
                    <a:pt x="962550" y="501207"/>
                    <a:pt x="960018" y="502194"/>
                    <a:pt x="958185" y="503790"/>
                  </a:cubicBezTo>
                  <a:lnTo>
                    <a:pt x="955762" y="508885"/>
                  </a:lnTo>
                  <a:lnTo>
                    <a:pt x="955762" y="735600"/>
                  </a:lnTo>
                  <a:cubicBezTo>
                    <a:pt x="955762" y="740738"/>
                    <a:pt x="950979" y="744903"/>
                    <a:pt x="945080" y="744903"/>
                  </a:cubicBezTo>
                  <a:cubicBezTo>
                    <a:pt x="939180" y="744903"/>
                    <a:pt x="934398" y="740738"/>
                    <a:pt x="934398" y="735600"/>
                  </a:cubicBezTo>
                  <a:cubicBezTo>
                    <a:pt x="934398" y="659916"/>
                    <a:pt x="934398" y="584231"/>
                    <a:pt x="934398" y="508546"/>
                  </a:cubicBezTo>
                  <a:lnTo>
                    <a:pt x="932136" y="503790"/>
                  </a:lnTo>
                  <a:cubicBezTo>
                    <a:pt x="930304" y="502194"/>
                    <a:pt x="927771" y="501207"/>
                    <a:pt x="924974" y="501207"/>
                  </a:cubicBezTo>
                  <a:cubicBezTo>
                    <a:pt x="922177" y="501207"/>
                    <a:pt x="919645" y="502194"/>
                    <a:pt x="917812" y="503790"/>
                  </a:cubicBezTo>
                  <a:lnTo>
                    <a:pt x="914860" y="509998"/>
                  </a:lnTo>
                  <a:lnTo>
                    <a:pt x="914860" y="735693"/>
                  </a:lnTo>
                  <a:cubicBezTo>
                    <a:pt x="914860" y="740830"/>
                    <a:pt x="910078" y="744995"/>
                    <a:pt x="904178" y="744995"/>
                  </a:cubicBezTo>
                  <a:cubicBezTo>
                    <a:pt x="898278" y="744995"/>
                    <a:pt x="893497" y="740830"/>
                    <a:pt x="893497" y="735693"/>
                  </a:cubicBezTo>
                  <a:cubicBezTo>
                    <a:pt x="893497" y="660241"/>
                    <a:pt x="893497" y="584789"/>
                    <a:pt x="893497" y="509338"/>
                  </a:cubicBezTo>
                  <a:lnTo>
                    <a:pt x="890858" y="503790"/>
                  </a:lnTo>
                  <a:cubicBezTo>
                    <a:pt x="889025" y="502194"/>
                    <a:pt x="886493" y="501207"/>
                    <a:pt x="883696" y="501207"/>
                  </a:cubicBezTo>
                  <a:cubicBezTo>
                    <a:pt x="878102" y="501207"/>
                    <a:pt x="873568" y="505156"/>
                    <a:pt x="873568" y="510027"/>
                  </a:cubicBezTo>
                  <a:lnTo>
                    <a:pt x="858045" y="836491"/>
                  </a:lnTo>
                  <a:cubicBezTo>
                    <a:pt x="856991" y="853176"/>
                    <a:pt x="899418" y="898262"/>
                    <a:pt x="920104" y="929147"/>
                  </a:cubicBezTo>
                  <a:lnTo>
                    <a:pt x="919971" y="929147"/>
                  </a:lnTo>
                  <a:lnTo>
                    <a:pt x="914449" y="1206212"/>
                  </a:lnTo>
                  <a:lnTo>
                    <a:pt x="687243" y="1206212"/>
                  </a:lnTo>
                  <a:lnTo>
                    <a:pt x="680994" y="892690"/>
                  </a:lnTo>
                  <a:lnTo>
                    <a:pt x="672455" y="892690"/>
                  </a:lnTo>
                  <a:lnTo>
                    <a:pt x="703265" y="880906"/>
                  </a:lnTo>
                  <a:cubicBezTo>
                    <a:pt x="746777" y="847233"/>
                    <a:pt x="780792" y="770577"/>
                    <a:pt x="779494" y="701153"/>
                  </a:cubicBezTo>
                  <a:cubicBezTo>
                    <a:pt x="777764" y="608588"/>
                    <a:pt x="735279" y="494515"/>
                    <a:pt x="659906" y="495891"/>
                  </a:cubicBezTo>
                  <a:cubicBezTo>
                    <a:pt x="584533" y="497267"/>
                    <a:pt x="529384" y="593484"/>
                    <a:pt x="531113" y="696668"/>
                  </a:cubicBezTo>
                  <a:cubicBezTo>
                    <a:pt x="532411" y="774055"/>
                    <a:pt x="567648" y="848411"/>
                    <a:pt x="611609" y="881068"/>
                  </a:cubicBezTo>
                  <a:lnTo>
                    <a:pt x="642424" y="892690"/>
                  </a:lnTo>
                  <a:lnTo>
                    <a:pt x="629610" y="892690"/>
                  </a:lnTo>
                  <a:lnTo>
                    <a:pt x="623362" y="1206212"/>
                  </a:lnTo>
                  <a:lnTo>
                    <a:pt x="400827" y="1206212"/>
                  </a:lnTo>
                  <a:lnTo>
                    <a:pt x="400827" y="886611"/>
                  </a:lnTo>
                  <a:cubicBezTo>
                    <a:pt x="387756" y="887701"/>
                    <a:pt x="372507" y="888790"/>
                    <a:pt x="358348" y="888790"/>
                  </a:cubicBezTo>
                  <a:cubicBezTo>
                    <a:pt x="160114" y="888790"/>
                    <a:pt x="0" y="728677"/>
                    <a:pt x="0" y="530443"/>
                  </a:cubicBezTo>
                  <a:cubicBezTo>
                    <a:pt x="0" y="332207"/>
                    <a:pt x="160114" y="172094"/>
                    <a:pt x="358348" y="172094"/>
                  </a:cubicBezTo>
                  <a:cubicBezTo>
                    <a:pt x="423701" y="172094"/>
                    <a:pt x="484696" y="189522"/>
                    <a:pt x="536978" y="220019"/>
                  </a:cubicBezTo>
                  <a:cubicBezTo>
                    <a:pt x="588170" y="91493"/>
                    <a:pt x="714517" y="0"/>
                    <a:pt x="861560" y="0"/>
                  </a:cubicBezTo>
                  <a:close/>
                </a:path>
              </a:pathLst>
            </a:custGeom>
            <a:noFill/>
            <a:ln w="12700" cap="flat">
              <a:solidFill>
                <a:schemeClr val="bg1"/>
              </a:solidFill>
              <a:prstDash val="solid"/>
              <a:miter/>
            </a:ln>
          </p:spPr>
          <p:txBody>
            <a:bodyPr wrap="square" rtlCol="0" anchor="ctr">
              <a:noAutofit/>
            </a:bodyPr>
            <a:lstStyle/>
            <a:p>
              <a:endParaRPr lang="en-US" dirty="0"/>
            </a:p>
          </p:txBody>
        </p:sp>
        <p:sp>
          <p:nvSpPr>
            <p:cNvPr id="7" name="Freeform: Shape 6"/>
            <p:cNvSpPr/>
            <p:nvPr userDrawn="1"/>
          </p:nvSpPr>
          <p:spPr>
            <a:xfrm>
              <a:off x="2790825" y="5115461"/>
              <a:ext cx="639622" cy="1415607"/>
            </a:xfrm>
            <a:custGeom>
              <a:avLst/>
              <a:gdLst>
                <a:gd name="connsiteX0" fmla="*/ 149080 w 639622"/>
                <a:gd name="connsiteY0" fmla="*/ 0 h 1415607"/>
                <a:gd name="connsiteX1" fmla="*/ 639622 w 639622"/>
                <a:gd name="connsiteY1" fmla="*/ 490545 h 1415607"/>
                <a:gd name="connsiteX2" fmla="*/ 149080 w 639622"/>
                <a:gd name="connsiteY2" fmla="*/ 981087 h 1415607"/>
                <a:gd name="connsiteX3" fmla="*/ 117768 w 639622"/>
                <a:gd name="connsiteY3" fmla="*/ 979597 h 1415607"/>
                <a:gd name="connsiteX4" fmla="*/ 117768 w 639622"/>
                <a:gd name="connsiteY4" fmla="*/ 1415607 h 1415607"/>
                <a:gd name="connsiteX5" fmla="*/ 0 w 639622"/>
                <a:gd name="connsiteY5" fmla="*/ 1415607 h 1415607"/>
                <a:gd name="connsiteX6" fmla="*/ 0 w 639622"/>
                <a:gd name="connsiteY6" fmla="*/ 23276 h 1415607"/>
                <a:gd name="connsiteX7" fmla="*/ 1469 w 639622"/>
                <a:gd name="connsiteY7" fmla="*/ 22552 h 1415607"/>
                <a:gd name="connsiteX8" fmla="*/ 149080 w 639622"/>
                <a:gd name="connsiteY8" fmla="*/ 0 h 1415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622" h="1415607">
                  <a:moveTo>
                    <a:pt x="149080" y="0"/>
                  </a:moveTo>
                  <a:cubicBezTo>
                    <a:pt x="420444" y="0"/>
                    <a:pt x="639622" y="219179"/>
                    <a:pt x="639622" y="490545"/>
                  </a:cubicBezTo>
                  <a:cubicBezTo>
                    <a:pt x="639622" y="761908"/>
                    <a:pt x="420444" y="981087"/>
                    <a:pt x="149080" y="981087"/>
                  </a:cubicBezTo>
                  <a:cubicBezTo>
                    <a:pt x="138642" y="981087"/>
                    <a:pt x="128206" y="979597"/>
                    <a:pt x="117768" y="979597"/>
                  </a:cubicBezTo>
                  <a:lnTo>
                    <a:pt x="117768" y="1415607"/>
                  </a:lnTo>
                  <a:lnTo>
                    <a:pt x="0" y="1415607"/>
                  </a:lnTo>
                  <a:lnTo>
                    <a:pt x="0" y="23276"/>
                  </a:lnTo>
                  <a:lnTo>
                    <a:pt x="1469" y="22552"/>
                  </a:lnTo>
                  <a:cubicBezTo>
                    <a:pt x="48063" y="7828"/>
                    <a:pt x="97639" y="0"/>
                    <a:pt x="149080" y="0"/>
                  </a:cubicBezTo>
                  <a:close/>
                </a:path>
              </a:pathLst>
            </a:custGeom>
            <a:noFill/>
            <a:ln w="12700" cap="flat">
              <a:solidFill>
                <a:schemeClr val="accent1"/>
              </a:solidFill>
              <a:prstDash val="solid"/>
              <a:miter/>
            </a:ln>
          </p:spPr>
          <p:txBody>
            <a:bodyPr wrap="square" rtlCol="0" anchor="ctr">
              <a:noAutofit/>
            </a:bodyPr>
            <a:lstStyle/>
            <a:p>
              <a:endParaRPr lang="en-US" dirty="0"/>
            </a:p>
          </p:txBody>
        </p:sp>
      </p:grpSp>
      <p:cxnSp>
        <p:nvCxnSpPr>
          <p:cNvPr id="9" name="Straight Connector 8"/>
          <p:cNvCxnSpPr/>
          <p:nvPr userDrawn="1"/>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userDrawn="1"/>
        </p:nvGrpSpPr>
        <p:grpSpPr>
          <a:xfrm>
            <a:off x="597820" y="443746"/>
            <a:ext cx="1595184" cy="1395672"/>
            <a:chOff x="816657" y="415244"/>
            <a:chExt cx="3074373" cy="2689860"/>
          </a:xfrm>
          <a:solidFill>
            <a:schemeClr val="accent1">
              <a:lumMod val="20000"/>
              <a:lumOff val="80000"/>
            </a:schemeClr>
          </a:solidFill>
        </p:grpSpPr>
        <p:grpSp>
          <p:nvGrpSpPr>
            <p:cNvPr id="11" name="Group 10"/>
            <p:cNvGrpSpPr/>
            <p:nvPr/>
          </p:nvGrpSpPr>
          <p:grpSpPr>
            <a:xfrm rot="10800000">
              <a:off x="816657" y="415244"/>
              <a:ext cx="647700" cy="2689860"/>
              <a:chOff x="6144030" y="3897930"/>
              <a:chExt cx="647700" cy="2689860"/>
            </a:xfrm>
            <a:grpFill/>
          </p:grpSpPr>
          <p:sp>
            <p:nvSpPr>
              <p:cNvPr id="21" name="Freeform: Shape 20"/>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2" name="Freeform: Shape 21"/>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3" name="Freeform: Shape 22"/>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4" name="Freeform: Shape 23"/>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2" name="Group 11"/>
            <p:cNvGrpSpPr/>
            <p:nvPr/>
          </p:nvGrpSpPr>
          <p:grpSpPr>
            <a:xfrm rot="10800000">
              <a:off x="2407238" y="415244"/>
              <a:ext cx="723900" cy="2683192"/>
              <a:chOff x="7734611" y="3897930"/>
              <a:chExt cx="723900" cy="2683192"/>
            </a:xfrm>
            <a:grpFill/>
          </p:grpSpPr>
          <p:sp>
            <p:nvSpPr>
              <p:cNvPr id="18" name="Freeform: Shape 17"/>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9" name="Freeform: Shape 18"/>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0" name="Freeform: Shape 19"/>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3" name="Group 12"/>
            <p:cNvGrpSpPr/>
            <p:nvPr/>
          </p:nvGrpSpPr>
          <p:grpSpPr>
            <a:xfrm rot="10800000">
              <a:off x="1655809" y="415244"/>
              <a:ext cx="533400" cy="2638425"/>
              <a:chOff x="6983182" y="3979845"/>
              <a:chExt cx="533400" cy="2638425"/>
            </a:xfrm>
            <a:grpFill/>
          </p:grpSpPr>
          <p:sp>
            <p:nvSpPr>
              <p:cNvPr id="15" name="Freeform: Shape 14"/>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6" name="Freeform: Shape 15"/>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7" name="Freeform: Shape 16"/>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4" name="Freeform: Shape 13"/>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cxnSp>
        <p:nvCxnSpPr>
          <p:cNvPr id="26" name="Straight Connector 25"/>
          <p:cNvCxnSpPr/>
          <p:nvPr userDrawn="1"/>
        </p:nvCxnSpPr>
        <p:spPr>
          <a:xfrm>
            <a:off x="0" y="6376284"/>
            <a:ext cx="158115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Rectangle 1"/>
          <p:cNvSpPr/>
          <p:nvPr userDrawn="1"/>
        </p:nvSpPr>
        <p:spPr>
          <a:xfrm>
            <a:off x="1" y="0"/>
            <a:ext cx="26955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p:cNvSpPr/>
          <p:nvPr/>
        </p:nvSpPr>
        <p:spPr>
          <a:xfrm>
            <a:off x="1642273" y="2198638"/>
            <a:ext cx="1053301" cy="4479111"/>
          </a:xfrm>
          <a:custGeom>
            <a:avLst/>
            <a:gdLst>
              <a:gd name="connsiteX0" fmla="*/ 531483 w 1053301"/>
              <a:gd name="connsiteY0" fmla="*/ 1382472 h 4479111"/>
              <a:gd name="connsiteX1" fmla="*/ 278496 w 1053301"/>
              <a:gd name="connsiteY1" fmla="*/ 1582175 h 4479111"/>
              <a:gd name="connsiteX2" fmla="*/ 678075 w 1053301"/>
              <a:gd name="connsiteY2" fmla="*/ 1765558 h 4479111"/>
              <a:gd name="connsiteX3" fmla="*/ 564186 w 1053301"/>
              <a:gd name="connsiteY3" fmla="*/ 1394933 h 4479111"/>
              <a:gd name="connsiteX4" fmla="*/ 531483 w 1053301"/>
              <a:gd name="connsiteY4" fmla="*/ 1382472 h 4479111"/>
              <a:gd name="connsiteX5" fmla="*/ 1002286 w 1053301"/>
              <a:gd name="connsiteY5" fmla="*/ 651 h 4479111"/>
              <a:gd name="connsiteX6" fmla="*/ 1053301 w 1053301"/>
              <a:gd name="connsiteY6" fmla="*/ 13297 h 4479111"/>
              <a:gd name="connsiteX7" fmla="*/ 1053301 w 1053301"/>
              <a:gd name="connsiteY7" fmla="*/ 4292319 h 4479111"/>
              <a:gd name="connsiteX8" fmla="*/ 1052472 w 1053301"/>
              <a:gd name="connsiteY8" fmla="*/ 4291920 h 4479111"/>
              <a:gd name="connsiteX9" fmla="*/ 977279 w 1053301"/>
              <a:gd name="connsiteY9" fmla="*/ 4228671 h 4479111"/>
              <a:gd name="connsiteX10" fmla="*/ 977279 w 1053301"/>
              <a:gd name="connsiteY10" fmla="*/ 4159179 h 4479111"/>
              <a:gd name="connsiteX11" fmla="*/ 971487 w 1053301"/>
              <a:gd name="connsiteY11" fmla="*/ 3906303 h 4479111"/>
              <a:gd name="connsiteX12" fmla="*/ 959905 w 1053301"/>
              <a:gd name="connsiteY12" fmla="*/ 3751876 h 4479111"/>
              <a:gd name="connsiteX13" fmla="*/ 956044 w 1053301"/>
              <a:gd name="connsiteY13" fmla="*/ 3259641 h 4479111"/>
              <a:gd name="connsiteX14" fmla="*/ 957975 w 1053301"/>
              <a:gd name="connsiteY14" fmla="*/ 3263502 h 4479111"/>
              <a:gd name="connsiteX15" fmla="*/ 954115 w 1053301"/>
              <a:gd name="connsiteY15" fmla="*/ 3249988 h 4479111"/>
              <a:gd name="connsiteX16" fmla="*/ 853737 w 1053301"/>
              <a:gd name="connsiteY16" fmla="*/ 3249988 h 4479111"/>
              <a:gd name="connsiteX17" fmla="*/ 811270 w 1053301"/>
              <a:gd name="connsiteY17" fmla="*/ 3682384 h 4479111"/>
              <a:gd name="connsiteX18" fmla="*/ 817060 w 1053301"/>
              <a:gd name="connsiteY18" fmla="*/ 3894721 h 4479111"/>
              <a:gd name="connsiteX19" fmla="*/ 805478 w 1053301"/>
              <a:gd name="connsiteY19" fmla="*/ 4234461 h 4479111"/>
              <a:gd name="connsiteX20" fmla="*/ 857598 w 1053301"/>
              <a:gd name="connsiteY20" fmla="*/ 4437148 h 4479111"/>
              <a:gd name="connsiteX21" fmla="*/ 662633 w 1053301"/>
              <a:gd name="connsiteY21" fmla="*/ 4444869 h 4479111"/>
              <a:gd name="connsiteX22" fmla="*/ 587350 w 1053301"/>
              <a:gd name="connsiteY22" fmla="*/ 4244114 h 4479111"/>
              <a:gd name="connsiteX23" fmla="*/ 566116 w 1053301"/>
              <a:gd name="connsiteY23" fmla="*/ 3883139 h 4479111"/>
              <a:gd name="connsiteX24" fmla="*/ 558394 w 1053301"/>
              <a:gd name="connsiteY24" fmla="*/ 3767319 h 4479111"/>
              <a:gd name="connsiteX25" fmla="*/ 550673 w 1053301"/>
              <a:gd name="connsiteY25" fmla="*/ 3248059 h 4479111"/>
              <a:gd name="connsiteX26" fmla="*/ 498555 w 1053301"/>
              <a:gd name="connsiteY26" fmla="*/ 3248059 h 4479111"/>
              <a:gd name="connsiteX27" fmla="*/ 502415 w 1053301"/>
              <a:gd name="connsiteY27" fmla="*/ 3192078 h 4479111"/>
              <a:gd name="connsiteX28" fmla="*/ 568047 w 1053301"/>
              <a:gd name="connsiteY28" fmla="*/ 2346589 h 4479111"/>
              <a:gd name="connsiteX29" fmla="*/ 624026 w 1053301"/>
              <a:gd name="connsiteY29" fmla="*/ 2097577 h 4479111"/>
              <a:gd name="connsiteX30" fmla="*/ 558394 w 1053301"/>
              <a:gd name="connsiteY30" fmla="*/ 1904543 h 4479111"/>
              <a:gd name="connsiteX31" fmla="*/ 54576 w 1053301"/>
              <a:gd name="connsiteY31" fmla="*/ 1682553 h 4479111"/>
              <a:gd name="connsiteX32" fmla="*/ 41063 w 1053301"/>
              <a:gd name="connsiteY32" fmla="*/ 1520404 h 4479111"/>
              <a:gd name="connsiteX33" fmla="*/ 649121 w 1053301"/>
              <a:gd name="connsiteY33" fmla="*/ 997283 h 4479111"/>
              <a:gd name="connsiteX34" fmla="*/ 813199 w 1053301"/>
              <a:gd name="connsiteY34" fmla="*/ 852507 h 4479111"/>
              <a:gd name="connsiteX35" fmla="*/ 753359 w 1053301"/>
              <a:gd name="connsiteY35" fmla="*/ 682637 h 4479111"/>
              <a:gd name="connsiteX36" fmla="*/ 820920 w 1053301"/>
              <a:gd name="connsiteY36" fmla="*/ 358340 h 4479111"/>
              <a:gd name="connsiteX37" fmla="*/ 878831 w 1053301"/>
              <a:gd name="connsiteY37" fmla="*/ 176888 h 4479111"/>
              <a:gd name="connsiteX38" fmla="*/ 1002286 w 1053301"/>
              <a:gd name="connsiteY38" fmla="*/ 651 h 447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53301" h="4479111">
                <a:moveTo>
                  <a:pt x="531483" y="1382472"/>
                </a:moveTo>
                <a:cubicBezTo>
                  <a:pt x="451833" y="1375267"/>
                  <a:pt x="351124" y="1511235"/>
                  <a:pt x="278496" y="1582175"/>
                </a:cubicBezTo>
                <a:cubicBezTo>
                  <a:pt x="351849" y="1626574"/>
                  <a:pt x="635608" y="1817677"/>
                  <a:pt x="678075" y="1765558"/>
                </a:cubicBezTo>
                <a:cubicBezTo>
                  <a:pt x="737917" y="1692205"/>
                  <a:pt x="624026" y="1439330"/>
                  <a:pt x="564186" y="1394933"/>
                </a:cubicBezTo>
                <a:cubicBezTo>
                  <a:pt x="553810" y="1387453"/>
                  <a:pt x="542862" y="1383502"/>
                  <a:pt x="531483" y="1382472"/>
                </a:cubicBezTo>
                <a:close/>
                <a:moveTo>
                  <a:pt x="1002286" y="651"/>
                </a:moveTo>
                <a:lnTo>
                  <a:pt x="1053301" y="13297"/>
                </a:lnTo>
                <a:lnTo>
                  <a:pt x="1053301" y="4292319"/>
                </a:lnTo>
                <a:lnTo>
                  <a:pt x="1052472" y="4291920"/>
                </a:lnTo>
                <a:cubicBezTo>
                  <a:pt x="1019264" y="4284409"/>
                  <a:pt x="978726" y="4288029"/>
                  <a:pt x="977279" y="4228671"/>
                </a:cubicBezTo>
                <a:cubicBezTo>
                  <a:pt x="977279" y="4211297"/>
                  <a:pt x="977279" y="4176551"/>
                  <a:pt x="977279" y="4159179"/>
                </a:cubicBezTo>
                <a:cubicBezTo>
                  <a:pt x="944462" y="4081965"/>
                  <a:pt x="1002372" y="3983517"/>
                  <a:pt x="971487" y="3906303"/>
                </a:cubicBezTo>
                <a:cubicBezTo>
                  <a:pt x="923229" y="3858046"/>
                  <a:pt x="979208" y="3802065"/>
                  <a:pt x="959905" y="3751876"/>
                </a:cubicBezTo>
                <a:cubicBezTo>
                  <a:pt x="940601" y="3582006"/>
                  <a:pt x="996582" y="3429511"/>
                  <a:pt x="956044" y="3259641"/>
                </a:cubicBezTo>
                <a:lnTo>
                  <a:pt x="957975" y="3263502"/>
                </a:lnTo>
                <a:cubicBezTo>
                  <a:pt x="956044" y="3259641"/>
                  <a:pt x="956044" y="3253849"/>
                  <a:pt x="954115" y="3249988"/>
                </a:cubicBezTo>
                <a:lnTo>
                  <a:pt x="853737" y="3249988"/>
                </a:lnTo>
                <a:cubicBezTo>
                  <a:pt x="817060" y="3410207"/>
                  <a:pt x="791966" y="3514446"/>
                  <a:pt x="811270" y="3682384"/>
                </a:cubicBezTo>
                <a:cubicBezTo>
                  <a:pt x="805478" y="3690105"/>
                  <a:pt x="822852" y="3827161"/>
                  <a:pt x="817060" y="3894721"/>
                </a:cubicBezTo>
                <a:cubicBezTo>
                  <a:pt x="799688" y="3966145"/>
                  <a:pt x="788106" y="4172690"/>
                  <a:pt x="805478" y="4234461"/>
                </a:cubicBezTo>
                <a:cubicBezTo>
                  <a:pt x="817060" y="4302024"/>
                  <a:pt x="846016" y="4369585"/>
                  <a:pt x="857598" y="4437148"/>
                </a:cubicBezTo>
                <a:cubicBezTo>
                  <a:pt x="788106" y="4512432"/>
                  <a:pt x="734056" y="4468033"/>
                  <a:pt x="662633" y="4444869"/>
                </a:cubicBezTo>
                <a:cubicBezTo>
                  <a:pt x="597001" y="4392751"/>
                  <a:pt x="579629" y="4317467"/>
                  <a:pt x="587350" y="4244114"/>
                </a:cubicBezTo>
                <a:cubicBezTo>
                  <a:pt x="600862" y="4118641"/>
                  <a:pt x="625957" y="3998960"/>
                  <a:pt x="566116" y="3883139"/>
                </a:cubicBezTo>
                <a:cubicBezTo>
                  <a:pt x="550673" y="3852254"/>
                  <a:pt x="558394" y="3805926"/>
                  <a:pt x="558394" y="3767319"/>
                </a:cubicBezTo>
                <a:cubicBezTo>
                  <a:pt x="562255" y="3593589"/>
                  <a:pt x="546812" y="3421789"/>
                  <a:pt x="550673" y="3248059"/>
                </a:cubicBezTo>
                <a:lnTo>
                  <a:pt x="498555" y="3248059"/>
                </a:lnTo>
                <a:cubicBezTo>
                  <a:pt x="498555" y="3248059"/>
                  <a:pt x="504345" y="3192078"/>
                  <a:pt x="502415" y="3192078"/>
                </a:cubicBezTo>
                <a:cubicBezTo>
                  <a:pt x="537161" y="2892876"/>
                  <a:pt x="542951" y="2647722"/>
                  <a:pt x="568047" y="2346589"/>
                </a:cubicBezTo>
                <a:cubicBezTo>
                  <a:pt x="575768" y="2259725"/>
                  <a:pt x="595072" y="2178651"/>
                  <a:pt x="624026" y="2097577"/>
                </a:cubicBezTo>
                <a:cubicBezTo>
                  <a:pt x="681936" y="1935428"/>
                  <a:pt x="712821" y="1977896"/>
                  <a:pt x="558394" y="1904543"/>
                </a:cubicBezTo>
                <a:cubicBezTo>
                  <a:pt x="392385" y="1825398"/>
                  <a:pt x="234097" y="1796444"/>
                  <a:pt x="54576" y="1682553"/>
                </a:cubicBezTo>
                <a:cubicBezTo>
                  <a:pt x="-18777" y="1636225"/>
                  <a:pt x="-12987" y="1580246"/>
                  <a:pt x="41063" y="1520404"/>
                </a:cubicBezTo>
                <a:cubicBezTo>
                  <a:pt x="230236" y="1309998"/>
                  <a:pt x="361499" y="1062915"/>
                  <a:pt x="649121" y="997283"/>
                </a:cubicBezTo>
                <a:cubicBezTo>
                  <a:pt x="840224" y="954816"/>
                  <a:pt x="803548" y="908488"/>
                  <a:pt x="813199" y="852507"/>
                </a:cubicBezTo>
                <a:cubicBezTo>
                  <a:pt x="803548" y="846717"/>
                  <a:pt x="774592" y="744408"/>
                  <a:pt x="753359" y="682637"/>
                </a:cubicBezTo>
                <a:cubicBezTo>
                  <a:pt x="712821" y="568748"/>
                  <a:pt x="807409" y="470300"/>
                  <a:pt x="820920" y="358340"/>
                </a:cubicBezTo>
                <a:cubicBezTo>
                  <a:pt x="830573" y="290779"/>
                  <a:pt x="865319" y="244451"/>
                  <a:pt x="878831" y="176888"/>
                </a:cubicBezTo>
                <a:cubicBezTo>
                  <a:pt x="905373" y="35733"/>
                  <a:pt x="935685" y="-5891"/>
                  <a:pt x="1002286" y="651"/>
                </a:cubicBezTo>
                <a:close/>
              </a:path>
            </a:pathLst>
          </a:custGeom>
          <a:noFill/>
          <a:ln w="12700" cap="flat">
            <a:solidFill>
              <a:schemeClr val="bg1"/>
            </a:solidFill>
            <a:prstDash val="solid"/>
            <a:miter/>
          </a:ln>
        </p:spPr>
        <p:txBody>
          <a:bodyPr wrap="square" rtlCol="0" anchor="ctr">
            <a:noAutofit/>
          </a:bodyPr>
          <a:lstStyle/>
          <a:p>
            <a:endParaRPr lang="en-US"/>
          </a:p>
        </p:txBody>
      </p:sp>
      <p:sp>
        <p:nvSpPr>
          <p:cNvPr id="13" name="Freeform: Shape 12"/>
          <p:cNvSpPr/>
          <p:nvPr/>
        </p:nvSpPr>
        <p:spPr>
          <a:xfrm>
            <a:off x="2310378" y="3162486"/>
            <a:ext cx="681329" cy="1899457"/>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p:cNvCxnSpPr/>
          <p:nvPr/>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597820" y="443746"/>
            <a:ext cx="1595184" cy="1395672"/>
            <a:chOff x="816657" y="415244"/>
            <a:chExt cx="3074373" cy="2689860"/>
          </a:xfrm>
          <a:solidFill>
            <a:schemeClr val="accent1">
              <a:lumMod val="20000"/>
              <a:lumOff val="80000"/>
            </a:schemeClr>
          </a:solidFill>
        </p:grpSpPr>
        <p:grpSp>
          <p:nvGrpSpPr>
            <p:cNvPr id="16" name="Group 15"/>
            <p:cNvGrpSpPr/>
            <p:nvPr/>
          </p:nvGrpSpPr>
          <p:grpSpPr>
            <a:xfrm rot="10800000">
              <a:off x="816657" y="415244"/>
              <a:ext cx="647700" cy="2689860"/>
              <a:chOff x="6144030" y="3897930"/>
              <a:chExt cx="647700" cy="2689860"/>
            </a:xfrm>
            <a:grpFill/>
          </p:grpSpPr>
          <p:sp>
            <p:nvSpPr>
              <p:cNvPr id="26" name="Freeform: Shape 25"/>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7" name="Freeform: Shape 26"/>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8" name="Freeform: Shape 27"/>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9" name="Freeform: Shape 28"/>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7" name="Group 16"/>
            <p:cNvGrpSpPr/>
            <p:nvPr/>
          </p:nvGrpSpPr>
          <p:grpSpPr>
            <a:xfrm rot="10800000">
              <a:off x="2407238" y="415244"/>
              <a:ext cx="723900" cy="2683192"/>
              <a:chOff x="7734611" y="3897930"/>
              <a:chExt cx="723900" cy="2683192"/>
            </a:xfrm>
            <a:grpFill/>
          </p:grpSpPr>
          <p:sp>
            <p:nvSpPr>
              <p:cNvPr id="23" name="Freeform: Shape 22"/>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24" name="Freeform: Shape 23"/>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5" name="Freeform: Shape 24"/>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8" name="Group 17"/>
            <p:cNvGrpSpPr/>
            <p:nvPr/>
          </p:nvGrpSpPr>
          <p:grpSpPr>
            <a:xfrm rot="10800000">
              <a:off x="1655809" y="415244"/>
              <a:ext cx="533400" cy="2638425"/>
              <a:chOff x="6983182" y="3979845"/>
              <a:chExt cx="533400" cy="2638425"/>
            </a:xfrm>
            <a:grpFill/>
          </p:grpSpPr>
          <p:sp>
            <p:nvSpPr>
              <p:cNvPr id="20" name="Freeform: Shape 19"/>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21" name="Freeform: Shape 20"/>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22" name="Freeform: Shape 21"/>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9" name="Freeform: Shape 18"/>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sp>
        <p:nvSpPr>
          <p:cNvPr id="34" name="Freeform: Shape 33"/>
          <p:cNvSpPr/>
          <p:nvPr userDrawn="1"/>
        </p:nvSpPr>
        <p:spPr>
          <a:xfrm>
            <a:off x="2695574" y="2208163"/>
            <a:ext cx="1255610" cy="4387835"/>
          </a:xfrm>
          <a:custGeom>
            <a:avLst/>
            <a:gdLst>
              <a:gd name="connsiteX0" fmla="*/ 906841 w 1255610"/>
              <a:gd name="connsiteY0" fmla="*/ 1086668 h 4387835"/>
              <a:gd name="connsiteX1" fmla="*/ 928614 w 1255610"/>
              <a:gd name="connsiteY1" fmla="*/ 1086668 h 4387835"/>
              <a:gd name="connsiteX2" fmla="*/ 950677 w 1255610"/>
              <a:gd name="connsiteY2" fmla="*/ 1108731 h 4387835"/>
              <a:gd name="connsiteX3" fmla="*/ 950677 w 1255610"/>
              <a:gd name="connsiteY3" fmla="*/ 1140170 h 4387835"/>
              <a:gd name="connsiteX4" fmla="*/ 982653 w 1255610"/>
              <a:gd name="connsiteY4" fmla="*/ 1143393 h 4387835"/>
              <a:gd name="connsiteX5" fmla="*/ 1239880 w 1255610"/>
              <a:gd name="connsiteY5" fmla="*/ 1459001 h 4387835"/>
              <a:gd name="connsiteX6" fmla="*/ 1237593 w 1255610"/>
              <a:gd name="connsiteY6" fmla="*/ 1481687 h 4387835"/>
              <a:gd name="connsiteX7" fmla="*/ 597863 w 1255610"/>
              <a:gd name="connsiteY7" fmla="*/ 1481687 h 4387835"/>
              <a:gd name="connsiteX8" fmla="*/ 595576 w 1255610"/>
              <a:gd name="connsiteY8" fmla="*/ 1459001 h 4387835"/>
              <a:gd name="connsiteX9" fmla="*/ 852803 w 1255610"/>
              <a:gd name="connsiteY9" fmla="*/ 1143393 h 4387835"/>
              <a:gd name="connsiteX10" fmla="*/ 884778 w 1255610"/>
              <a:gd name="connsiteY10" fmla="*/ 1140170 h 4387835"/>
              <a:gd name="connsiteX11" fmla="*/ 884778 w 1255610"/>
              <a:gd name="connsiteY11" fmla="*/ 1108731 h 4387835"/>
              <a:gd name="connsiteX12" fmla="*/ 906841 w 1255610"/>
              <a:gd name="connsiteY12" fmla="*/ 1086668 h 4387835"/>
              <a:gd name="connsiteX13" fmla="*/ 0 w 1255610"/>
              <a:gd name="connsiteY13" fmla="*/ 0 h 4387835"/>
              <a:gd name="connsiteX14" fmla="*/ 19601 w 1255610"/>
              <a:gd name="connsiteY14" fmla="*/ 4859 h 4387835"/>
              <a:gd name="connsiteX15" fmla="*/ 115080 w 1255610"/>
              <a:gd name="connsiteY15" fmla="*/ 40050 h 4387835"/>
              <a:gd name="connsiteX16" fmla="*/ 155619 w 1255610"/>
              <a:gd name="connsiteY16" fmla="*/ 97961 h 4387835"/>
              <a:gd name="connsiteX17" fmla="*/ 132455 w 1255610"/>
              <a:gd name="connsiteY17" fmla="*/ 632666 h 4387835"/>
              <a:gd name="connsiteX18" fmla="*/ 95777 w 1255610"/>
              <a:gd name="connsiteY18" fmla="*/ 763929 h 4387835"/>
              <a:gd name="connsiteX19" fmla="*/ 78405 w 1255610"/>
              <a:gd name="connsiteY19" fmla="*/ 789022 h 4387835"/>
              <a:gd name="connsiteX20" fmla="*/ 6981 w 1255610"/>
              <a:gd name="connsiteY20" fmla="*/ 883610 h 4387835"/>
              <a:gd name="connsiteX21" fmla="*/ 5052 w 1255610"/>
              <a:gd name="connsiteY21" fmla="*/ 883610 h 4387835"/>
              <a:gd name="connsiteX22" fmla="*/ 134384 w 1255610"/>
              <a:gd name="connsiteY22" fmla="*/ 1047688 h 4387835"/>
              <a:gd name="connsiteX23" fmla="*/ 250204 w 1255610"/>
              <a:gd name="connsiteY23" fmla="*/ 1472362 h 4387835"/>
              <a:gd name="connsiteX24" fmla="*/ 530104 w 1255610"/>
              <a:gd name="connsiteY24" fmla="*/ 1673117 h 4387835"/>
              <a:gd name="connsiteX25" fmla="*/ 734720 w 1255610"/>
              <a:gd name="connsiteY25" fmla="*/ 1607486 h 4387835"/>
              <a:gd name="connsiteX26" fmla="*/ 580293 w 1255610"/>
              <a:gd name="connsiteY26" fmla="*/ 1514830 h 4387835"/>
              <a:gd name="connsiteX27" fmla="*/ 1196071 w 1255610"/>
              <a:gd name="connsiteY27" fmla="*/ 1507108 h 4387835"/>
              <a:gd name="connsiteX28" fmla="*/ 1207653 w 1255610"/>
              <a:gd name="connsiteY28" fmla="*/ 1568879 h 4387835"/>
              <a:gd name="connsiteX29" fmla="*/ 1093764 w 1255610"/>
              <a:gd name="connsiteY29" fmla="*/ 1609417 h 4387835"/>
              <a:gd name="connsiteX30" fmla="*/ 993386 w 1255610"/>
              <a:gd name="connsiteY30" fmla="*/ 1638371 h 4387835"/>
              <a:gd name="connsiteX31" fmla="*/ 346721 w 1255610"/>
              <a:gd name="connsiteY31" fmla="*/ 1868083 h 4387835"/>
              <a:gd name="connsiteX32" fmla="*/ 232832 w 1255610"/>
              <a:gd name="connsiteY32" fmla="*/ 2061117 h 4387835"/>
              <a:gd name="connsiteX33" fmla="*/ 296532 w 1255610"/>
              <a:gd name="connsiteY33" fmla="*/ 3126664 h 4387835"/>
              <a:gd name="connsiteX34" fmla="*/ 215458 w 1255610"/>
              <a:gd name="connsiteY34" fmla="*/ 3215459 h 4387835"/>
              <a:gd name="connsiteX35" fmla="*/ 192294 w 1255610"/>
              <a:gd name="connsiteY35" fmla="*/ 3292673 h 4387835"/>
              <a:gd name="connsiteX36" fmla="*/ 165269 w 1255610"/>
              <a:gd name="connsiteY36" fmla="*/ 3728930 h 4387835"/>
              <a:gd name="connsiteX37" fmla="*/ 319696 w 1255610"/>
              <a:gd name="connsiteY37" fmla="*/ 4271354 h 4387835"/>
              <a:gd name="connsiteX38" fmla="*/ 373746 w 1255610"/>
              <a:gd name="connsiteY38" fmla="*/ 4362081 h 4387835"/>
              <a:gd name="connsiteX39" fmla="*/ 273368 w 1255610"/>
              <a:gd name="connsiteY39" fmla="*/ 4387174 h 4387835"/>
              <a:gd name="connsiteX40" fmla="*/ 28216 w 1255610"/>
              <a:gd name="connsiteY40" fmla="*/ 4292589 h 4387835"/>
              <a:gd name="connsiteX41" fmla="*/ 0 w 1255610"/>
              <a:gd name="connsiteY41" fmla="*/ 4279023 h 438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55610" h="4387835">
                <a:moveTo>
                  <a:pt x="906841" y="1086668"/>
                </a:moveTo>
                <a:lnTo>
                  <a:pt x="928614" y="1086668"/>
                </a:lnTo>
                <a:cubicBezTo>
                  <a:pt x="940800" y="1086668"/>
                  <a:pt x="950677" y="1096545"/>
                  <a:pt x="950677" y="1108731"/>
                </a:cubicBezTo>
                <a:lnTo>
                  <a:pt x="950677" y="1140170"/>
                </a:lnTo>
                <a:lnTo>
                  <a:pt x="982653" y="1143393"/>
                </a:lnTo>
                <a:cubicBezTo>
                  <a:pt x="1129452" y="1173433"/>
                  <a:pt x="1239880" y="1303320"/>
                  <a:pt x="1239880" y="1459001"/>
                </a:cubicBezTo>
                <a:lnTo>
                  <a:pt x="1237593" y="1481687"/>
                </a:lnTo>
                <a:lnTo>
                  <a:pt x="597863" y="1481687"/>
                </a:lnTo>
                <a:lnTo>
                  <a:pt x="595576" y="1459001"/>
                </a:lnTo>
                <a:cubicBezTo>
                  <a:pt x="595576" y="1303320"/>
                  <a:pt x="706004" y="1173433"/>
                  <a:pt x="852803" y="1143393"/>
                </a:cubicBezTo>
                <a:lnTo>
                  <a:pt x="884778" y="1140170"/>
                </a:lnTo>
                <a:lnTo>
                  <a:pt x="884778" y="1108731"/>
                </a:lnTo>
                <a:cubicBezTo>
                  <a:pt x="884778" y="1096545"/>
                  <a:pt x="894655" y="1086668"/>
                  <a:pt x="906841" y="1086668"/>
                </a:cubicBezTo>
                <a:close/>
                <a:moveTo>
                  <a:pt x="0" y="0"/>
                </a:moveTo>
                <a:lnTo>
                  <a:pt x="19601" y="4859"/>
                </a:lnTo>
                <a:cubicBezTo>
                  <a:pt x="46991" y="14104"/>
                  <a:pt x="78525" y="26297"/>
                  <a:pt x="115080" y="40050"/>
                </a:cubicBezTo>
                <a:cubicBezTo>
                  <a:pt x="144037" y="51632"/>
                  <a:pt x="159479" y="69006"/>
                  <a:pt x="155619" y="97961"/>
                </a:cubicBezTo>
                <a:cubicBezTo>
                  <a:pt x="134384" y="279412"/>
                  <a:pt x="186504" y="422258"/>
                  <a:pt x="132455" y="632666"/>
                </a:cubicBezTo>
                <a:cubicBezTo>
                  <a:pt x="126663" y="677062"/>
                  <a:pt x="128594" y="721461"/>
                  <a:pt x="95777" y="763929"/>
                </a:cubicBezTo>
                <a:cubicBezTo>
                  <a:pt x="89987" y="771650"/>
                  <a:pt x="84195" y="781301"/>
                  <a:pt x="78405" y="789022"/>
                </a:cubicBezTo>
                <a:cubicBezTo>
                  <a:pt x="59102" y="825700"/>
                  <a:pt x="10842" y="856585"/>
                  <a:pt x="6981" y="883610"/>
                </a:cubicBezTo>
                <a:cubicBezTo>
                  <a:pt x="6981" y="883610"/>
                  <a:pt x="5052" y="883610"/>
                  <a:pt x="5052" y="883610"/>
                </a:cubicBezTo>
                <a:cubicBezTo>
                  <a:pt x="-740" y="949241"/>
                  <a:pt x="8913" y="1014873"/>
                  <a:pt x="134384" y="1047688"/>
                </a:cubicBezTo>
                <a:cubicBezTo>
                  <a:pt x="331279" y="1097876"/>
                  <a:pt x="259857" y="1304424"/>
                  <a:pt x="250204" y="1472362"/>
                </a:cubicBezTo>
                <a:cubicBezTo>
                  <a:pt x="232832" y="1742610"/>
                  <a:pt x="261786" y="1713656"/>
                  <a:pt x="530104" y="1673117"/>
                </a:cubicBezTo>
                <a:cubicBezTo>
                  <a:pt x="605387" y="1661535"/>
                  <a:pt x="672950" y="1686631"/>
                  <a:pt x="734720" y="1607486"/>
                </a:cubicBezTo>
                <a:cubicBezTo>
                  <a:pt x="701904" y="1553436"/>
                  <a:pt x="626621" y="1619068"/>
                  <a:pt x="580293" y="1514830"/>
                </a:cubicBezTo>
                <a:cubicBezTo>
                  <a:pt x="726999" y="1514830"/>
                  <a:pt x="1087972" y="1512900"/>
                  <a:pt x="1196071" y="1507108"/>
                </a:cubicBezTo>
                <a:cubicBezTo>
                  <a:pt x="1252051" y="1505179"/>
                  <a:pt x="1290658" y="1526412"/>
                  <a:pt x="1207653" y="1568879"/>
                </a:cubicBezTo>
                <a:cubicBezTo>
                  <a:pt x="1132370" y="1590114"/>
                  <a:pt x="1163256" y="1555368"/>
                  <a:pt x="1093764" y="1609417"/>
                </a:cubicBezTo>
                <a:cubicBezTo>
                  <a:pt x="1066739" y="1638371"/>
                  <a:pt x="1035853" y="1642232"/>
                  <a:pt x="993386" y="1638371"/>
                </a:cubicBezTo>
                <a:cubicBezTo>
                  <a:pt x="792631" y="1740680"/>
                  <a:pt x="564851" y="1823684"/>
                  <a:pt x="346721" y="1868083"/>
                </a:cubicBezTo>
                <a:cubicBezTo>
                  <a:pt x="232832" y="1889315"/>
                  <a:pt x="217389" y="1943365"/>
                  <a:pt x="232832" y="2061117"/>
                </a:cubicBezTo>
                <a:cubicBezTo>
                  <a:pt x="275300" y="2395064"/>
                  <a:pt x="296532" y="2790785"/>
                  <a:pt x="296532" y="3126664"/>
                </a:cubicBezTo>
                <a:cubicBezTo>
                  <a:pt x="296532" y="3180713"/>
                  <a:pt x="263718" y="3178782"/>
                  <a:pt x="215458" y="3215459"/>
                </a:cubicBezTo>
                <a:cubicBezTo>
                  <a:pt x="213529" y="3242484"/>
                  <a:pt x="194225" y="3267578"/>
                  <a:pt x="192294" y="3292673"/>
                </a:cubicBezTo>
                <a:cubicBezTo>
                  <a:pt x="186504" y="3439379"/>
                  <a:pt x="180712" y="3584153"/>
                  <a:pt x="165269" y="3728930"/>
                </a:cubicBezTo>
                <a:cubicBezTo>
                  <a:pt x="140176" y="3954778"/>
                  <a:pt x="86126" y="4109205"/>
                  <a:pt x="319696" y="4271354"/>
                </a:cubicBezTo>
                <a:cubicBezTo>
                  <a:pt x="348653" y="4290657"/>
                  <a:pt x="393049" y="4319614"/>
                  <a:pt x="373746" y="4362081"/>
                </a:cubicBezTo>
                <a:cubicBezTo>
                  <a:pt x="356374" y="4400688"/>
                  <a:pt x="308114" y="4383316"/>
                  <a:pt x="273368" y="4387174"/>
                </a:cubicBezTo>
                <a:cubicBezTo>
                  <a:pt x="155619" y="4396827"/>
                  <a:pt x="142105" y="4290657"/>
                  <a:pt x="28216" y="4292589"/>
                </a:cubicBezTo>
                <a:lnTo>
                  <a:pt x="0" y="4279023"/>
                </a:lnTo>
                <a:close/>
              </a:path>
            </a:pathLst>
          </a:custGeom>
          <a:solidFill>
            <a:schemeClr val="bg1"/>
          </a:solidFill>
          <a:ln w="9525" cap="flat">
            <a:solidFill>
              <a:schemeClr val="accent1"/>
            </a:solidFill>
            <a:prstDash val="solid"/>
            <a:miter/>
          </a:ln>
        </p:spPr>
        <p:txBody>
          <a:bodyPr wrap="square" rtlCol="0" anchor="ctr">
            <a:noAutofit/>
          </a:bodyPr>
          <a:lstStyle/>
          <a:p>
            <a:endParaRPr lang="en-US"/>
          </a:p>
        </p:txBody>
      </p:sp>
      <p:sp>
        <p:nvSpPr>
          <p:cNvPr id="39" name="Freeform: Shape 38"/>
          <p:cNvSpPr/>
          <p:nvPr userDrawn="1"/>
        </p:nvSpPr>
        <p:spPr>
          <a:xfrm>
            <a:off x="2695574" y="3248470"/>
            <a:ext cx="296134" cy="1813473"/>
          </a:xfrm>
          <a:custGeom>
            <a:avLst/>
            <a:gdLst>
              <a:gd name="connsiteX0" fmla="*/ 87559 w 296134"/>
              <a:gd name="connsiteY0" fmla="*/ 0 h 1813473"/>
              <a:gd name="connsiteX1" fmla="*/ 135353 w 296134"/>
              <a:gd name="connsiteY1" fmla="*/ 13762 h 1813473"/>
              <a:gd name="connsiteX2" fmla="*/ 185810 w 296134"/>
              <a:gd name="connsiteY2" fmla="*/ 292975 h 1813473"/>
              <a:gd name="connsiteX3" fmla="*/ 187288 w 296134"/>
              <a:gd name="connsiteY3" fmla="*/ 673400 h 1813473"/>
              <a:gd name="connsiteX4" fmla="*/ 292939 w 296134"/>
              <a:gd name="connsiteY4" fmla="*/ 1809492 h 1813473"/>
              <a:gd name="connsiteX5" fmla="*/ 0 w 296134"/>
              <a:gd name="connsiteY5" fmla="*/ 1813473 h 1813473"/>
              <a:gd name="connsiteX6" fmla="*/ 0 w 296134"/>
              <a:gd name="connsiteY6" fmla="*/ 249769 h 1813473"/>
              <a:gd name="connsiteX7" fmla="*/ 132542 w 296134"/>
              <a:gd name="connsiteY7" fmla="*/ 249769 h 181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134" h="1813473">
                <a:moveTo>
                  <a:pt x="87559" y="0"/>
                </a:moveTo>
                <a:lnTo>
                  <a:pt x="135353" y="13762"/>
                </a:lnTo>
                <a:lnTo>
                  <a:pt x="185810" y="292975"/>
                </a:lnTo>
                <a:cubicBezTo>
                  <a:pt x="199005" y="374554"/>
                  <a:pt x="200062" y="563584"/>
                  <a:pt x="187288" y="673400"/>
                </a:cubicBezTo>
                <a:cubicBezTo>
                  <a:pt x="235772" y="1106526"/>
                  <a:pt x="312766" y="1481523"/>
                  <a:pt x="292939" y="1809492"/>
                </a:cubicBezTo>
                <a:lnTo>
                  <a:pt x="0" y="1813473"/>
                </a:lnTo>
                <a:lnTo>
                  <a:pt x="0" y="249769"/>
                </a:lnTo>
                <a:lnTo>
                  <a:pt x="132542" y="24976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2" name="Rectangle 1"/>
          <p:cNvSpPr/>
          <p:nvPr userDrawn="1"/>
        </p:nvSpPr>
        <p:spPr>
          <a:xfrm>
            <a:off x="0" y="0"/>
            <a:ext cx="267579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aphic 1"/>
          <p:cNvGrpSpPr/>
          <p:nvPr userDrawn="1"/>
        </p:nvGrpSpPr>
        <p:grpSpPr>
          <a:xfrm>
            <a:off x="1594180" y="2831526"/>
            <a:ext cx="1713558" cy="3796191"/>
            <a:chOff x="9812203" y="1631958"/>
            <a:chExt cx="1857375" cy="4114800"/>
          </a:xfrm>
        </p:grpSpPr>
        <p:sp>
          <p:nvSpPr>
            <p:cNvPr id="4" name="Freeform: Shape 3"/>
            <p:cNvSpPr/>
            <p:nvPr/>
          </p:nvSpPr>
          <p:spPr>
            <a:xfrm>
              <a:off x="10906626" y="2996891"/>
              <a:ext cx="762000" cy="161925"/>
            </a:xfrm>
            <a:custGeom>
              <a:avLst/>
              <a:gdLst>
                <a:gd name="connsiteX0" fmla="*/ 763905 w 762000"/>
                <a:gd name="connsiteY0" fmla="*/ 63817 h 161925"/>
                <a:gd name="connsiteX1" fmla="*/ 699135 w 762000"/>
                <a:gd name="connsiteY1" fmla="*/ 42863 h 161925"/>
                <a:gd name="connsiteX2" fmla="*/ 248602 w 762000"/>
                <a:gd name="connsiteY2" fmla="*/ 41910 h 161925"/>
                <a:gd name="connsiteX3" fmla="*/ 232410 w 762000"/>
                <a:gd name="connsiteY3" fmla="*/ 45720 h 161925"/>
                <a:gd name="connsiteX4" fmla="*/ 6667 w 762000"/>
                <a:gd name="connsiteY4" fmla="*/ 0 h 161925"/>
                <a:gd name="connsiteX5" fmla="*/ 0 w 762000"/>
                <a:gd name="connsiteY5" fmla="*/ 32385 h 161925"/>
                <a:gd name="connsiteX6" fmla="*/ 211455 w 762000"/>
                <a:gd name="connsiteY6" fmla="*/ 75247 h 161925"/>
                <a:gd name="connsiteX7" fmla="*/ 216218 w 762000"/>
                <a:gd name="connsiteY7" fmla="*/ 98108 h 161925"/>
                <a:gd name="connsiteX8" fmla="*/ 261937 w 762000"/>
                <a:gd name="connsiteY8" fmla="*/ 151447 h 161925"/>
                <a:gd name="connsiteX9" fmla="*/ 731520 w 762000"/>
                <a:gd name="connsiteY9" fmla="*/ 153352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161925">
                  <a:moveTo>
                    <a:pt x="763905" y="63817"/>
                  </a:moveTo>
                  <a:cubicBezTo>
                    <a:pt x="756285" y="27622"/>
                    <a:pt x="721043" y="42863"/>
                    <a:pt x="699135" y="42863"/>
                  </a:cubicBezTo>
                  <a:cubicBezTo>
                    <a:pt x="550545" y="41910"/>
                    <a:pt x="402907" y="41910"/>
                    <a:pt x="248602" y="41910"/>
                  </a:cubicBezTo>
                  <a:cubicBezTo>
                    <a:pt x="242887" y="41910"/>
                    <a:pt x="237173" y="42863"/>
                    <a:pt x="232410" y="45720"/>
                  </a:cubicBezTo>
                  <a:lnTo>
                    <a:pt x="6667" y="0"/>
                  </a:lnTo>
                  <a:lnTo>
                    <a:pt x="0" y="32385"/>
                  </a:lnTo>
                  <a:lnTo>
                    <a:pt x="211455" y="75247"/>
                  </a:lnTo>
                  <a:cubicBezTo>
                    <a:pt x="210502" y="82867"/>
                    <a:pt x="212407" y="90488"/>
                    <a:pt x="216218" y="98108"/>
                  </a:cubicBezTo>
                  <a:cubicBezTo>
                    <a:pt x="232410" y="124777"/>
                    <a:pt x="245745" y="129540"/>
                    <a:pt x="261937" y="151447"/>
                  </a:cubicBezTo>
                  <a:cubicBezTo>
                    <a:pt x="275273" y="170497"/>
                    <a:pt x="715328" y="171450"/>
                    <a:pt x="731520" y="153352"/>
                  </a:cubicBezTo>
                </a:path>
              </a:pathLst>
            </a:custGeom>
            <a:solidFill>
              <a:schemeClr val="accent2"/>
            </a:solidFill>
            <a:ln w="9525" cap="flat">
              <a:noFill/>
              <a:prstDash val="solid"/>
              <a:miter/>
            </a:ln>
          </p:spPr>
          <p:txBody>
            <a:bodyPr rtlCol="0" anchor="ctr"/>
            <a:lstStyle/>
            <a:p>
              <a:endParaRPr lang="en-US"/>
            </a:p>
          </p:txBody>
        </p:sp>
        <p:sp>
          <p:nvSpPr>
            <p:cNvPr id="5" name="Freeform: Shape 4"/>
            <p:cNvSpPr/>
            <p:nvPr/>
          </p:nvSpPr>
          <p:spPr>
            <a:xfrm>
              <a:off x="9811908" y="1863837"/>
              <a:ext cx="1181100" cy="3876675"/>
            </a:xfrm>
            <a:custGeom>
              <a:avLst/>
              <a:gdLst>
                <a:gd name="connsiteX0" fmla="*/ 1172823 w 1181100"/>
                <a:gd name="connsiteY0" fmla="*/ 1146388 h 3876675"/>
                <a:gd name="connsiteX1" fmla="*/ 937555 w 1181100"/>
                <a:gd name="connsiteY1" fmla="*/ 1054948 h 3876675"/>
                <a:gd name="connsiteX2" fmla="*/ 515598 w 1181100"/>
                <a:gd name="connsiteY2" fmla="*/ 1173058 h 3876675"/>
                <a:gd name="connsiteX3" fmla="*/ 494643 w 1181100"/>
                <a:gd name="connsiteY3" fmla="*/ 765388 h 3876675"/>
                <a:gd name="connsiteX4" fmla="*/ 431778 w 1181100"/>
                <a:gd name="connsiteY4" fmla="*/ 642516 h 3876675"/>
                <a:gd name="connsiteX5" fmla="*/ 526075 w 1181100"/>
                <a:gd name="connsiteY5" fmla="*/ 503451 h 3876675"/>
                <a:gd name="connsiteX6" fmla="*/ 573700 w 1181100"/>
                <a:gd name="connsiteY6" fmla="*/ 507261 h 3876675"/>
                <a:gd name="connsiteX7" fmla="*/ 591798 w 1181100"/>
                <a:gd name="connsiteY7" fmla="*/ 444396 h 3876675"/>
                <a:gd name="connsiteX8" fmla="*/ 583225 w 1181100"/>
                <a:gd name="connsiteY8" fmla="*/ 423441 h 3876675"/>
                <a:gd name="connsiteX9" fmla="*/ 625135 w 1181100"/>
                <a:gd name="connsiteY9" fmla="*/ 387246 h 3876675"/>
                <a:gd name="connsiteX10" fmla="*/ 684190 w 1181100"/>
                <a:gd name="connsiteY10" fmla="*/ 376768 h 3876675"/>
                <a:gd name="connsiteX11" fmla="*/ 662283 w 1181100"/>
                <a:gd name="connsiteY11" fmla="*/ 264373 h 3876675"/>
                <a:gd name="connsiteX12" fmla="*/ 681333 w 1181100"/>
                <a:gd name="connsiteY12" fmla="*/ 171028 h 3876675"/>
                <a:gd name="connsiteX13" fmla="*/ 276520 w 1181100"/>
                <a:gd name="connsiteY13" fmla="*/ 131976 h 3876675"/>
                <a:gd name="connsiteX14" fmla="*/ 275568 w 1181100"/>
                <a:gd name="connsiteY14" fmla="*/ 418678 h 3876675"/>
                <a:gd name="connsiteX15" fmla="*/ 244135 w 1181100"/>
                <a:gd name="connsiteY15" fmla="*/ 465351 h 3876675"/>
                <a:gd name="connsiteX16" fmla="*/ 215560 w 1181100"/>
                <a:gd name="connsiteY16" fmla="*/ 468208 h 3876675"/>
                <a:gd name="connsiteX17" fmla="*/ 15535 w 1181100"/>
                <a:gd name="connsiteY17" fmla="*/ 733003 h 3876675"/>
                <a:gd name="connsiteX18" fmla="*/ 33633 w 1181100"/>
                <a:gd name="connsiteY18" fmla="*/ 1037803 h 3876675"/>
                <a:gd name="connsiteX19" fmla="*/ 94593 w 1181100"/>
                <a:gd name="connsiteY19" fmla="*/ 1377846 h 3876675"/>
                <a:gd name="connsiteX20" fmla="*/ 97450 w 1181100"/>
                <a:gd name="connsiteY20" fmla="*/ 1392133 h 3876675"/>
                <a:gd name="connsiteX21" fmla="*/ 105070 w 1181100"/>
                <a:gd name="connsiteY21" fmla="*/ 1425471 h 3876675"/>
                <a:gd name="connsiteX22" fmla="*/ 108880 w 1181100"/>
                <a:gd name="connsiteY22" fmla="*/ 1445473 h 3876675"/>
                <a:gd name="connsiteX23" fmla="*/ 106975 w 1181100"/>
                <a:gd name="connsiteY23" fmla="*/ 1477858 h 3876675"/>
                <a:gd name="connsiteX24" fmla="*/ 75543 w 1181100"/>
                <a:gd name="connsiteY24" fmla="*/ 1863621 h 3876675"/>
                <a:gd name="connsiteX25" fmla="*/ 236515 w 1181100"/>
                <a:gd name="connsiteY25" fmla="*/ 2414166 h 3876675"/>
                <a:gd name="connsiteX26" fmla="*/ 246993 w 1181100"/>
                <a:gd name="connsiteY26" fmla="*/ 2647528 h 3876675"/>
                <a:gd name="connsiteX27" fmla="*/ 226990 w 1181100"/>
                <a:gd name="connsiteY27" fmla="*/ 3627651 h 3876675"/>
                <a:gd name="connsiteX28" fmla="*/ 264138 w 1181100"/>
                <a:gd name="connsiteY28" fmla="*/ 3871491 h 3876675"/>
                <a:gd name="connsiteX29" fmla="*/ 493690 w 1181100"/>
                <a:gd name="connsiteY29" fmla="*/ 3861966 h 3876675"/>
                <a:gd name="connsiteX30" fmla="*/ 762295 w 1181100"/>
                <a:gd name="connsiteY30" fmla="*/ 3870539 h 3876675"/>
                <a:gd name="connsiteX31" fmla="*/ 823255 w 1181100"/>
                <a:gd name="connsiteY31" fmla="*/ 3848631 h 3876675"/>
                <a:gd name="connsiteX32" fmla="*/ 880405 w 1181100"/>
                <a:gd name="connsiteY32" fmla="*/ 3768621 h 3876675"/>
                <a:gd name="connsiteX33" fmla="*/ 807063 w 1181100"/>
                <a:gd name="connsiteY33" fmla="*/ 3721948 h 3876675"/>
                <a:gd name="connsiteX34" fmla="*/ 726100 w 1181100"/>
                <a:gd name="connsiteY34" fmla="*/ 3718139 h 3876675"/>
                <a:gd name="connsiteX35" fmla="*/ 791823 w 1181100"/>
                <a:gd name="connsiteY35" fmla="*/ 3644796 h 3876675"/>
                <a:gd name="connsiteX36" fmla="*/ 662283 w 1181100"/>
                <a:gd name="connsiteY36" fmla="*/ 3598123 h 3876675"/>
                <a:gd name="connsiteX37" fmla="*/ 594655 w 1181100"/>
                <a:gd name="connsiteY37" fmla="*/ 3426673 h 3876675"/>
                <a:gd name="connsiteX38" fmla="*/ 636565 w 1181100"/>
                <a:gd name="connsiteY38" fmla="*/ 2896131 h 3876675"/>
                <a:gd name="connsiteX39" fmla="*/ 652758 w 1181100"/>
                <a:gd name="connsiteY39" fmla="*/ 2598951 h 3876675"/>
                <a:gd name="connsiteX40" fmla="*/ 635613 w 1181100"/>
                <a:gd name="connsiteY40" fmla="*/ 2478936 h 3876675"/>
                <a:gd name="connsiteX41" fmla="*/ 628945 w 1181100"/>
                <a:gd name="connsiteY41" fmla="*/ 2319868 h 3876675"/>
                <a:gd name="connsiteX42" fmla="*/ 578463 w 1181100"/>
                <a:gd name="connsiteY42" fmla="*/ 1615018 h 3876675"/>
                <a:gd name="connsiteX43" fmla="*/ 549888 w 1181100"/>
                <a:gd name="connsiteY43" fmla="*/ 1316886 h 3876675"/>
                <a:gd name="connsiteX44" fmla="*/ 683238 w 1181100"/>
                <a:gd name="connsiteY44" fmla="*/ 1259736 h 3876675"/>
                <a:gd name="connsiteX45" fmla="*/ 915648 w 1181100"/>
                <a:gd name="connsiteY45" fmla="*/ 1219731 h 3876675"/>
                <a:gd name="connsiteX46" fmla="*/ 1159488 w 1181100"/>
                <a:gd name="connsiteY46" fmla="*/ 1194966 h 3876675"/>
                <a:gd name="connsiteX47" fmla="*/ 1172823 w 1181100"/>
                <a:gd name="connsiteY47" fmla="*/ 1146388 h 387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81100" h="3876675">
                  <a:moveTo>
                    <a:pt x="1172823" y="1146388"/>
                  </a:moveTo>
                  <a:cubicBezTo>
                    <a:pt x="1055665" y="1125433"/>
                    <a:pt x="1019470" y="1063521"/>
                    <a:pt x="937555" y="1054948"/>
                  </a:cubicBezTo>
                  <a:cubicBezTo>
                    <a:pt x="807063" y="1082571"/>
                    <a:pt x="629898" y="1163533"/>
                    <a:pt x="515598" y="1173058"/>
                  </a:cubicBezTo>
                  <a:cubicBezTo>
                    <a:pt x="505120" y="1074951"/>
                    <a:pt x="541315" y="893976"/>
                    <a:pt x="494643" y="765388"/>
                  </a:cubicBezTo>
                  <a:cubicBezTo>
                    <a:pt x="481308" y="728241"/>
                    <a:pt x="456543" y="678711"/>
                    <a:pt x="431778" y="642516"/>
                  </a:cubicBezTo>
                  <a:cubicBezTo>
                    <a:pt x="431778" y="642516"/>
                    <a:pt x="432730" y="470113"/>
                    <a:pt x="526075" y="503451"/>
                  </a:cubicBezTo>
                  <a:cubicBezTo>
                    <a:pt x="541315" y="509166"/>
                    <a:pt x="563223" y="522501"/>
                    <a:pt x="573700" y="507261"/>
                  </a:cubicBezTo>
                  <a:cubicBezTo>
                    <a:pt x="579415" y="498688"/>
                    <a:pt x="578463" y="457731"/>
                    <a:pt x="591798" y="444396"/>
                  </a:cubicBezTo>
                  <a:cubicBezTo>
                    <a:pt x="603228" y="432966"/>
                    <a:pt x="592750" y="431061"/>
                    <a:pt x="583225" y="423441"/>
                  </a:cubicBezTo>
                  <a:cubicBezTo>
                    <a:pt x="612753" y="427251"/>
                    <a:pt x="617515" y="424393"/>
                    <a:pt x="625135" y="387246"/>
                  </a:cubicBezTo>
                  <a:cubicBezTo>
                    <a:pt x="642280" y="375816"/>
                    <a:pt x="670855" y="389151"/>
                    <a:pt x="684190" y="376768"/>
                  </a:cubicBezTo>
                  <a:cubicBezTo>
                    <a:pt x="683238" y="356766"/>
                    <a:pt x="660378" y="313903"/>
                    <a:pt x="662283" y="264373"/>
                  </a:cubicBezTo>
                  <a:cubicBezTo>
                    <a:pt x="669903" y="235798"/>
                    <a:pt x="688000" y="198651"/>
                    <a:pt x="681333" y="171028"/>
                  </a:cubicBezTo>
                  <a:cubicBezTo>
                    <a:pt x="640375" y="-33759"/>
                    <a:pt x="348910" y="-64239"/>
                    <a:pt x="276520" y="131976"/>
                  </a:cubicBezTo>
                  <a:cubicBezTo>
                    <a:pt x="240325" y="236751"/>
                    <a:pt x="334623" y="321523"/>
                    <a:pt x="275568" y="418678"/>
                  </a:cubicBezTo>
                  <a:cubicBezTo>
                    <a:pt x="275568" y="418678"/>
                    <a:pt x="245088" y="466303"/>
                    <a:pt x="244135" y="465351"/>
                  </a:cubicBezTo>
                  <a:cubicBezTo>
                    <a:pt x="223180" y="454873"/>
                    <a:pt x="231753" y="454873"/>
                    <a:pt x="215560" y="468208"/>
                  </a:cubicBezTo>
                  <a:cubicBezTo>
                    <a:pt x="126025" y="542503"/>
                    <a:pt x="66018" y="637753"/>
                    <a:pt x="15535" y="733003"/>
                  </a:cubicBezTo>
                  <a:cubicBezTo>
                    <a:pt x="-21612" y="834921"/>
                    <a:pt x="17440" y="930171"/>
                    <a:pt x="33633" y="1037803"/>
                  </a:cubicBezTo>
                  <a:cubicBezTo>
                    <a:pt x="57445" y="1164486"/>
                    <a:pt x="94593" y="1247353"/>
                    <a:pt x="94593" y="1377846"/>
                  </a:cubicBezTo>
                  <a:cubicBezTo>
                    <a:pt x="94593" y="1382608"/>
                    <a:pt x="95545" y="1387371"/>
                    <a:pt x="97450" y="1392133"/>
                  </a:cubicBezTo>
                  <a:cubicBezTo>
                    <a:pt x="101260" y="1400706"/>
                    <a:pt x="92688" y="1417851"/>
                    <a:pt x="105070" y="1425471"/>
                  </a:cubicBezTo>
                  <a:lnTo>
                    <a:pt x="108880" y="1445473"/>
                  </a:lnTo>
                  <a:cubicBezTo>
                    <a:pt x="104118" y="1447378"/>
                    <a:pt x="111738" y="1475953"/>
                    <a:pt x="106975" y="1477858"/>
                  </a:cubicBezTo>
                  <a:cubicBezTo>
                    <a:pt x="77448" y="1624543"/>
                    <a:pt x="33633" y="1714078"/>
                    <a:pt x="75543" y="1863621"/>
                  </a:cubicBezTo>
                  <a:cubicBezTo>
                    <a:pt x="116500" y="2007448"/>
                    <a:pt x="189843" y="2273196"/>
                    <a:pt x="236515" y="2414166"/>
                  </a:cubicBezTo>
                  <a:cubicBezTo>
                    <a:pt x="258423" y="2479889"/>
                    <a:pt x="258423" y="2578948"/>
                    <a:pt x="246993" y="2647528"/>
                  </a:cubicBezTo>
                  <a:cubicBezTo>
                    <a:pt x="186033" y="3006621"/>
                    <a:pt x="177460" y="3269511"/>
                    <a:pt x="226990" y="3627651"/>
                  </a:cubicBezTo>
                  <a:cubicBezTo>
                    <a:pt x="236515" y="3697183"/>
                    <a:pt x="162220" y="3837201"/>
                    <a:pt x="264138" y="3871491"/>
                  </a:cubicBezTo>
                  <a:cubicBezTo>
                    <a:pt x="291760" y="3881016"/>
                    <a:pt x="465115" y="3863871"/>
                    <a:pt x="493690" y="3861966"/>
                  </a:cubicBezTo>
                  <a:cubicBezTo>
                    <a:pt x="577510" y="3889589"/>
                    <a:pt x="677523" y="3885778"/>
                    <a:pt x="762295" y="3870539"/>
                  </a:cubicBezTo>
                  <a:cubicBezTo>
                    <a:pt x="776583" y="3862918"/>
                    <a:pt x="809920" y="3856251"/>
                    <a:pt x="823255" y="3848631"/>
                  </a:cubicBezTo>
                  <a:cubicBezTo>
                    <a:pt x="855640" y="3831486"/>
                    <a:pt x="885168" y="3813389"/>
                    <a:pt x="880405" y="3768621"/>
                  </a:cubicBezTo>
                  <a:cubicBezTo>
                    <a:pt x="874690" y="3720996"/>
                    <a:pt x="835638" y="3729568"/>
                    <a:pt x="807063" y="3721948"/>
                  </a:cubicBezTo>
                  <a:cubicBezTo>
                    <a:pt x="773725" y="3713376"/>
                    <a:pt x="761343" y="3729568"/>
                    <a:pt x="726100" y="3718139"/>
                  </a:cubicBezTo>
                  <a:cubicBezTo>
                    <a:pt x="752770" y="3688611"/>
                    <a:pt x="808015" y="3695278"/>
                    <a:pt x="791823" y="3644796"/>
                  </a:cubicBezTo>
                  <a:cubicBezTo>
                    <a:pt x="773725" y="3587646"/>
                    <a:pt x="701335" y="3596218"/>
                    <a:pt x="662283" y="3598123"/>
                  </a:cubicBezTo>
                  <a:cubicBezTo>
                    <a:pt x="558460" y="3603839"/>
                    <a:pt x="594655" y="3531448"/>
                    <a:pt x="594655" y="3426673"/>
                  </a:cubicBezTo>
                  <a:cubicBezTo>
                    <a:pt x="595608" y="3242841"/>
                    <a:pt x="614658" y="3076153"/>
                    <a:pt x="636565" y="2896131"/>
                  </a:cubicBezTo>
                  <a:cubicBezTo>
                    <a:pt x="657520" y="2771353"/>
                    <a:pt x="647995" y="2723728"/>
                    <a:pt x="652758" y="2598951"/>
                  </a:cubicBezTo>
                  <a:cubicBezTo>
                    <a:pt x="653710" y="2573233"/>
                    <a:pt x="643233" y="2502748"/>
                    <a:pt x="635613" y="2478936"/>
                  </a:cubicBezTo>
                  <a:cubicBezTo>
                    <a:pt x="619420" y="2427501"/>
                    <a:pt x="632755" y="2373208"/>
                    <a:pt x="628945" y="2319868"/>
                  </a:cubicBezTo>
                  <a:cubicBezTo>
                    <a:pt x="609895" y="2036976"/>
                    <a:pt x="633708" y="1896006"/>
                    <a:pt x="578463" y="1615018"/>
                  </a:cubicBezTo>
                  <a:cubicBezTo>
                    <a:pt x="573700" y="1590253"/>
                    <a:pt x="504168" y="1335936"/>
                    <a:pt x="549888" y="1316886"/>
                  </a:cubicBezTo>
                  <a:cubicBezTo>
                    <a:pt x="607038" y="1293073"/>
                    <a:pt x="615610" y="1277833"/>
                    <a:pt x="683238" y="1259736"/>
                  </a:cubicBezTo>
                  <a:cubicBezTo>
                    <a:pt x="761343" y="1237828"/>
                    <a:pt x="821350" y="1171153"/>
                    <a:pt x="915648" y="1219731"/>
                  </a:cubicBezTo>
                  <a:cubicBezTo>
                    <a:pt x="1008040" y="1267356"/>
                    <a:pt x="1075668" y="1186393"/>
                    <a:pt x="1159488" y="1194966"/>
                  </a:cubicBezTo>
                  <a:cubicBezTo>
                    <a:pt x="1179490" y="1198776"/>
                    <a:pt x="1208065" y="1153056"/>
                    <a:pt x="1172823" y="1146388"/>
                  </a:cubicBezTo>
                  <a:close/>
                </a:path>
              </a:pathLst>
            </a:custGeom>
            <a:solidFill>
              <a:schemeClr val="accent3"/>
            </a:solidFill>
            <a:ln w="9525" cap="flat">
              <a:noFill/>
              <a:prstDash val="solid"/>
              <a:miter/>
            </a:ln>
          </p:spPr>
          <p:txBody>
            <a:bodyPr rtlCol="0" anchor="ctr"/>
            <a:lstStyle/>
            <a:p>
              <a:endParaRPr lang="en-US" dirty="0"/>
            </a:p>
          </p:txBody>
        </p:sp>
        <p:sp>
          <p:nvSpPr>
            <p:cNvPr id="6" name="Freeform: Shape 5"/>
            <p:cNvSpPr/>
            <p:nvPr/>
          </p:nvSpPr>
          <p:spPr>
            <a:xfrm>
              <a:off x="10033518" y="1631854"/>
              <a:ext cx="581025" cy="409575"/>
            </a:xfrm>
            <a:custGeom>
              <a:avLst/>
              <a:gdLst>
                <a:gd name="connsiteX0" fmla="*/ 54910 w 581025"/>
                <a:gd name="connsiteY0" fmla="*/ 363959 h 409575"/>
                <a:gd name="connsiteX1" fmla="*/ 13000 w 581025"/>
                <a:gd name="connsiteY1" fmla="*/ 176317 h 409575"/>
                <a:gd name="connsiteX2" fmla="*/ 136825 w 581025"/>
                <a:gd name="connsiteY2" fmla="*/ 2009 h 409575"/>
                <a:gd name="connsiteX3" fmla="*/ 342565 w 581025"/>
                <a:gd name="connsiteY3" fmla="*/ 36299 h 409575"/>
                <a:gd name="connsiteX4" fmla="*/ 485440 w 581025"/>
                <a:gd name="connsiteY4" fmla="*/ 74399 h 409575"/>
                <a:gd name="connsiteX5" fmla="*/ 582595 w 581025"/>
                <a:gd name="connsiteY5" fmla="*/ 143932 h 409575"/>
                <a:gd name="connsiteX6" fmla="*/ 528302 w 581025"/>
                <a:gd name="connsiteY6" fmla="*/ 289664 h 409575"/>
                <a:gd name="connsiteX7" fmla="*/ 460675 w 581025"/>
                <a:gd name="connsiteY7" fmla="*/ 417299 h 409575"/>
                <a:gd name="connsiteX8" fmla="*/ 393047 w 581025"/>
                <a:gd name="connsiteY8" fmla="*/ 409679 h 409575"/>
                <a:gd name="connsiteX9" fmla="*/ 54910 w 581025"/>
                <a:gd name="connsiteY9" fmla="*/ 363959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1025" h="409575">
                  <a:moveTo>
                    <a:pt x="54910" y="363959"/>
                  </a:moveTo>
                  <a:cubicBezTo>
                    <a:pt x="60625" y="282997"/>
                    <a:pt x="93962" y="247754"/>
                    <a:pt x="13000" y="176317"/>
                  </a:cubicBezTo>
                  <a:cubicBezTo>
                    <a:pt x="-31768" y="137264"/>
                    <a:pt x="46337" y="7724"/>
                    <a:pt x="136825" y="2009"/>
                  </a:cubicBezTo>
                  <a:cubicBezTo>
                    <a:pt x="207310" y="-2753"/>
                    <a:pt x="276842" y="-1801"/>
                    <a:pt x="342565" y="36299"/>
                  </a:cubicBezTo>
                  <a:cubicBezTo>
                    <a:pt x="389237" y="63922"/>
                    <a:pt x="433052" y="67732"/>
                    <a:pt x="485440" y="74399"/>
                  </a:cubicBezTo>
                  <a:cubicBezTo>
                    <a:pt x="535922" y="81067"/>
                    <a:pt x="572117" y="87734"/>
                    <a:pt x="582595" y="143932"/>
                  </a:cubicBezTo>
                  <a:cubicBezTo>
                    <a:pt x="593072" y="200129"/>
                    <a:pt x="572117" y="260137"/>
                    <a:pt x="528302" y="289664"/>
                  </a:cubicBezTo>
                  <a:cubicBezTo>
                    <a:pt x="484487" y="320144"/>
                    <a:pt x="454007" y="349672"/>
                    <a:pt x="460675" y="417299"/>
                  </a:cubicBezTo>
                  <a:cubicBezTo>
                    <a:pt x="438767" y="415394"/>
                    <a:pt x="409240" y="414442"/>
                    <a:pt x="393047" y="409679"/>
                  </a:cubicBezTo>
                  <a:cubicBezTo>
                    <a:pt x="276842" y="375389"/>
                    <a:pt x="176830" y="372532"/>
                    <a:pt x="54910" y="363959"/>
                  </a:cubicBezTo>
                  <a:close/>
                </a:path>
              </a:pathLst>
            </a:custGeom>
            <a:solidFill>
              <a:schemeClr val="bg1"/>
            </a:solidFill>
            <a:ln w="9525" cap="flat">
              <a:noFill/>
              <a:prstDash val="solid"/>
              <a:miter/>
            </a:ln>
          </p:spPr>
          <p:txBody>
            <a:bodyPr rtlCol="0" anchor="ctr"/>
            <a:lstStyle/>
            <a:p>
              <a:endParaRPr lang="en-US"/>
            </a:p>
          </p:txBody>
        </p:sp>
        <p:sp>
          <p:nvSpPr>
            <p:cNvPr id="7" name="Freeform: Shape 6"/>
            <p:cNvSpPr/>
            <p:nvPr/>
          </p:nvSpPr>
          <p:spPr>
            <a:xfrm>
              <a:off x="10056043" y="2303471"/>
              <a:ext cx="342900" cy="733425"/>
            </a:xfrm>
            <a:custGeom>
              <a:avLst/>
              <a:gdLst>
                <a:gd name="connsiteX0" fmla="*/ 78105 w 342900"/>
                <a:gd name="connsiteY0" fmla="*/ 97155 h 733425"/>
                <a:gd name="connsiteX1" fmla="*/ 260033 w 342900"/>
                <a:gd name="connsiteY1" fmla="*/ 388620 h 733425"/>
                <a:gd name="connsiteX2" fmla="*/ 267653 w 342900"/>
                <a:gd name="connsiteY2" fmla="*/ 738188 h 733425"/>
                <a:gd name="connsiteX3" fmla="*/ 350520 w 342900"/>
                <a:gd name="connsiteY3" fmla="*/ 719138 h 733425"/>
                <a:gd name="connsiteX4" fmla="*/ 338137 w 342900"/>
                <a:gd name="connsiteY4" fmla="*/ 559118 h 733425"/>
                <a:gd name="connsiteX5" fmla="*/ 199073 w 342900"/>
                <a:gd name="connsiteY5" fmla="*/ 198120 h 733425"/>
                <a:gd name="connsiteX6" fmla="*/ 18097 w 342900"/>
                <a:gd name="connsiteY6" fmla="*/ 0 h 733425"/>
                <a:gd name="connsiteX7" fmla="*/ 0 w 342900"/>
                <a:gd name="connsiteY7" fmla="*/ 25717 h 733425"/>
                <a:gd name="connsiteX8" fmla="*/ 78105 w 342900"/>
                <a:gd name="connsiteY8" fmla="*/ 97155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900" h="733425">
                  <a:moveTo>
                    <a:pt x="78105" y="97155"/>
                  </a:moveTo>
                  <a:cubicBezTo>
                    <a:pt x="170498" y="200025"/>
                    <a:pt x="240983" y="327660"/>
                    <a:pt x="260033" y="388620"/>
                  </a:cubicBezTo>
                  <a:cubicBezTo>
                    <a:pt x="267653" y="412433"/>
                    <a:pt x="266700" y="595313"/>
                    <a:pt x="267653" y="738188"/>
                  </a:cubicBezTo>
                  <a:lnTo>
                    <a:pt x="350520" y="719138"/>
                  </a:lnTo>
                  <a:cubicBezTo>
                    <a:pt x="345758" y="633413"/>
                    <a:pt x="343853" y="578168"/>
                    <a:pt x="338137" y="559118"/>
                  </a:cubicBezTo>
                  <a:cubicBezTo>
                    <a:pt x="325755" y="517208"/>
                    <a:pt x="283845" y="329565"/>
                    <a:pt x="199073" y="198120"/>
                  </a:cubicBezTo>
                  <a:cubicBezTo>
                    <a:pt x="145733" y="123825"/>
                    <a:pt x="92392" y="67627"/>
                    <a:pt x="18097" y="0"/>
                  </a:cubicBezTo>
                  <a:cubicBezTo>
                    <a:pt x="10478" y="7620"/>
                    <a:pt x="7620" y="18098"/>
                    <a:pt x="0" y="25717"/>
                  </a:cubicBezTo>
                  <a:cubicBezTo>
                    <a:pt x="13335" y="39052"/>
                    <a:pt x="66675" y="82867"/>
                    <a:pt x="78105" y="97155"/>
                  </a:cubicBezTo>
                  <a:close/>
                </a:path>
              </a:pathLst>
            </a:custGeom>
            <a:solidFill>
              <a:schemeClr val="bg1"/>
            </a:solidFill>
            <a:ln w="9525" cap="flat">
              <a:noFill/>
              <a:prstDash val="solid"/>
              <a:miter/>
            </a:ln>
          </p:spPr>
          <p:txBody>
            <a:bodyPr rtlCol="0" anchor="ctr"/>
            <a:lstStyle/>
            <a:p>
              <a:endParaRPr lang="en-US"/>
            </a:p>
          </p:txBody>
        </p:sp>
        <p:sp>
          <p:nvSpPr>
            <p:cNvPr id="8" name="Freeform: Shape 7"/>
            <p:cNvSpPr/>
            <p:nvPr/>
          </p:nvSpPr>
          <p:spPr>
            <a:xfrm>
              <a:off x="9913846" y="3155958"/>
              <a:ext cx="647700" cy="1152525"/>
            </a:xfrm>
            <a:custGeom>
              <a:avLst/>
              <a:gdLst>
                <a:gd name="connsiteX0" fmla="*/ 593682 w 647700"/>
                <a:gd name="connsiteY0" fmla="*/ 383858 h 1152525"/>
                <a:gd name="connsiteX1" fmla="*/ 508910 w 647700"/>
                <a:gd name="connsiteY1" fmla="*/ 80963 h 1152525"/>
                <a:gd name="connsiteX2" fmla="*/ 501290 w 647700"/>
                <a:gd name="connsiteY2" fmla="*/ 0 h 1152525"/>
                <a:gd name="connsiteX3" fmla="*/ 415565 w 647700"/>
                <a:gd name="connsiteY3" fmla="*/ 26670 h 1152525"/>
                <a:gd name="connsiteX4" fmla="*/ 415565 w 647700"/>
                <a:gd name="connsiteY4" fmla="*/ 50483 h 1152525"/>
                <a:gd name="connsiteX5" fmla="*/ 241257 w 647700"/>
                <a:gd name="connsiteY5" fmla="*/ 66675 h 1152525"/>
                <a:gd name="connsiteX6" fmla="*/ 257450 w 647700"/>
                <a:gd name="connsiteY6" fmla="*/ 150495 h 1152525"/>
                <a:gd name="connsiteX7" fmla="*/ 275 w 647700"/>
                <a:gd name="connsiteY7" fmla="*/ 150495 h 1152525"/>
                <a:gd name="connsiteX8" fmla="*/ 275 w 647700"/>
                <a:gd name="connsiteY8" fmla="*/ 185738 h 1152525"/>
                <a:gd name="connsiteX9" fmla="*/ 269832 w 647700"/>
                <a:gd name="connsiteY9" fmla="*/ 192405 h 1152525"/>
                <a:gd name="connsiteX10" fmla="*/ 270785 w 647700"/>
                <a:gd name="connsiteY10" fmla="*/ 193358 h 1152525"/>
                <a:gd name="connsiteX11" fmla="*/ 411755 w 647700"/>
                <a:gd name="connsiteY11" fmla="*/ 1161098 h 1152525"/>
                <a:gd name="connsiteX12" fmla="*/ 647975 w 647700"/>
                <a:gd name="connsiteY12" fmla="*/ 1137285 h 1152525"/>
                <a:gd name="connsiteX13" fmla="*/ 593682 w 647700"/>
                <a:gd name="connsiteY13" fmla="*/ 383858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7700" h="1152525">
                  <a:moveTo>
                    <a:pt x="593682" y="383858"/>
                  </a:moveTo>
                  <a:cubicBezTo>
                    <a:pt x="567965" y="262890"/>
                    <a:pt x="541295" y="220028"/>
                    <a:pt x="508910" y="80963"/>
                  </a:cubicBezTo>
                  <a:cubicBezTo>
                    <a:pt x="505100" y="69533"/>
                    <a:pt x="504147" y="59055"/>
                    <a:pt x="501290" y="0"/>
                  </a:cubicBezTo>
                  <a:lnTo>
                    <a:pt x="415565" y="26670"/>
                  </a:lnTo>
                  <a:cubicBezTo>
                    <a:pt x="415565" y="39053"/>
                    <a:pt x="415565" y="50483"/>
                    <a:pt x="415565" y="50483"/>
                  </a:cubicBezTo>
                  <a:cubicBezTo>
                    <a:pt x="386037" y="54292"/>
                    <a:pt x="271737" y="69533"/>
                    <a:pt x="241257" y="66675"/>
                  </a:cubicBezTo>
                  <a:cubicBezTo>
                    <a:pt x="245067" y="88583"/>
                    <a:pt x="250782" y="122872"/>
                    <a:pt x="257450" y="150495"/>
                  </a:cubicBezTo>
                  <a:cubicBezTo>
                    <a:pt x="176487" y="150495"/>
                    <a:pt x="77427" y="150495"/>
                    <a:pt x="275" y="150495"/>
                  </a:cubicBezTo>
                  <a:cubicBezTo>
                    <a:pt x="1227" y="165735"/>
                    <a:pt x="-678" y="171450"/>
                    <a:pt x="275" y="185738"/>
                  </a:cubicBezTo>
                  <a:cubicBezTo>
                    <a:pt x="84095" y="180975"/>
                    <a:pt x="181250" y="193358"/>
                    <a:pt x="269832" y="192405"/>
                  </a:cubicBezTo>
                  <a:cubicBezTo>
                    <a:pt x="269832" y="192405"/>
                    <a:pt x="269832" y="193358"/>
                    <a:pt x="270785" y="193358"/>
                  </a:cubicBezTo>
                  <a:cubicBezTo>
                    <a:pt x="333650" y="536258"/>
                    <a:pt x="406992" y="1118235"/>
                    <a:pt x="411755" y="1161098"/>
                  </a:cubicBezTo>
                  <a:cubicBezTo>
                    <a:pt x="448902" y="1164907"/>
                    <a:pt x="605112" y="1151573"/>
                    <a:pt x="647975" y="1137285"/>
                  </a:cubicBezTo>
                  <a:cubicBezTo>
                    <a:pt x="647975" y="882968"/>
                    <a:pt x="646070" y="632460"/>
                    <a:pt x="593682" y="383858"/>
                  </a:cubicBezTo>
                  <a:close/>
                </a:path>
              </a:pathLst>
            </a:custGeom>
            <a:solidFill>
              <a:schemeClr val="bg1"/>
            </a:solidFill>
            <a:ln w="9525" cap="flat">
              <a:noFill/>
              <a:prstDash val="solid"/>
              <a:miter/>
            </a:ln>
          </p:spPr>
          <p:txBody>
            <a:bodyPr rtlCol="0" anchor="ctr"/>
            <a:lstStyle/>
            <a:p>
              <a:endParaRPr lang="en-US"/>
            </a:p>
          </p:txBody>
        </p:sp>
      </p:grpSp>
      <p:cxnSp>
        <p:nvCxnSpPr>
          <p:cNvPr id="9" name="Straight Connector 8"/>
          <p:cNvCxnSpPr/>
          <p:nvPr userDrawn="1"/>
        </p:nvCxnSpPr>
        <p:spPr>
          <a:xfrm>
            <a:off x="0" y="1021908"/>
            <a:ext cx="267579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userDrawn="1"/>
        </p:nvGrpSpPr>
        <p:grpSpPr>
          <a:xfrm>
            <a:off x="540304" y="996196"/>
            <a:ext cx="1595184" cy="1395672"/>
            <a:chOff x="816657" y="415244"/>
            <a:chExt cx="3074373" cy="2689860"/>
          </a:xfrm>
        </p:grpSpPr>
        <p:grpSp>
          <p:nvGrpSpPr>
            <p:cNvPr id="11" name="Group 10"/>
            <p:cNvGrpSpPr/>
            <p:nvPr/>
          </p:nvGrpSpPr>
          <p:grpSpPr>
            <a:xfrm rot="10800000">
              <a:off x="816657" y="415244"/>
              <a:ext cx="647700" cy="2689860"/>
              <a:chOff x="6144030" y="3897930"/>
              <a:chExt cx="647700" cy="2689860"/>
            </a:xfrm>
            <a:solidFill>
              <a:schemeClr val="bg1"/>
            </a:solidFill>
          </p:grpSpPr>
          <p:sp>
            <p:nvSpPr>
              <p:cNvPr id="21" name="Freeform: Shape 20"/>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2" name="Freeform: Shape 21"/>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3" name="Freeform: Shape 22"/>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4" name="Freeform: Shape 23"/>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2" name="Group 11"/>
            <p:cNvGrpSpPr/>
            <p:nvPr/>
          </p:nvGrpSpPr>
          <p:grpSpPr>
            <a:xfrm rot="10800000">
              <a:off x="2407238" y="415244"/>
              <a:ext cx="723900" cy="2683192"/>
              <a:chOff x="7734611" y="3897930"/>
              <a:chExt cx="723900" cy="2683192"/>
            </a:xfrm>
            <a:solidFill>
              <a:schemeClr val="bg1"/>
            </a:solidFill>
          </p:grpSpPr>
          <p:sp>
            <p:nvSpPr>
              <p:cNvPr id="18" name="Freeform: Shape 17"/>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9" name="Freeform: Shape 18"/>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0" name="Freeform: Shape 19"/>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3" name="Group 12"/>
            <p:cNvGrpSpPr/>
            <p:nvPr/>
          </p:nvGrpSpPr>
          <p:grpSpPr>
            <a:xfrm rot="10800000">
              <a:off x="1655809" y="415244"/>
              <a:ext cx="533400" cy="2638425"/>
              <a:chOff x="6983182" y="3979845"/>
              <a:chExt cx="533400" cy="2638425"/>
            </a:xfrm>
            <a:solidFill>
              <a:schemeClr val="bg1"/>
            </a:solidFill>
          </p:grpSpPr>
          <p:sp>
            <p:nvSpPr>
              <p:cNvPr id="15" name="Freeform: Shape 14"/>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6" name="Freeform: Shape 15"/>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7" name="Freeform: Shape 16"/>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4" name="Freeform: Shape 13"/>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a:p>
          </p:txBody>
        </p:sp>
      </p:grpSp>
      <p:sp>
        <p:nvSpPr>
          <p:cNvPr id="25" name="Title 1"/>
          <p:cNvSpPr txBox="1"/>
          <p:nvPr userDrawn="1"/>
        </p:nvSpPr>
        <p:spPr>
          <a:xfrm>
            <a:off x="0" y="213650"/>
            <a:ext cx="2683555" cy="712210"/>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endParaRPr lang="en-US" altLang="ko-KR" dirty="0">
              <a:solidFill>
                <a:schemeClr val="accent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1.xml"/><Relationship Id="rId8" Type="http://schemas.openxmlformats.org/officeDocument/2006/relationships/slideLayout" Target="../slideLayouts/slideLayout10.xml"/><Relationship Id="rId7" Type="http://schemas.openxmlformats.org/officeDocument/2006/relationships/slideLayout" Target="../slideLayouts/slideLayout9.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 Id="rId3" Type="http://schemas.openxmlformats.org/officeDocument/2006/relationships/slideLayout" Target="../slideLayouts/slideLayout5.xml"/><Relationship Id="rId25" Type="http://schemas.openxmlformats.org/officeDocument/2006/relationships/theme" Target="../theme/theme2.xml"/><Relationship Id="rId24" Type="http://schemas.openxmlformats.org/officeDocument/2006/relationships/slideLayout" Target="../slideLayouts/slideLayout26.xml"/><Relationship Id="rId23" Type="http://schemas.openxmlformats.org/officeDocument/2006/relationships/slideLayout" Target="../slideLayouts/slideLayout25.xml"/><Relationship Id="rId22" Type="http://schemas.openxmlformats.org/officeDocument/2006/relationships/slideLayout" Target="../slideLayouts/slideLayout24.xml"/><Relationship Id="rId21" Type="http://schemas.openxmlformats.org/officeDocument/2006/relationships/slideLayout" Target="../slideLayouts/slideLayout23.xml"/><Relationship Id="rId20" Type="http://schemas.openxmlformats.org/officeDocument/2006/relationships/slideLayout" Target="../slideLayouts/slideLayout22.xml"/><Relationship Id="rId2" Type="http://schemas.openxmlformats.org/officeDocument/2006/relationships/slideLayout" Target="../slideLayouts/slideLayout4.xml"/><Relationship Id="rId19" Type="http://schemas.openxmlformats.org/officeDocument/2006/relationships/slideLayout" Target="../slideLayouts/slideLayout21.xml"/><Relationship Id="rId18" Type="http://schemas.openxmlformats.org/officeDocument/2006/relationships/slideLayout" Target="../slideLayouts/slideLayout20.xml"/><Relationship Id="rId17" Type="http://schemas.openxmlformats.org/officeDocument/2006/relationships/slideLayout" Target="../slideLayouts/slideLayout19.xml"/><Relationship Id="rId16" Type="http://schemas.openxmlformats.org/officeDocument/2006/relationships/slideLayout" Target="../slideLayouts/slideLayout18.xml"/><Relationship Id="rId15" Type="http://schemas.openxmlformats.org/officeDocument/2006/relationships/slideLayout" Target="../slideLayouts/slideLayout17.xml"/><Relationship Id="rId14" Type="http://schemas.openxmlformats.org/officeDocument/2006/relationships/slideLayout" Target="../slideLayouts/slideLayout16.xml"/><Relationship Id="rId13" Type="http://schemas.openxmlformats.org/officeDocument/2006/relationships/slideLayout" Target="../slideLayouts/slideLayout15.xml"/><Relationship Id="rId12" Type="http://schemas.openxmlformats.org/officeDocument/2006/relationships/slideLayout" Target="../slideLayouts/slideLayout14.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 Type="http://schemas.openxmlformats.org/officeDocument/2006/relationships/slideLayout" Target="../slideLayouts/slideLayout3.xml"/></Relationships>
</file>

<file path=ppt/slideMasters/_rels/slideMaster3.xml.rels><?xml version="1.0" encoding="UTF-8" standalone="yes"?>
<Relationships xmlns="http://schemas.openxmlformats.org/package/2006/relationships"><Relationship Id="rId5" Type="http://schemas.openxmlformats.org/officeDocument/2006/relationships/theme" Target="../theme/theme3.xml"/><Relationship Id="rId4" Type="http://schemas.openxmlformats.org/officeDocument/2006/relationships/slideLayout" Target="../slideLayouts/slideLayout30.xml"/><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 id="2147483674" r:id="rId23"/>
    <p:sldLayoutId id="2147483675" r:id="rId2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8.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29.xml"/><Relationship Id="rId1" Type="http://schemas.openxmlformats.org/officeDocument/2006/relationships/image" Target="../media/image7.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7" Type="http://schemas.openxmlformats.org/officeDocument/2006/relationships/slideLayout" Target="../slideLayouts/slideLayout20.xml"/><Relationship Id="rId6" Type="http://schemas.openxmlformats.org/officeDocument/2006/relationships/image" Target="../media/image11.png"/><Relationship Id="rId5" Type="http://schemas.microsoft.com/office/2007/relationships/media" Target="../media/media1.mp4"/><Relationship Id="rId4" Type="http://schemas.openxmlformats.org/officeDocument/2006/relationships/video" Target="../media/media1.mp4"/><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chart" Target="../charts/chart2.xml"/><Relationship Id="rId1" Type="http://schemas.openxmlformats.org/officeDocument/2006/relationships/chart" Target="../charts/chart1.xml"/></Relationships>
</file>

<file path=ppt/slides/_rels/slide5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chart" Target="../charts/char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Freeform: Shape 76"/>
          <p:cNvSpPr/>
          <p:nvPr/>
        </p:nvSpPr>
        <p:spPr>
          <a:xfrm rot="3091287">
            <a:off x="8388201" y="2924329"/>
            <a:ext cx="2315926" cy="294289"/>
          </a:xfrm>
          <a:custGeom>
            <a:avLst/>
            <a:gdLst>
              <a:gd name="connsiteX0" fmla="*/ 1708547 w 1724025"/>
              <a:gd name="connsiteY0" fmla="*/ 62865 h 219075"/>
              <a:gd name="connsiteX1" fmla="*/ 1722834 w 1724025"/>
              <a:gd name="connsiteY1" fmla="*/ 143828 h 219075"/>
              <a:gd name="connsiteX2" fmla="*/ 1680924 w 1724025"/>
              <a:gd name="connsiteY2" fmla="*/ 160973 h 219075"/>
              <a:gd name="connsiteX3" fmla="*/ 1538049 w 1724025"/>
              <a:gd name="connsiteY3" fmla="*/ 160973 h 219075"/>
              <a:gd name="connsiteX4" fmla="*/ 1498044 w 1724025"/>
              <a:gd name="connsiteY4" fmla="*/ 148590 h 219075"/>
              <a:gd name="connsiteX5" fmla="*/ 1467564 w 1724025"/>
              <a:gd name="connsiteY5" fmla="*/ 148590 h 219075"/>
              <a:gd name="connsiteX6" fmla="*/ 1403747 w 1724025"/>
              <a:gd name="connsiteY6" fmla="*/ 162878 h 219075"/>
              <a:gd name="connsiteX7" fmla="*/ 1396127 w 1724025"/>
              <a:gd name="connsiteY7" fmla="*/ 179070 h 219075"/>
              <a:gd name="connsiteX8" fmla="*/ 1352312 w 1724025"/>
              <a:gd name="connsiteY8" fmla="*/ 222885 h 219075"/>
              <a:gd name="connsiteX9" fmla="*/ 1298972 w 1724025"/>
              <a:gd name="connsiteY9" fmla="*/ 223837 h 219075"/>
              <a:gd name="connsiteX10" fmla="*/ 408384 w 1724025"/>
              <a:gd name="connsiteY10" fmla="*/ 223837 h 219075"/>
              <a:gd name="connsiteX11" fmla="*/ 382667 w 1724025"/>
              <a:gd name="connsiteY11" fmla="*/ 222885 h 219075"/>
              <a:gd name="connsiteX12" fmla="*/ 338852 w 1724025"/>
              <a:gd name="connsiteY12" fmla="*/ 179070 h 219075"/>
              <a:gd name="connsiteX13" fmla="*/ 331232 w 1724025"/>
              <a:gd name="connsiteY13" fmla="*/ 162878 h 219075"/>
              <a:gd name="connsiteX14" fmla="*/ 267414 w 1724025"/>
              <a:gd name="connsiteY14" fmla="*/ 148590 h 219075"/>
              <a:gd name="connsiteX15" fmla="*/ 236934 w 1724025"/>
              <a:gd name="connsiteY15" fmla="*/ 153353 h 219075"/>
              <a:gd name="connsiteX16" fmla="*/ 41672 w 1724025"/>
              <a:gd name="connsiteY16" fmla="*/ 160973 h 219075"/>
              <a:gd name="connsiteX17" fmla="*/ 714 w 1724025"/>
              <a:gd name="connsiteY17" fmla="*/ 126682 h 219075"/>
              <a:gd name="connsiteX18" fmla="*/ 3572 w 1724025"/>
              <a:gd name="connsiteY18" fmla="*/ 80963 h 219075"/>
              <a:gd name="connsiteX19" fmla="*/ 26432 w 1724025"/>
              <a:gd name="connsiteY19" fmla="*/ 62865 h 219075"/>
              <a:gd name="connsiteX20" fmla="*/ 211217 w 1724025"/>
              <a:gd name="connsiteY20" fmla="*/ 63817 h 219075"/>
              <a:gd name="connsiteX21" fmla="*/ 327422 w 1724025"/>
              <a:gd name="connsiteY21" fmla="*/ 63817 h 219075"/>
              <a:gd name="connsiteX22" fmla="*/ 335042 w 1724025"/>
              <a:gd name="connsiteY22" fmla="*/ 51435 h 219075"/>
              <a:gd name="connsiteX23" fmla="*/ 397907 w 1724025"/>
              <a:gd name="connsiteY23" fmla="*/ 0 h 219075"/>
              <a:gd name="connsiteX24" fmla="*/ 1334214 w 1724025"/>
              <a:gd name="connsiteY24" fmla="*/ 0 h 219075"/>
              <a:gd name="connsiteX25" fmla="*/ 1393269 w 1724025"/>
              <a:gd name="connsiteY25" fmla="*/ 52388 h 219075"/>
              <a:gd name="connsiteX26" fmla="*/ 1400889 w 1724025"/>
              <a:gd name="connsiteY26" fmla="*/ 63817 h 219075"/>
              <a:gd name="connsiteX27" fmla="*/ 1521857 w 1724025"/>
              <a:gd name="connsiteY27" fmla="*/ 62865 h 219075"/>
              <a:gd name="connsiteX28" fmla="*/ 1545669 w 1724025"/>
              <a:gd name="connsiteY28" fmla="*/ 60007 h 219075"/>
              <a:gd name="connsiteX29" fmla="*/ 1544717 w 1724025"/>
              <a:gd name="connsiteY29" fmla="*/ 60007 h 219075"/>
              <a:gd name="connsiteX30" fmla="*/ 1660922 w 1724025"/>
              <a:gd name="connsiteY30" fmla="*/ 61913 h 219075"/>
              <a:gd name="connsiteX31" fmla="*/ 1708547 w 1724025"/>
              <a:gd name="connsiteY31" fmla="*/ 6286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724025" h="219075">
                <a:moveTo>
                  <a:pt x="1708547" y="62865"/>
                </a:moveTo>
                <a:cubicBezTo>
                  <a:pt x="1733312" y="79057"/>
                  <a:pt x="1733312" y="120967"/>
                  <a:pt x="1722834" y="143828"/>
                </a:cubicBezTo>
                <a:cubicBezTo>
                  <a:pt x="1717119" y="156210"/>
                  <a:pt x="1695212" y="161925"/>
                  <a:pt x="1680924" y="160973"/>
                </a:cubicBezTo>
                <a:cubicBezTo>
                  <a:pt x="1633299" y="160973"/>
                  <a:pt x="1585674" y="160973"/>
                  <a:pt x="1538049" y="160973"/>
                </a:cubicBezTo>
                <a:cubicBezTo>
                  <a:pt x="1524714" y="160973"/>
                  <a:pt x="1511380" y="150495"/>
                  <a:pt x="1498044" y="148590"/>
                </a:cubicBezTo>
                <a:cubicBezTo>
                  <a:pt x="1487567" y="144780"/>
                  <a:pt x="1478042" y="144780"/>
                  <a:pt x="1467564" y="148590"/>
                </a:cubicBezTo>
                <a:cubicBezTo>
                  <a:pt x="1445657" y="146685"/>
                  <a:pt x="1423749" y="154305"/>
                  <a:pt x="1403747" y="162878"/>
                </a:cubicBezTo>
                <a:cubicBezTo>
                  <a:pt x="1395174" y="165735"/>
                  <a:pt x="1398032" y="173355"/>
                  <a:pt x="1396127" y="179070"/>
                </a:cubicBezTo>
                <a:cubicBezTo>
                  <a:pt x="1389459" y="200978"/>
                  <a:pt x="1374219" y="215265"/>
                  <a:pt x="1352312" y="222885"/>
                </a:cubicBezTo>
                <a:cubicBezTo>
                  <a:pt x="1335167" y="226695"/>
                  <a:pt x="1317069" y="223837"/>
                  <a:pt x="1298972" y="223837"/>
                </a:cubicBezTo>
                <a:cubicBezTo>
                  <a:pt x="1001792" y="223837"/>
                  <a:pt x="705564" y="223837"/>
                  <a:pt x="408384" y="223837"/>
                </a:cubicBezTo>
                <a:cubicBezTo>
                  <a:pt x="399812" y="223837"/>
                  <a:pt x="391239" y="224790"/>
                  <a:pt x="382667" y="222885"/>
                </a:cubicBezTo>
                <a:cubicBezTo>
                  <a:pt x="358854" y="218123"/>
                  <a:pt x="344567" y="202883"/>
                  <a:pt x="338852" y="179070"/>
                </a:cubicBezTo>
                <a:cubicBezTo>
                  <a:pt x="336947" y="173355"/>
                  <a:pt x="339804" y="165735"/>
                  <a:pt x="331232" y="162878"/>
                </a:cubicBezTo>
                <a:cubicBezTo>
                  <a:pt x="310277" y="160020"/>
                  <a:pt x="289322" y="146685"/>
                  <a:pt x="267414" y="148590"/>
                </a:cubicBezTo>
                <a:cubicBezTo>
                  <a:pt x="256937" y="144780"/>
                  <a:pt x="247412" y="150495"/>
                  <a:pt x="236934" y="153353"/>
                </a:cubicBezTo>
                <a:cubicBezTo>
                  <a:pt x="175974" y="167640"/>
                  <a:pt x="103584" y="159067"/>
                  <a:pt x="41672" y="160973"/>
                </a:cubicBezTo>
                <a:cubicBezTo>
                  <a:pt x="17859" y="161925"/>
                  <a:pt x="1667" y="150495"/>
                  <a:pt x="714" y="126682"/>
                </a:cubicBezTo>
                <a:cubicBezTo>
                  <a:pt x="714" y="111442"/>
                  <a:pt x="-2143" y="96203"/>
                  <a:pt x="3572" y="80963"/>
                </a:cubicBezTo>
                <a:cubicBezTo>
                  <a:pt x="6429" y="70485"/>
                  <a:pt x="16907" y="65723"/>
                  <a:pt x="26432" y="62865"/>
                </a:cubicBezTo>
                <a:cubicBezTo>
                  <a:pt x="84534" y="60960"/>
                  <a:pt x="153114" y="60007"/>
                  <a:pt x="211217" y="63817"/>
                </a:cubicBezTo>
                <a:cubicBezTo>
                  <a:pt x="250269" y="80010"/>
                  <a:pt x="288369" y="75248"/>
                  <a:pt x="327422" y="63817"/>
                </a:cubicBezTo>
                <a:cubicBezTo>
                  <a:pt x="332184" y="61913"/>
                  <a:pt x="334089" y="57150"/>
                  <a:pt x="335042" y="51435"/>
                </a:cubicBezTo>
                <a:cubicBezTo>
                  <a:pt x="342662" y="14288"/>
                  <a:pt x="359807" y="0"/>
                  <a:pt x="397907" y="0"/>
                </a:cubicBezTo>
                <a:cubicBezTo>
                  <a:pt x="710327" y="0"/>
                  <a:pt x="1021794" y="0"/>
                  <a:pt x="1334214" y="0"/>
                </a:cubicBezTo>
                <a:cubicBezTo>
                  <a:pt x="1369457" y="0"/>
                  <a:pt x="1388507" y="17145"/>
                  <a:pt x="1393269" y="52388"/>
                </a:cubicBezTo>
                <a:cubicBezTo>
                  <a:pt x="1394222" y="58103"/>
                  <a:pt x="1394222" y="61913"/>
                  <a:pt x="1400889" y="63817"/>
                </a:cubicBezTo>
                <a:cubicBezTo>
                  <a:pt x="1441847" y="75248"/>
                  <a:pt x="1481852" y="80963"/>
                  <a:pt x="1521857" y="62865"/>
                </a:cubicBezTo>
                <a:cubicBezTo>
                  <a:pt x="1529477" y="60960"/>
                  <a:pt x="1538049" y="63817"/>
                  <a:pt x="1545669" y="60007"/>
                </a:cubicBezTo>
                <a:lnTo>
                  <a:pt x="1544717" y="60007"/>
                </a:lnTo>
                <a:cubicBezTo>
                  <a:pt x="1582817" y="64770"/>
                  <a:pt x="1621869" y="60960"/>
                  <a:pt x="1660922" y="61913"/>
                </a:cubicBezTo>
                <a:cubicBezTo>
                  <a:pt x="1674257" y="62865"/>
                  <a:pt x="1696164" y="60960"/>
                  <a:pt x="1708547" y="62865"/>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76" name="Rectangle 75"/>
          <p:cNvSpPr/>
          <p:nvPr/>
        </p:nvSpPr>
        <p:spPr>
          <a:xfrm>
            <a:off x="0" y="4388017"/>
            <a:ext cx="12191852" cy="24860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Shape 58"/>
          <p:cNvSpPr/>
          <p:nvPr/>
        </p:nvSpPr>
        <p:spPr>
          <a:xfrm rot="1527593">
            <a:off x="10724366" y="1979522"/>
            <a:ext cx="1301529" cy="1066826"/>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53" name="Freeform: Shape 52"/>
          <p:cNvSpPr/>
          <p:nvPr/>
        </p:nvSpPr>
        <p:spPr>
          <a:xfrm>
            <a:off x="8839953" y="295063"/>
            <a:ext cx="2102606" cy="1104418"/>
          </a:xfrm>
          <a:custGeom>
            <a:avLst/>
            <a:gdLst>
              <a:gd name="connsiteX0" fmla="*/ 46837 w 2024361"/>
              <a:gd name="connsiteY0" fmla="*/ 969645 h 1063319"/>
              <a:gd name="connsiteX1" fmla="*/ 1977524 w 2024361"/>
              <a:gd name="connsiteY1" fmla="*/ 969645 h 1063319"/>
              <a:gd name="connsiteX2" fmla="*/ 2024361 w 2024361"/>
              <a:gd name="connsiteY2" fmla="*/ 1016482 h 1063319"/>
              <a:gd name="connsiteX3" fmla="*/ 1977524 w 2024361"/>
              <a:gd name="connsiteY3" fmla="*/ 1063319 h 1063319"/>
              <a:gd name="connsiteX4" fmla="*/ 46837 w 2024361"/>
              <a:gd name="connsiteY4" fmla="*/ 1063319 h 1063319"/>
              <a:gd name="connsiteX5" fmla="*/ 0 w 2024361"/>
              <a:gd name="connsiteY5" fmla="*/ 1016482 h 1063319"/>
              <a:gd name="connsiteX6" fmla="*/ 46837 w 2024361"/>
              <a:gd name="connsiteY6" fmla="*/ 969645 h 1063319"/>
              <a:gd name="connsiteX7" fmla="*/ 902931 w 2024361"/>
              <a:gd name="connsiteY7" fmla="*/ 0 h 1063319"/>
              <a:gd name="connsiteX8" fmla="*/ 1107028 w 2024361"/>
              <a:gd name="connsiteY8" fmla="*/ 0 h 1063319"/>
              <a:gd name="connsiteX9" fmla="*/ 1174137 w 2024361"/>
              <a:gd name="connsiteY9" fmla="*/ 67109 h 1063319"/>
              <a:gd name="connsiteX10" fmla="*/ 1174137 w 2024361"/>
              <a:gd name="connsiteY10" fmla="*/ 87756 h 1063319"/>
              <a:gd name="connsiteX11" fmla="*/ 1107028 w 2024361"/>
              <a:gd name="connsiteY11" fmla="*/ 154865 h 1063319"/>
              <a:gd name="connsiteX12" fmla="*/ 1093042 w 2024361"/>
              <a:gd name="connsiteY12" fmla="*/ 154865 h 1063319"/>
              <a:gd name="connsiteX13" fmla="*/ 1093042 w 2024361"/>
              <a:gd name="connsiteY13" fmla="*/ 226671 h 1063319"/>
              <a:gd name="connsiteX14" fmla="*/ 1124230 w 2024361"/>
              <a:gd name="connsiteY14" fmla="*/ 227657 h 1063319"/>
              <a:gd name="connsiteX15" fmla="*/ 1535959 w 2024361"/>
              <a:gd name="connsiteY15" fmla="*/ 359320 h 1063319"/>
              <a:gd name="connsiteX16" fmla="*/ 1955449 w 2024361"/>
              <a:gd name="connsiteY16" fmla="*/ 899670 h 1063319"/>
              <a:gd name="connsiteX17" fmla="*/ 1959031 w 2024361"/>
              <a:gd name="connsiteY17" fmla="*/ 914250 h 1063319"/>
              <a:gd name="connsiteX18" fmla="*/ 65332 w 2024361"/>
              <a:gd name="connsiteY18" fmla="*/ 914250 h 1063319"/>
              <a:gd name="connsiteX19" fmla="*/ 73185 w 2024361"/>
              <a:gd name="connsiteY19" fmla="*/ 887918 h 1063319"/>
              <a:gd name="connsiteX20" fmla="*/ 474022 w 2024361"/>
              <a:gd name="connsiteY20" fmla="*/ 359305 h 1063319"/>
              <a:gd name="connsiteX21" fmla="*/ 835976 w 2024361"/>
              <a:gd name="connsiteY21" fmla="*/ 235471 h 1063319"/>
              <a:gd name="connsiteX22" fmla="*/ 916917 w 2024361"/>
              <a:gd name="connsiteY22" fmla="*/ 228413 h 1063319"/>
              <a:gd name="connsiteX23" fmla="*/ 916917 w 2024361"/>
              <a:gd name="connsiteY23" fmla="*/ 154865 h 1063319"/>
              <a:gd name="connsiteX24" fmla="*/ 902931 w 2024361"/>
              <a:gd name="connsiteY24" fmla="*/ 154865 h 1063319"/>
              <a:gd name="connsiteX25" fmla="*/ 835822 w 2024361"/>
              <a:gd name="connsiteY25" fmla="*/ 87756 h 1063319"/>
              <a:gd name="connsiteX26" fmla="*/ 835822 w 2024361"/>
              <a:gd name="connsiteY26" fmla="*/ 67109 h 1063319"/>
              <a:gd name="connsiteX27" fmla="*/ 902931 w 2024361"/>
              <a:gd name="connsiteY27" fmla="*/ 0 h 1063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024361" h="1063319">
                <a:moveTo>
                  <a:pt x="46837" y="969645"/>
                </a:moveTo>
                <a:lnTo>
                  <a:pt x="1977524" y="969645"/>
                </a:lnTo>
                <a:cubicBezTo>
                  <a:pt x="2003391" y="969645"/>
                  <a:pt x="2024361" y="990615"/>
                  <a:pt x="2024361" y="1016482"/>
                </a:cubicBezTo>
                <a:cubicBezTo>
                  <a:pt x="2024361" y="1042349"/>
                  <a:pt x="2003391" y="1063319"/>
                  <a:pt x="1977524" y="1063319"/>
                </a:cubicBezTo>
                <a:lnTo>
                  <a:pt x="46837" y="1063319"/>
                </a:lnTo>
                <a:cubicBezTo>
                  <a:pt x="20970" y="1063319"/>
                  <a:pt x="0" y="1042349"/>
                  <a:pt x="0" y="1016482"/>
                </a:cubicBezTo>
                <a:cubicBezTo>
                  <a:pt x="0" y="990615"/>
                  <a:pt x="20970" y="969645"/>
                  <a:pt x="46837" y="969645"/>
                </a:cubicBezTo>
                <a:close/>
                <a:moveTo>
                  <a:pt x="902931" y="0"/>
                </a:moveTo>
                <a:lnTo>
                  <a:pt x="1107028" y="0"/>
                </a:lnTo>
                <a:cubicBezTo>
                  <a:pt x="1144091" y="0"/>
                  <a:pt x="1174137" y="30046"/>
                  <a:pt x="1174137" y="67109"/>
                </a:cubicBezTo>
                <a:lnTo>
                  <a:pt x="1174137" y="87756"/>
                </a:lnTo>
                <a:cubicBezTo>
                  <a:pt x="1174137" y="124819"/>
                  <a:pt x="1144091" y="154865"/>
                  <a:pt x="1107028" y="154865"/>
                </a:cubicBezTo>
                <a:lnTo>
                  <a:pt x="1093042" y="154865"/>
                </a:lnTo>
                <a:lnTo>
                  <a:pt x="1093042" y="226671"/>
                </a:lnTo>
                <a:lnTo>
                  <a:pt x="1124230" y="227657"/>
                </a:lnTo>
                <a:cubicBezTo>
                  <a:pt x="1270157" y="241304"/>
                  <a:pt x="1414232" y="282847"/>
                  <a:pt x="1535959" y="359320"/>
                </a:cubicBezTo>
                <a:cubicBezTo>
                  <a:pt x="1738838" y="486775"/>
                  <a:pt x="1884893" y="679811"/>
                  <a:pt x="1955449" y="899670"/>
                </a:cubicBezTo>
                <a:lnTo>
                  <a:pt x="1959031" y="914250"/>
                </a:lnTo>
                <a:lnTo>
                  <a:pt x="65332" y="914250"/>
                </a:lnTo>
                <a:lnTo>
                  <a:pt x="73185" y="887918"/>
                </a:lnTo>
                <a:cubicBezTo>
                  <a:pt x="158267" y="658940"/>
                  <a:pt x="315388" y="458958"/>
                  <a:pt x="474022" y="359305"/>
                </a:cubicBezTo>
                <a:cubicBezTo>
                  <a:pt x="569202" y="299514"/>
                  <a:pt x="696685" y="255890"/>
                  <a:pt x="835976" y="235471"/>
                </a:cubicBezTo>
                <a:lnTo>
                  <a:pt x="916917" y="228413"/>
                </a:lnTo>
                <a:lnTo>
                  <a:pt x="916917" y="154865"/>
                </a:lnTo>
                <a:lnTo>
                  <a:pt x="902931" y="154865"/>
                </a:lnTo>
                <a:cubicBezTo>
                  <a:pt x="865868" y="154865"/>
                  <a:pt x="835822" y="124819"/>
                  <a:pt x="835822" y="87756"/>
                </a:cubicBezTo>
                <a:lnTo>
                  <a:pt x="835822" y="67109"/>
                </a:lnTo>
                <a:cubicBezTo>
                  <a:pt x="835822" y="30046"/>
                  <a:pt x="865868" y="0"/>
                  <a:pt x="902931" y="0"/>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2" name="Freeform: Shape 41"/>
          <p:cNvSpPr/>
          <p:nvPr/>
        </p:nvSpPr>
        <p:spPr>
          <a:xfrm rot="19901219">
            <a:off x="1263062" y="2834151"/>
            <a:ext cx="187146" cy="1195958"/>
          </a:xfrm>
          <a:custGeom>
            <a:avLst/>
            <a:gdLst>
              <a:gd name="connsiteX0" fmla="*/ 42360 w 283914"/>
              <a:gd name="connsiteY0" fmla="*/ 0 h 1814359"/>
              <a:gd name="connsiteX1" fmla="*/ 54179 w 283914"/>
              <a:gd name="connsiteY1" fmla="*/ 4263 h 1814359"/>
              <a:gd name="connsiteX2" fmla="*/ 58533 w 283914"/>
              <a:gd name="connsiteY2" fmla="*/ 13419 h 1814359"/>
              <a:gd name="connsiteX3" fmla="*/ 58533 w 283914"/>
              <a:gd name="connsiteY3" fmla="*/ 386942 h 1814359"/>
              <a:gd name="connsiteX4" fmla="*/ 76160 w 283914"/>
              <a:gd name="connsiteY4" fmla="*/ 402293 h 1814359"/>
              <a:gd name="connsiteX5" fmla="*/ 93787 w 283914"/>
              <a:gd name="connsiteY5" fmla="*/ 386942 h 1814359"/>
              <a:gd name="connsiteX6" fmla="*/ 93787 w 283914"/>
              <a:gd name="connsiteY6" fmla="*/ 14507 h 1814359"/>
              <a:gd name="connsiteX7" fmla="*/ 98658 w 283914"/>
              <a:gd name="connsiteY7" fmla="*/ 4263 h 1814359"/>
              <a:gd name="connsiteX8" fmla="*/ 110477 w 283914"/>
              <a:gd name="connsiteY8" fmla="*/ 0 h 1814359"/>
              <a:gd name="connsiteX9" fmla="*/ 122295 w 283914"/>
              <a:gd name="connsiteY9" fmla="*/ 4263 h 1814359"/>
              <a:gd name="connsiteX10" fmla="*/ 126028 w 283914"/>
              <a:gd name="connsiteY10" fmla="*/ 12112 h 1814359"/>
              <a:gd name="connsiteX11" fmla="*/ 126027 w 283914"/>
              <a:gd name="connsiteY11" fmla="*/ 386789 h 1814359"/>
              <a:gd name="connsiteX12" fmla="*/ 143654 w 283914"/>
              <a:gd name="connsiteY12" fmla="*/ 402141 h 1814359"/>
              <a:gd name="connsiteX13" fmla="*/ 161281 w 283914"/>
              <a:gd name="connsiteY13" fmla="*/ 386789 h 1814359"/>
              <a:gd name="connsiteX14" fmla="*/ 161281 w 283914"/>
              <a:gd name="connsiteY14" fmla="*/ 12671 h 1814359"/>
              <a:gd name="connsiteX15" fmla="*/ 165280 w 283914"/>
              <a:gd name="connsiteY15" fmla="*/ 4263 h 1814359"/>
              <a:gd name="connsiteX16" fmla="*/ 177098 w 283914"/>
              <a:gd name="connsiteY16" fmla="*/ 0 h 1814359"/>
              <a:gd name="connsiteX17" fmla="*/ 188917 w 283914"/>
              <a:gd name="connsiteY17" fmla="*/ 4263 h 1814359"/>
              <a:gd name="connsiteX18" fmla="*/ 193523 w 283914"/>
              <a:gd name="connsiteY18" fmla="*/ 13949 h 1814359"/>
              <a:gd name="connsiteX19" fmla="*/ 193523 w 283914"/>
              <a:gd name="connsiteY19" fmla="*/ 383300 h 1814359"/>
              <a:gd name="connsiteX20" fmla="*/ 211150 w 283914"/>
              <a:gd name="connsiteY20" fmla="*/ 398651 h 1814359"/>
              <a:gd name="connsiteX21" fmla="*/ 228777 w 283914"/>
              <a:gd name="connsiteY21" fmla="*/ 383300 h 1814359"/>
              <a:gd name="connsiteX22" fmla="*/ 228777 w 283914"/>
              <a:gd name="connsiteY22" fmla="*/ 13976 h 1814359"/>
              <a:gd name="connsiteX23" fmla="*/ 233396 w 283914"/>
              <a:gd name="connsiteY23" fmla="*/ 4263 h 1814359"/>
              <a:gd name="connsiteX24" fmla="*/ 245215 w 283914"/>
              <a:gd name="connsiteY24" fmla="*/ 0 h 1814359"/>
              <a:gd name="connsiteX25" fmla="*/ 261928 w 283914"/>
              <a:gd name="connsiteY25" fmla="*/ 14556 h 1814359"/>
              <a:gd name="connsiteX26" fmla="*/ 283914 w 283914"/>
              <a:gd name="connsiteY26" fmla="*/ 553277 h 1814359"/>
              <a:gd name="connsiteX27" fmla="*/ 181505 w 283914"/>
              <a:gd name="connsiteY27" fmla="*/ 706175 h 1814359"/>
              <a:gd name="connsiteX28" fmla="*/ 181723 w 283914"/>
              <a:gd name="connsiteY28" fmla="*/ 706175 h 1814359"/>
              <a:gd name="connsiteX29" fmla="*/ 202579 w 283914"/>
              <a:gd name="connsiteY29" fmla="*/ 1752609 h 1814359"/>
              <a:gd name="connsiteX30" fmla="*/ 202348 w 283914"/>
              <a:gd name="connsiteY30" fmla="*/ 1752609 h 1814359"/>
              <a:gd name="connsiteX31" fmla="*/ 202579 w 283914"/>
              <a:gd name="connsiteY31" fmla="*/ 1753752 h 1814359"/>
              <a:gd name="connsiteX32" fmla="*/ 141972 w 283914"/>
              <a:gd name="connsiteY32" fmla="*/ 1814359 h 1814359"/>
              <a:gd name="connsiteX33" fmla="*/ 81365 w 283914"/>
              <a:gd name="connsiteY33" fmla="*/ 1753752 h 1814359"/>
              <a:gd name="connsiteX34" fmla="*/ 81596 w 283914"/>
              <a:gd name="connsiteY34" fmla="*/ 1752609 h 1814359"/>
              <a:gd name="connsiteX35" fmla="*/ 81365 w 283914"/>
              <a:gd name="connsiteY35" fmla="*/ 1752609 h 1814359"/>
              <a:gd name="connsiteX36" fmla="*/ 102221 w 283914"/>
              <a:gd name="connsiteY36" fmla="*/ 706175 h 1814359"/>
              <a:gd name="connsiteX37" fmla="*/ 102440 w 283914"/>
              <a:gd name="connsiteY37" fmla="*/ 706175 h 1814359"/>
              <a:gd name="connsiteX38" fmla="*/ 32 w 283914"/>
              <a:gd name="connsiteY38" fmla="*/ 553277 h 1814359"/>
              <a:gd name="connsiteX39" fmla="*/ 25647 w 283914"/>
              <a:gd name="connsiteY39" fmla="*/ 14556 h 1814359"/>
              <a:gd name="connsiteX40" fmla="*/ 42360 w 283914"/>
              <a:gd name="connsiteY40" fmla="*/ 0 h 181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83914" h="1814359">
                <a:moveTo>
                  <a:pt x="42360" y="0"/>
                </a:moveTo>
                <a:cubicBezTo>
                  <a:pt x="46976" y="0"/>
                  <a:pt x="51154" y="1630"/>
                  <a:pt x="54179" y="4263"/>
                </a:cubicBezTo>
                <a:lnTo>
                  <a:pt x="58533" y="13419"/>
                </a:lnTo>
                <a:cubicBezTo>
                  <a:pt x="58533" y="137926"/>
                  <a:pt x="58533" y="262434"/>
                  <a:pt x="58533" y="386942"/>
                </a:cubicBezTo>
                <a:cubicBezTo>
                  <a:pt x="58533" y="395420"/>
                  <a:pt x="66424" y="402293"/>
                  <a:pt x="76160" y="402293"/>
                </a:cubicBezTo>
                <a:cubicBezTo>
                  <a:pt x="85895" y="402293"/>
                  <a:pt x="93787" y="395420"/>
                  <a:pt x="93787" y="386942"/>
                </a:cubicBezTo>
                <a:lnTo>
                  <a:pt x="93787" y="14507"/>
                </a:lnTo>
                <a:lnTo>
                  <a:pt x="98658" y="4263"/>
                </a:lnTo>
                <a:cubicBezTo>
                  <a:pt x="101683" y="1630"/>
                  <a:pt x="105861" y="0"/>
                  <a:pt x="110477" y="0"/>
                </a:cubicBezTo>
                <a:cubicBezTo>
                  <a:pt x="115092" y="0"/>
                  <a:pt x="119271" y="1630"/>
                  <a:pt x="122295" y="4263"/>
                </a:cubicBezTo>
                <a:lnTo>
                  <a:pt x="126028" y="12112"/>
                </a:lnTo>
                <a:cubicBezTo>
                  <a:pt x="126028" y="137004"/>
                  <a:pt x="126027" y="261897"/>
                  <a:pt x="126027" y="386789"/>
                </a:cubicBezTo>
                <a:cubicBezTo>
                  <a:pt x="126027" y="395267"/>
                  <a:pt x="133919" y="402141"/>
                  <a:pt x="143654" y="402141"/>
                </a:cubicBezTo>
                <a:cubicBezTo>
                  <a:pt x="153389" y="402141"/>
                  <a:pt x="161281" y="395267"/>
                  <a:pt x="161281" y="386789"/>
                </a:cubicBezTo>
                <a:lnTo>
                  <a:pt x="161281" y="12671"/>
                </a:lnTo>
                <a:lnTo>
                  <a:pt x="165280" y="4263"/>
                </a:lnTo>
                <a:cubicBezTo>
                  <a:pt x="168305" y="1630"/>
                  <a:pt x="172483" y="0"/>
                  <a:pt x="177098" y="0"/>
                </a:cubicBezTo>
                <a:cubicBezTo>
                  <a:pt x="181714" y="0"/>
                  <a:pt x="185892" y="1630"/>
                  <a:pt x="188917" y="4263"/>
                </a:cubicBezTo>
                <a:lnTo>
                  <a:pt x="193523" y="13949"/>
                </a:lnTo>
                <a:cubicBezTo>
                  <a:pt x="193523" y="137066"/>
                  <a:pt x="193523" y="260183"/>
                  <a:pt x="193523" y="383300"/>
                </a:cubicBezTo>
                <a:cubicBezTo>
                  <a:pt x="193523" y="391778"/>
                  <a:pt x="201415" y="398651"/>
                  <a:pt x="211150" y="398651"/>
                </a:cubicBezTo>
                <a:cubicBezTo>
                  <a:pt x="220885" y="398651"/>
                  <a:pt x="228777" y="391778"/>
                  <a:pt x="228777" y="383300"/>
                </a:cubicBezTo>
                <a:lnTo>
                  <a:pt x="228777" y="13976"/>
                </a:lnTo>
                <a:lnTo>
                  <a:pt x="233396" y="4263"/>
                </a:lnTo>
                <a:cubicBezTo>
                  <a:pt x="236421" y="1630"/>
                  <a:pt x="240599" y="0"/>
                  <a:pt x="245215" y="0"/>
                </a:cubicBezTo>
                <a:cubicBezTo>
                  <a:pt x="254446" y="0"/>
                  <a:pt x="261928" y="6517"/>
                  <a:pt x="261928" y="14556"/>
                </a:cubicBezTo>
                <a:lnTo>
                  <a:pt x="283914" y="553277"/>
                </a:lnTo>
                <a:cubicBezTo>
                  <a:pt x="284158" y="583414"/>
                  <a:pt x="215641" y="655209"/>
                  <a:pt x="181505" y="706175"/>
                </a:cubicBezTo>
                <a:lnTo>
                  <a:pt x="181723" y="706175"/>
                </a:lnTo>
                <a:lnTo>
                  <a:pt x="202579" y="1752609"/>
                </a:lnTo>
                <a:lnTo>
                  <a:pt x="202348" y="1752609"/>
                </a:lnTo>
                <a:lnTo>
                  <a:pt x="202579" y="1753752"/>
                </a:lnTo>
                <a:cubicBezTo>
                  <a:pt x="202579" y="1787224"/>
                  <a:pt x="175444" y="1814359"/>
                  <a:pt x="141972" y="1814359"/>
                </a:cubicBezTo>
                <a:cubicBezTo>
                  <a:pt x="108500" y="1814359"/>
                  <a:pt x="81365" y="1787224"/>
                  <a:pt x="81365" y="1753752"/>
                </a:cubicBezTo>
                <a:lnTo>
                  <a:pt x="81596" y="1752609"/>
                </a:lnTo>
                <a:lnTo>
                  <a:pt x="81365" y="1752609"/>
                </a:lnTo>
                <a:lnTo>
                  <a:pt x="102221" y="706175"/>
                </a:lnTo>
                <a:lnTo>
                  <a:pt x="102440" y="706175"/>
                </a:lnTo>
                <a:cubicBezTo>
                  <a:pt x="68304" y="655209"/>
                  <a:pt x="-1708" y="580810"/>
                  <a:pt x="32" y="553277"/>
                </a:cubicBezTo>
                <a:lnTo>
                  <a:pt x="25647" y="14556"/>
                </a:lnTo>
                <a:cubicBezTo>
                  <a:pt x="25647" y="6517"/>
                  <a:pt x="33130" y="0"/>
                  <a:pt x="42360" y="0"/>
                </a:cubicBezTo>
                <a:close/>
              </a:path>
            </a:pathLst>
          </a:custGeom>
          <a:solidFill>
            <a:schemeClr val="accent2">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3" name="Freeform: Shape 42"/>
          <p:cNvSpPr/>
          <p:nvPr/>
        </p:nvSpPr>
        <p:spPr>
          <a:xfrm rot="892310">
            <a:off x="1367397" y="2680367"/>
            <a:ext cx="135813" cy="1297557"/>
          </a:xfrm>
          <a:custGeom>
            <a:avLst/>
            <a:gdLst>
              <a:gd name="connsiteX0" fmla="*/ 99980 w 206039"/>
              <a:gd name="connsiteY0" fmla="*/ 933584 h 1968492"/>
              <a:gd name="connsiteX1" fmla="*/ 183997 w 206039"/>
              <a:gd name="connsiteY1" fmla="*/ 933584 h 1968492"/>
              <a:gd name="connsiteX2" fmla="*/ 206038 w 206039"/>
              <a:gd name="connsiteY2" fmla="*/ 1910824 h 1968492"/>
              <a:gd name="connsiteX3" fmla="*/ 205795 w 206039"/>
              <a:gd name="connsiteY3" fmla="*/ 1910824 h 1968492"/>
              <a:gd name="connsiteX4" fmla="*/ 206039 w 206039"/>
              <a:gd name="connsiteY4" fmla="*/ 1911892 h 1968492"/>
              <a:gd name="connsiteX5" fmla="*/ 141989 w 206039"/>
              <a:gd name="connsiteY5" fmla="*/ 1968492 h 1968492"/>
              <a:gd name="connsiteX6" fmla="*/ 77939 w 206039"/>
              <a:gd name="connsiteY6" fmla="*/ 1911892 h 1968492"/>
              <a:gd name="connsiteX7" fmla="*/ 78183 w 206039"/>
              <a:gd name="connsiteY7" fmla="*/ 1910824 h 1968492"/>
              <a:gd name="connsiteX8" fmla="*/ 77939 w 206039"/>
              <a:gd name="connsiteY8" fmla="*/ 1910824 h 1968492"/>
              <a:gd name="connsiteX9" fmla="*/ 187276 w 206039"/>
              <a:gd name="connsiteY9" fmla="*/ 0 h 1968492"/>
              <a:gd name="connsiteX10" fmla="*/ 183816 w 206039"/>
              <a:gd name="connsiteY10" fmla="*/ 932812 h 1968492"/>
              <a:gd name="connsiteX11" fmla="*/ 3899 w 206039"/>
              <a:gd name="connsiteY11" fmla="*/ 929933 h 1968492"/>
              <a:gd name="connsiteX12" fmla="*/ 187276 w 206039"/>
              <a:gd name="connsiteY12" fmla="*/ 0 h 1968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6039" h="1968492">
                <a:moveTo>
                  <a:pt x="99980" y="933584"/>
                </a:moveTo>
                <a:lnTo>
                  <a:pt x="183997" y="933584"/>
                </a:lnTo>
                <a:lnTo>
                  <a:pt x="206038" y="1910824"/>
                </a:lnTo>
                <a:lnTo>
                  <a:pt x="205795" y="1910824"/>
                </a:lnTo>
                <a:lnTo>
                  <a:pt x="206039" y="1911892"/>
                </a:lnTo>
                <a:cubicBezTo>
                  <a:pt x="206039" y="1943151"/>
                  <a:pt x="177363" y="1968492"/>
                  <a:pt x="141989" y="1968492"/>
                </a:cubicBezTo>
                <a:cubicBezTo>
                  <a:pt x="106615" y="1968492"/>
                  <a:pt x="77939" y="1943151"/>
                  <a:pt x="77939" y="1911892"/>
                </a:cubicBezTo>
                <a:lnTo>
                  <a:pt x="78183" y="1910824"/>
                </a:lnTo>
                <a:lnTo>
                  <a:pt x="77939" y="1910824"/>
                </a:lnTo>
                <a:close/>
                <a:moveTo>
                  <a:pt x="187276" y="0"/>
                </a:moveTo>
                <a:cubicBezTo>
                  <a:pt x="198810" y="2879"/>
                  <a:pt x="193043" y="587326"/>
                  <a:pt x="183816" y="932812"/>
                </a:cubicBezTo>
                <a:cubicBezTo>
                  <a:pt x="126151" y="931852"/>
                  <a:pt x="58105" y="936651"/>
                  <a:pt x="3899" y="929933"/>
                </a:cubicBezTo>
                <a:cubicBezTo>
                  <a:pt x="-16861" y="524947"/>
                  <a:pt x="45419" y="4798"/>
                  <a:pt x="187276" y="0"/>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31" name="Freeform: Shape 30"/>
          <p:cNvSpPr/>
          <p:nvPr/>
        </p:nvSpPr>
        <p:spPr>
          <a:xfrm rot="1421008">
            <a:off x="9290871" y="1951830"/>
            <a:ext cx="462147" cy="1702532"/>
          </a:xfrm>
          <a:custGeom>
            <a:avLst/>
            <a:gdLst>
              <a:gd name="connsiteX0" fmla="*/ 354423 w 728344"/>
              <a:gd name="connsiteY0" fmla="*/ 2536507 h 2683192"/>
              <a:gd name="connsiteX1" fmla="*/ 331563 w 728344"/>
              <a:gd name="connsiteY1" fmla="*/ 2585085 h 2683192"/>
              <a:gd name="connsiteX2" fmla="*/ 380140 w 728344"/>
              <a:gd name="connsiteY2" fmla="*/ 2607944 h 2683192"/>
              <a:gd name="connsiteX3" fmla="*/ 403001 w 728344"/>
              <a:gd name="connsiteY3" fmla="*/ 2559367 h 2683192"/>
              <a:gd name="connsiteX4" fmla="*/ 354423 w 728344"/>
              <a:gd name="connsiteY4" fmla="*/ 2536507 h 2683192"/>
              <a:gd name="connsiteX5" fmla="*/ 590643 w 728344"/>
              <a:gd name="connsiteY5" fmla="*/ 141923 h 2683192"/>
              <a:gd name="connsiteX6" fmla="*/ 562068 w 728344"/>
              <a:gd name="connsiteY6" fmla="*/ 165735 h 2683192"/>
              <a:gd name="connsiteX7" fmla="*/ 562068 w 728344"/>
              <a:gd name="connsiteY7" fmla="*/ 782955 h 2683192"/>
              <a:gd name="connsiteX8" fmla="*/ 590643 w 728344"/>
              <a:gd name="connsiteY8" fmla="*/ 806768 h 2683192"/>
              <a:gd name="connsiteX9" fmla="*/ 619218 w 728344"/>
              <a:gd name="connsiteY9" fmla="*/ 782955 h 2683192"/>
              <a:gd name="connsiteX10" fmla="*/ 619218 w 728344"/>
              <a:gd name="connsiteY10" fmla="*/ 165735 h 2683192"/>
              <a:gd name="connsiteX11" fmla="*/ 590643 w 728344"/>
              <a:gd name="connsiteY11" fmla="*/ 141923 h 2683192"/>
              <a:gd name="connsiteX12" fmla="*/ 479201 w 728344"/>
              <a:gd name="connsiteY12" fmla="*/ 141923 h 2683192"/>
              <a:gd name="connsiteX13" fmla="*/ 450626 w 728344"/>
              <a:gd name="connsiteY13" fmla="*/ 165735 h 2683192"/>
              <a:gd name="connsiteX14" fmla="*/ 450626 w 728344"/>
              <a:gd name="connsiteY14" fmla="*/ 782955 h 2683192"/>
              <a:gd name="connsiteX15" fmla="*/ 479201 w 728344"/>
              <a:gd name="connsiteY15" fmla="*/ 806768 h 2683192"/>
              <a:gd name="connsiteX16" fmla="*/ 507776 w 728344"/>
              <a:gd name="connsiteY16" fmla="*/ 782955 h 2683192"/>
              <a:gd name="connsiteX17" fmla="*/ 507776 w 728344"/>
              <a:gd name="connsiteY17" fmla="*/ 165735 h 2683192"/>
              <a:gd name="connsiteX18" fmla="*/ 479201 w 728344"/>
              <a:gd name="connsiteY18" fmla="*/ 141923 h 2683192"/>
              <a:gd name="connsiteX19" fmla="*/ 367758 w 728344"/>
              <a:gd name="connsiteY19" fmla="*/ 141923 h 2683192"/>
              <a:gd name="connsiteX20" fmla="*/ 339183 w 728344"/>
              <a:gd name="connsiteY20" fmla="*/ 165735 h 2683192"/>
              <a:gd name="connsiteX21" fmla="*/ 339183 w 728344"/>
              <a:gd name="connsiteY21" fmla="*/ 782955 h 2683192"/>
              <a:gd name="connsiteX22" fmla="*/ 367758 w 728344"/>
              <a:gd name="connsiteY22" fmla="*/ 806768 h 2683192"/>
              <a:gd name="connsiteX23" fmla="*/ 396333 w 728344"/>
              <a:gd name="connsiteY23" fmla="*/ 782955 h 2683192"/>
              <a:gd name="connsiteX24" fmla="*/ 396333 w 728344"/>
              <a:gd name="connsiteY24" fmla="*/ 165735 h 2683192"/>
              <a:gd name="connsiteX25" fmla="*/ 367758 w 728344"/>
              <a:gd name="connsiteY25" fmla="*/ 141923 h 2683192"/>
              <a:gd name="connsiteX26" fmla="*/ 256315 w 728344"/>
              <a:gd name="connsiteY26" fmla="*/ 141923 h 2683192"/>
              <a:gd name="connsiteX27" fmla="*/ 227740 w 728344"/>
              <a:gd name="connsiteY27" fmla="*/ 165735 h 2683192"/>
              <a:gd name="connsiteX28" fmla="*/ 227740 w 728344"/>
              <a:gd name="connsiteY28" fmla="*/ 782955 h 2683192"/>
              <a:gd name="connsiteX29" fmla="*/ 256315 w 728344"/>
              <a:gd name="connsiteY29" fmla="*/ 806768 h 2683192"/>
              <a:gd name="connsiteX30" fmla="*/ 284890 w 728344"/>
              <a:gd name="connsiteY30" fmla="*/ 782955 h 2683192"/>
              <a:gd name="connsiteX31" fmla="*/ 284890 w 728344"/>
              <a:gd name="connsiteY31" fmla="*/ 165735 h 2683192"/>
              <a:gd name="connsiteX32" fmla="*/ 256315 w 728344"/>
              <a:gd name="connsiteY32" fmla="*/ 141923 h 2683192"/>
              <a:gd name="connsiteX33" fmla="*/ 144873 w 728344"/>
              <a:gd name="connsiteY33" fmla="*/ 141923 h 2683192"/>
              <a:gd name="connsiteX34" fmla="*/ 116298 w 728344"/>
              <a:gd name="connsiteY34" fmla="*/ 165735 h 2683192"/>
              <a:gd name="connsiteX35" fmla="*/ 116298 w 728344"/>
              <a:gd name="connsiteY35" fmla="*/ 782955 h 2683192"/>
              <a:gd name="connsiteX36" fmla="*/ 144873 w 728344"/>
              <a:gd name="connsiteY36" fmla="*/ 806768 h 2683192"/>
              <a:gd name="connsiteX37" fmla="*/ 173448 w 728344"/>
              <a:gd name="connsiteY37" fmla="*/ 782955 h 2683192"/>
              <a:gd name="connsiteX38" fmla="*/ 173448 w 728344"/>
              <a:gd name="connsiteY38" fmla="*/ 165735 h 2683192"/>
              <a:gd name="connsiteX39" fmla="*/ 144873 w 728344"/>
              <a:gd name="connsiteY39" fmla="*/ 141923 h 2683192"/>
              <a:gd name="connsiteX40" fmla="*/ 229646 w 728344"/>
              <a:gd name="connsiteY40" fmla="*/ 0 h 2683192"/>
              <a:gd name="connsiteX41" fmla="*/ 499203 w 728344"/>
              <a:gd name="connsiteY41" fmla="*/ 0 h 2683192"/>
              <a:gd name="connsiteX42" fmla="*/ 726851 w 728344"/>
              <a:gd name="connsiteY42" fmla="*/ 228600 h 2683192"/>
              <a:gd name="connsiteX43" fmla="*/ 688751 w 728344"/>
              <a:gd name="connsiteY43" fmla="*/ 783908 h 2683192"/>
              <a:gd name="connsiteX44" fmla="*/ 583976 w 728344"/>
              <a:gd name="connsiteY44" fmla="*/ 888683 h 2683192"/>
              <a:gd name="connsiteX45" fmla="*/ 412526 w 728344"/>
              <a:gd name="connsiteY45" fmla="*/ 888683 h 2683192"/>
              <a:gd name="connsiteX46" fmla="*/ 412526 w 728344"/>
              <a:gd name="connsiteY46" fmla="*/ 1535079 h 2683192"/>
              <a:gd name="connsiteX47" fmla="*/ 430981 w 728344"/>
              <a:gd name="connsiteY47" fmla="*/ 1547455 h 2683192"/>
              <a:gd name="connsiteX48" fmla="*/ 457293 w 728344"/>
              <a:gd name="connsiteY48" fmla="*/ 1611630 h 2683192"/>
              <a:gd name="connsiteX49" fmla="*/ 457293 w 728344"/>
              <a:gd name="connsiteY49" fmla="*/ 2592705 h 2683192"/>
              <a:gd name="connsiteX50" fmla="*/ 366806 w 728344"/>
              <a:gd name="connsiteY50" fmla="*/ 2683192 h 2683192"/>
              <a:gd name="connsiteX51" fmla="*/ 276318 w 728344"/>
              <a:gd name="connsiteY51" fmla="*/ 2592705 h 2683192"/>
              <a:gd name="connsiteX52" fmla="*/ 276318 w 728344"/>
              <a:gd name="connsiteY52" fmla="*/ 1611630 h 2683192"/>
              <a:gd name="connsiteX53" fmla="*/ 302989 w 728344"/>
              <a:gd name="connsiteY53" fmla="*/ 1547813 h 2683192"/>
              <a:gd name="connsiteX54" fmla="*/ 322038 w 728344"/>
              <a:gd name="connsiteY54" fmla="*/ 1534909 h 2683192"/>
              <a:gd name="connsiteX55" fmla="*/ 322038 w 728344"/>
              <a:gd name="connsiteY55" fmla="*/ 888683 h 2683192"/>
              <a:gd name="connsiteX56" fmla="*/ 143921 w 728344"/>
              <a:gd name="connsiteY56" fmla="*/ 888683 h 2683192"/>
              <a:gd name="connsiteX57" fmla="*/ 39146 w 728344"/>
              <a:gd name="connsiteY57" fmla="*/ 783908 h 2683192"/>
              <a:gd name="connsiteX58" fmla="*/ 1046 w 728344"/>
              <a:gd name="connsiteY58" fmla="*/ 228600 h 2683192"/>
              <a:gd name="connsiteX59" fmla="*/ 229646 w 728344"/>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4" h="2683192">
                <a:moveTo>
                  <a:pt x="354423" y="2536507"/>
                </a:moveTo>
                <a:cubicBezTo>
                  <a:pt x="334421" y="2543175"/>
                  <a:pt x="323943" y="2565082"/>
                  <a:pt x="331563" y="2585085"/>
                </a:cubicBezTo>
                <a:cubicBezTo>
                  <a:pt x="338231" y="2605087"/>
                  <a:pt x="360138" y="2615565"/>
                  <a:pt x="380140" y="2607944"/>
                </a:cubicBezTo>
                <a:cubicBezTo>
                  <a:pt x="400143" y="2601277"/>
                  <a:pt x="410621" y="2579369"/>
                  <a:pt x="403001" y="2559367"/>
                </a:cubicBezTo>
                <a:cubicBezTo>
                  <a:pt x="396333" y="2539365"/>
                  <a:pt x="374426" y="2529840"/>
                  <a:pt x="354423" y="2536507"/>
                </a:cubicBezTo>
                <a:close/>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535079"/>
                </a:lnTo>
                <a:lnTo>
                  <a:pt x="430981" y="1547455"/>
                </a:lnTo>
                <a:cubicBezTo>
                  <a:pt x="447292" y="1563767"/>
                  <a:pt x="457293" y="1586389"/>
                  <a:pt x="457293" y="1611630"/>
                </a:cubicBezTo>
                <a:lnTo>
                  <a:pt x="457293" y="2592705"/>
                </a:lnTo>
                <a:cubicBezTo>
                  <a:pt x="457293" y="2642235"/>
                  <a:pt x="416335" y="2683192"/>
                  <a:pt x="366806" y="2683192"/>
                </a:cubicBezTo>
                <a:cubicBezTo>
                  <a:pt x="317276" y="2683192"/>
                  <a:pt x="276318" y="2642235"/>
                  <a:pt x="276318" y="2592705"/>
                </a:cubicBezTo>
                <a:lnTo>
                  <a:pt x="276318" y="1611630"/>
                </a:lnTo>
                <a:cubicBezTo>
                  <a:pt x="276318" y="1586865"/>
                  <a:pt x="286558" y="1564243"/>
                  <a:pt x="302989" y="1547813"/>
                </a:cubicBezTo>
                <a:lnTo>
                  <a:pt x="322038" y="1534909"/>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1">
              <a:alpha val="50000"/>
            </a:schemeClr>
          </a:solidFill>
          <a:ln w="9525" cap="flat">
            <a:noFill/>
            <a:prstDash val="solid"/>
            <a:miter/>
          </a:ln>
        </p:spPr>
        <p:txBody>
          <a:bodyPr wrap="square" rtlCol="0" anchor="ctr">
            <a:noAutofit/>
          </a:bodyPr>
          <a:lstStyle/>
          <a:p>
            <a:endParaRPr lang="en-US"/>
          </a:p>
        </p:txBody>
      </p:sp>
      <p:sp>
        <p:nvSpPr>
          <p:cNvPr id="26" name="Freeform: Shape 25"/>
          <p:cNvSpPr/>
          <p:nvPr/>
        </p:nvSpPr>
        <p:spPr>
          <a:xfrm rot="9000000">
            <a:off x="1440147" y="1263874"/>
            <a:ext cx="1611640" cy="2795518"/>
          </a:xfrm>
          <a:custGeom>
            <a:avLst/>
            <a:gdLst>
              <a:gd name="connsiteX0" fmla="*/ 565521 w 1135368"/>
              <a:gd name="connsiteY0" fmla="*/ 1853084 h 1969386"/>
              <a:gd name="connsiteX1" fmla="*/ 536444 w 1135368"/>
              <a:gd name="connsiteY1" fmla="*/ 1882161 h 1969386"/>
              <a:gd name="connsiteX2" fmla="*/ 565521 w 1135368"/>
              <a:gd name="connsiteY2" fmla="*/ 1911235 h 1969386"/>
              <a:gd name="connsiteX3" fmla="*/ 594595 w 1135368"/>
              <a:gd name="connsiteY3" fmla="*/ 1882161 h 1969386"/>
              <a:gd name="connsiteX4" fmla="*/ 565521 w 1135368"/>
              <a:gd name="connsiteY4" fmla="*/ 1853084 h 1969386"/>
              <a:gd name="connsiteX5" fmla="*/ 563581 w 1135368"/>
              <a:gd name="connsiteY5" fmla="*/ 133746 h 1969386"/>
              <a:gd name="connsiteX6" fmla="*/ 997777 w 1135368"/>
              <a:gd name="connsiteY6" fmla="*/ 567942 h 1969386"/>
              <a:gd name="connsiteX7" fmla="*/ 563581 w 1135368"/>
              <a:gd name="connsiteY7" fmla="*/ 1002140 h 1969386"/>
              <a:gd name="connsiteX8" fmla="*/ 127446 w 1135368"/>
              <a:gd name="connsiteY8" fmla="*/ 560188 h 1969386"/>
              <a:gd name="connsiteX9" fmla="*/ 563581 w 1135368"/>
              <a:gd name="connsiteY9" fmla="*/ 133746 h 1969386"/>
              <a:gd name="connsiteX10" fmla="*/ 563581 w 1135368"/>
              <a:gd name="connsiteY10" fmla="*/ 100795 h 1969386"/>
              <a:gd name="connsiteX11" fmla="*/ 94495 w 1135368"/>
              <a:gd name="connsiteY11" fmla="*/ 560188 h 1969386"/>
              <a:gd name="connsiteX12" fmla="*/ 561642 w 1135368"/>
              <a:gd name="connsiteY12" fmla="*/ 1035091 h 1969386"/>
              <a:gd name="connsiteX13" fmla="*/ 1028791 w 1135368"/>
              <a:gd name="connsiteY13" fmla="*/ 567942 h 1969386"/>
              <a:gd name="connsiteX14" fmla="*/ 563581 w 1135368"/>
              <a:gd name="connsiteY14" fmla="*/ 100795 h 1969386"/>
              <a:gd name="connsiteX15" fmla="*/ 542260 w 1135368"/>
              <a:gd name="connsiteY15" fmla="*/ 0 h 1969386"/>
              <a:gd name="connsiteX16" fmla="*/ 573274 w 1135368"/>
              <a:gd name="connsiteY16" fmla="*/ 0 h 1969386"/>
              <a:gd name="connsiteX17" fmla="*/ 829139 w 1135368"/>
              <a:gd name="connsiteY17" fmla="*/ 67844 h 1969386"/>
              <a:gd name="connsiteX18" fmla="*/ 1131525 w 1135368"/>
              <a:gd name="connsiteY18" fmla="*/ 643540 h 1969386"/>
              <a:gd name="connsiteX19" fmla="*/ 677946 w 1135368"/>
              <a:gd name="connsiteY19" fmla="*/ 1120379 h 1969386"/>
              <a:gd name="connsiteX20" fmla="*/ 656623 w 1135368"/>
              <a:gd name="connsiteY20" fmla="*/ 1126195 h 1969386"/>
              <a:gd name="connsiteX21" fmla="*/ 652746 w 1135368"/>
              <a:gd name="connsiteY21" fmla="*/ 1126195 h 1969386"/>
              <a:gd name="connsiteX22" fmla="*/ 646932 w 1135368"/>
              <a:gd name="connsiteY22" fmla="*/ 1132009 h 1969386"/>
              <a:gd name="connsiteX23" fmla="*/ 654686 w 1135368"/>
              <a:gd name="connsiteY23" fmla="*/ 1182407 h 1969386"/>
              <a:gd name="connsiteX24" fmla="*/ 664377 w 1135368"/>
              <a:gd name="connsiteY24" fmla="*/ 1267696 h 1969386"/>
              <a:gd name="connsiteX25" fmla="*/ 619795 w 1135368"/>
              <a:gd name="connsiteY25" fmla="*/ 1424703 h 1969386"/>
              <a:gd name="connsiteX26" fmla="*/ 646932 w 1135368"/>
              <a:gd name="connsiteY26" fmla="*/ 1616603 h 1969386"/>
              <a:gd name="connsiteX27" fmla="*/ 644993 w 1135368"/>
              <a:gd name="connsiteY27" fmla="*/ 1899605 h 1969386"/>
              <a:gd name="connsiteX28" fmla="*/ 613979 w 1135368"/>
              <a:gd name="connsiteY28" fmla="*/ 1957756 h 1969386"/>
              <a:gd name="connsiteX29" fmla="*/ 569397 w 1135368"/>
              <a:gd name="connsiteY29" fmla="*/ 1969386 h 1969386"/>
              <a:gd name="connsiteX30" fmla="*/ 524814 w 1135368"/>
              <a:gd name="connsiteY30" fmla="*/ 1957756 h 1969386"/>
              <a:gd name="connsiteX31" fmla="*/ 493800 w 1135368"/>
              <a:gd name="connsiteY31" fmla="*/ 1899605 h 1969386"/>
              <a:gd name="connsiteX32" fmla="*/ 491862 w 1135368"/>
              <a:gd name="connsiteY32" fmla="*/ 1616603 h 1969386"/>
              <a:gd name="connsiteX33" fmla="*/ 519000 w 1135368"/>
              <a:gd name="connsiteY33" fmla="*/ 1424703 h 1969386"/>
              <a:gd name="connsiteX34" fmla="*/ 474416 w 1135368"/>
              <a:gd name="connsiteY34" fmla="*/ 1267696 h 1969386"/>
              <a:gd name="connsiteX35" fmla="*/ 484109 w 1135368"/>
              <a:gd name="connsiteY35" fmla="*/ 1182407 h 1969386"/>
              <a:gd name="connsiteX36" fmla="*/ 491862 w 1135368"/>
              <a:gd name="connsiteY36" fmla="*/ 1132009 h 1969386"/>
              <a:gd name="connsiteX37" fmla="*/ 486046 w 1135368"/>
              <a:gd name="connsiteY37" fmla="*/ 1126195 h 1969386"/>
              <a:gd name="connsiteX38" fmla="*/ 476355 w 1135368"/>
              <a:gd name="connsiteY38" fmla="*/ 1126195 h 1969386"/>
              <a:gd name="connsiteX39" fmla="*/ 474416 w 1135368"/>
              <a:gd name="connsiteY39" fmla="*/ 1124256 h 1969386"/>
              <a:gd name="connsiteX40" fmla="*/ 232120 w 1135368"/>
              <a:gd name="connsiteY40" fmla="*/ 1023461 h 1969386"/>
              <a:gd name="connsiteX41" fmla="*/ 57667 w 1135368"/>
              <a:gd name="connsiteY41" fmla="*/ 816056 h 1969386"/>
              <a:gd name="connsiteX42" fmla="*/ 1453 w 1135368"/>
              <a:gd name="connsiteY42" fmla="*/ 598956 h 1969386"/>
              <a:gd name="connsiteX43" fmla="*/ 1453 w 1135368"/>
              <a:gd name="connsiteY43" fmla="*/ 531114 h 1969386"/>
              <a:gd name="connsiteX44" fmla="*/ 501553 w 1135368"/>
              <a:gd name="connsiteY44" fmla="*/ 3877 h 1969386"/>
              <a:gd name="connsiteX45" fmla="*/ 542260 w 1135368"/>
              <a:gd name="connsiteY45" fmla="*/ 0 h 1969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35368" h="1969386">
                <a:moveTo>
                  <a:pt x="565521" y="1853084"/>
                </a:moveTo>
                <a:cubicBezTo>
                  <a:pt x="550014" y="1853084"/>
                  <a:pt x="536444" y="1864714"/>
                  <a:pt x="536444" y="1882161"/>
                </a:cubicBezTo>
                <a:cubicBezTo>
                  <a:pt x="536444" y="1897668"/>
                  <a:pt x="548074" y="1911235"/>
                  <a:pt x="565521" y="1911235"/>
                </a:cubicBezTo>
                <a:cubicBezTo>
                  <a:pt x="581028" y="1911235"/>
                  <a:pt x="594595" y="1897668"/>
                  <a:pt x="594595" y="1882161"/>
                </a:cubicBezTo>
                <a:cubicBezTo>
                  <a:pt x="594595" y="1866654"/>
                  <a:pt x="582965" y="1853084"/>
                  <a:pt x="565521" y="1853084"/>
                </a:cubicBezTo>
                <a:close/>
                <a:moveTo>
                  <a:pt x="563581" y="133746"/>
                </a:moveTo>
                <a:cubicBezTo>
                  <a:pt x="802002" y="133746"/>
                  <a:pt x="995840" y="327584"/>
                  <a:pt x="997777" y="567942"/>
                </a:cubicBezTo>
                <a:cubicBezTo>
                  <a:pt x="999714" y="804423"/>
                  <a:pt x="802002" y="1002140"/>
                  <a:pt x="563581" y="1002140"/>
                </a:cubicBezTo>
                <a:cubicBezTo>
                  <a:pt x="319346" y="1002140"/>
                  <a:pt x="127446" y="806363"/>
                  <a:pt x="127446" y="560188"/>
                </a:cubicBezTo>
                <a:cubicBezTo>
                  <a:pt x="127446" y="325646"/>
                  <a:pt x="325160" y="131809"/>
                  <a:pt x="563581" y="133746"/>
                </a:cubicBezTo>
                <a:close/>
                <a:moveTo>
                  <a:pt x="563581" y="100795"/>
                </a:moveTo>
                <a:cubicBezTo>
                  <a:pt x="305777" y="100795"/>
                  <a:pt x="94495" y="306263"/>
                  <a:pt x="94495" y="560188"/>
                </a:cubicBezTo>
                <a:cubicBezTo>
                  <a:pt x="94495" y="825747"/>
                  <a:pt x="299963" y="1035091"/>
                  <a:pt x="561642" y="1035091"/>
                </a:cubicBezTo>
                <a:cubicBezTo>
                  <a:pt x="819447" y="1035091"/>
                  <a:pt x="1028791" y="825747"/>
                  <a:pt x="1028791" y="567942"/>
                </a:cubicBezTo>
                <a:cubicBezTo>
                  <a:pt x="1028791" y="310139"/>
                  <a:pt x="821386" y="100795"/>
                  <a:pt x="563581" y="100795"/>
                </a:cubicBezTo>
                <a:close/>
                <a:moveTo>
                  <a:pt x="542260" y="0"/>
                </a:moveTo>
                <a:cubicBezTo>
                  <a:pt x="551951" y="0"/>
                  <a:pt x="563581" y="0"/>
                  <a:pt x="573274" y="0"/>
                </a:cubicBezTo>
                <a:cubicBezTo>
                  <a:pt x="662439" y="5814"/>
                  <a:pt x="749665" y="25198"/>
                  <a:pt x="829139" y="67844"/>
                </a:cubicBezTo>
                <a:cubicBezTo>
                  <a:pt x="1040421" y="182207"/>
                  <a:pt x="1158663" y="412874"/>
                  <a:pt x="1131525" y="643540"/>
                </a:cubicBezTo>
                <a:cubicBezTo>
                  <a:pt x="1094695" y="885837"/>
                  <a:pt x="918304" y="1073858"/>
                  <a:pt x="677946" y="1120379"/>
                </a:cubicBezTo>
                <a:cubicBezTo>
                  <a:pt x="668253" y="1120379"/>
                  <a:pt x="662439" y="1122319"/>
                  <a:pt x="656623" y="1126195"/>
                </a:cubicBezTo>
                <a:lnTo>
                  <a:pt x="652746" y="1126195"/>
                </a:lnTo>
                <a:cubicBezTo>
                  <a:pt x="650809" y="1128133"/>
                  <a:pt x="648870" y="1130072"/>
                  <a:pt x="646932" y="1132009"/>
                </a:cubicBezTo>
                <a:cubicBezTo>
                  <a:pt x="648870" y="1151393"/>
                  <a:pt x="635302" y="1168840"/>
                  <a:pt x="654686" y="1182407"/>
                </a:cubicBezTo>
                <a:cubicBezTo>
                  <a:pt x="683760" y="1201791"/>
                  <a:pt x="674069" y="1246375"/>
                  <a:pt x="664377" y="1267696"/>
                </a:cubicBezTo>
                <a:cubicBezTo>
                  <a:pt x="639179" y="1329724"/>
                  <a:pt x="617856" y="1356861"/>
                  <a:pt x="619795" y="1424703"/>
                </a:cubicBezTo>
                <a:cubicBezTo>
                  <a:pt x="621732" y="1469286"/>
                  <a:pt x="646932" y="1572021"/>
                  <a:pt x="646932" y="1616603"/>
                </a:cubicBezTo>
                <a:cubicBezTo>
                  <a:pt x="644993" y="1711584"/>
                  <a:pt x="644993" y="1804626"/>
                  <a:pt x="644993" y="1899605"/>
                </a:cubicBezTo>
                <a:cubicBezTo>
                  <a:pt x="644993" y="1924805"/>
                  <a:pt x="637239" y="1946126"/>
                  <a:pt x="613979" y="1957756"/>
                </a:cubicBezTo>
                <a:cubicBezTo>
                  <a:pt x="598472" y="1965510"/>
                  <a:pt x="582965" y="1969386"/>
                  <a:pt x="569397" y="1969386"/>
                </a:cubicBezTo>
                <a:cubicBezTo>
                  <a:pt x="555828" y="1969386"/>
                  <a:pt x="540321" y="1965510"/>
                  <a:pt x="524814" y="1957756"/>
                </a:cubicBezTo>
                <a:cubicBezTo>
                  <a:pt x="501553" y="1946126"/>
                  <a:pt x="493800" y="1924805"/>
                  <a:pt x="493800" y="1899605"/>
                </a:cubicBezTo>
                <a:cubicBezTo>
                  <a:pt x="493800" y="1804626"/>
                  <a:pt x="491862" y="1711584"/>
                  <a:pt x="491862" y="1616603"/>
                </a:cubicBezTo>
                <a:cubicBezTo>
                  <a:pt x="489923" y="1572021"/>
                  <a:pt x="517060" y="1469286"/>
                  <a:pt x="519000" y="1424703"/>
                </a:cubicBezTo>
                <a:cubicBezTo>
                  <a:pt x="520937" y="1356861"/>
                  <a:pt x="499616" y="1327784"/>
                  <a:pt x="474416" y="1267696"/>
                </a:cubicBezTo>
                <a:cubicBezTo>
                  <a:pt x="466663" y="1246375"/>
                  <a:pt x="455032" y="1201791"/>
                  <a:pt x="484109" y="1182407"/>
                </a:cubicBezTo>
                <a:cubicBezTo>
                  <a:pt x="503493" y="1170777"/>
                  <a:pt x="489923" y="1153331"/>
                  <a:pt x="491862" y="1132009"/>
                </a:cubicBezTo>
                <a:cubicBezTo>
                  <a:pt x="489923" y="1130072"/>
                  <a:pt x="487986" y="1128133"/>
                  <a:pt x="486046" y="1126195"/>
                </a:cubicBezTo>
                <a:lnTo>
                  <a:pt x="476355" y="1126195"/>
                </a:lnTo>
                <a:cubicBezTo>
                  <a:pt x="476355" y="1126195"/>
                  <a:pt x="474416" y="1124256"/>
                  <a:pt x="474416" y="1124256"/>
                </a:cubicBezTo>
                <a:cubicBezTo>
                  <a:pt x="385251" y="1108749"/>
                  <a:pt x="303839" y="1077735"/>
                  <a:pt x="232120" y="1023461"/>
                </a:cubicBezTo>
                <a:cubicBezTo>
                  <a:pt x="158462" y="967247"/>
                  <a:pt x="96434" y="899405"/>
                  <a:pt x="57667" y="816056"/>
                </a:cubicBezTo>
                <a:cubicBezTo>
                  <a:pt x="24714" y="748212"/>
                  <a:pt x="1453" y="676491"/>
                  <a:pt x="1453" y="598956"/>
                </a:cubicBezTo>
                <a:cubicBezTo>
                  <a:pt x="-484" y="575698"/>
                  <a:pt x="-484" y="552435"/>
                  <a:pt x="1453" y="531114"/>
                </a:cubicBezTo>
                <a:cubicBezTo>
                  <a:pt x="18900" y="253928"/>
                  <a:pt x="224367" y="36828"/>
                  <a:pt x="501553" y="3877"/>
                </a:cubicBezTo>
                <a:cubicBezTo>
                  <a:pt x="515123" y="0"/>
                  <a:pt x="528690" y="5814"/>
                  <a:pt x="542260" y="0"/>
                </a:cubicBezTo>
                <a:close/>
              </a:path>
            </a:pathLst>
          </a:custGeom>
          <a:solidFill>
            <a:schemeClr val="accent1">
              <a:alpha val="50000"/>
            </a:schemeClr>
          </a:solidFill>
          <a:ln w="9525" cap="flat">
            <a:noFill/>
            <a:prstDash val="solid"/>
            <a:miter/>
          </a:ln>
        </p:spPr>
        <p:txBody>
          <a:bodyPr rtlCol="0" anchor="ctr"/>
          <a:lstStyle/>
          <a:p>
            <a:endParaRPr lang="en-US" dirty="0"/>
          </a:p>
        </p:txBody>
      </p:sp>
      <p:grpSp>
        <p:nvGrpSpPr>
          <p:cNvPr id="5" name="Group 4"/>
          <p:cNvGrpSpPr/>
          <p:nvPr/>
        </p:nvGrpSpPr>
        <p:grpSpPr>
          <a:xfrm rot="871918">
            <a:off x="6486142" y="2865922"/>
            <a:ext cx="2113914" cy="1275823"/>
            <a:chOff x="1429386" y="2788700"/>
            <a:chExt cx="942975" cy="569119"/>
          </a:xfrm>
          <a:solidFill>
            <a:schemeClr val="accent1">
              <a:alpha val="50000"/>
            </a:schemeClr>
          </a:solidFill>
        </p:grpSpPr>
        <p:sp>
          <p:nvSpPr>
            <p:cNvPr id="6" name="Freeform: Shape 5"/>
            <p:cNvSpPr/>
            <p:nvPr/>
          </p:nvSpPr>
          <p:spPr>
            <a:xfrm>
              <a:off x="1429386" y="2948244"/>
              <a:ext cx="942975" cy="409575"/>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grpFill/>
            <a:ln w="9525" cap="flat">
              <a:noFill/>
              <a:prstDash val="solid"/>
              <a:miter/>
            </a:ln>
          </p:spPr>
          <p:txBody>
            <a:bodyPr rtlCol="0" anchor="ctr"/>
            <a:lstStyle/>
            <a:p>
              <a:endParaRPr lang="en-US"/>
            </a:p>
          </p:txBody>
        </p:sp>
        <p:sp>
          <p:nvSpPr>
            <p:cNvPr id="7" name="Freeform: Shape 6"/>
            <p:cNvSpPr/>
            <p:nvPr/>
          </p:nvSpPr>
          <p:spPr>
            <a:xfrm>
              <a:off x="1541207" y="2788700"/>
              <a:ext cx="714375" cy="142875"/>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grpFill/>
            <a:ln w="9525" cap="flat">
              <a:noFill/>
              <a:prstDash val="solid"/>
              <a:miter/>
            </a:ln>
          </p:spPr>
          <p:txBody>
            <a:bodyPr rtlCol="0" anchor="ctr"/>
            <a:lstStyle/>
            <a:p>
              <a:endParaRPr lang="en-US"/>
            </a:p>
          </p:txBody>
        </p:sp>
      </p:grpSp>
      <p:grpSp>
        <p:nvGrpSpPr>
          <p:cNvPr id="8" name="Group 7"/>
          <p:cNvGrpSpPr/>
          <p:nvPr/>
        </p:nvGrpSpPr>
        <p:grpSpPr>
          <a:xfrm rot="20225513">
            <a:off x="4103134" y="2084665"/>
            <a:ext cx="962025" cy="803434"/>
            <a:chOff x="1720613" y="1882872"/>
            <a:chExt cx="962025" cy="803434"/>
          </a:xfrm>
          <a:solidFill>
            <a:schemeClr val="accent1">
              <a:alpha val="50000"/>
            </a:schemeClr>
          </a:solidFill>
        </p:grpSpPr>
        <p:sp>
          <p:nvSpPr>
            <p:cNvPr id="9" name="Freeform: Shape 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10" name="Freeform: Shape 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11" name="Freeform: Shape 10"/>
          <p:cNvSpPr/>
          <p:nvPr/>
        </p:nvSpPr>
        <p:spPr>
          <a:xfrm rot="21089948">
            <a:off x="9833556" y="2543091"/>
            <a:ext cx="457200" cy="662152"/>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2" name="Freeform: Shape 11"/>
          <p:cNvSpPr/>
          <p:nvPr/>
        </p:nvSpPr>
        <p:spPr>
          <a:xfrm rot="21022553">
            <a:off x="8564257" y="3235118"/>
            <a:ext cx="669203" cy="914578"/>
          </a:xfrm>
          <a:custGeom>
            <a:avLst/>
            <a:gdLst>
              <a:gd name="connsiteX0" fmla="*/ 278353 w 285750"/>
              <a:gd name="connsiteY0" fmla="*/ 0 h 390525"/>
              <a:gd name="connsiteX1" fmla="*/ 144050 w 285750"/>
              <a:gd name="connsiteY1" fmla="*/ 0 h 390525"/>
              <a:gd name="connsiteX2" fmla="*/ 143098 w 285750"/>
              <a:gd name="connsiteY2" fmla="*/ 0 h 390525"/>
              <a:gd name="connsiteX3" fmla="*/ 142145 w 285750"/>
              <a:gd name="connsiteY3" fmla="*/ 0 h 390525"/>
              <a:gd name="connsiteX4" fmla="*/ 7843 w 285750"/>
              <a:gd name="connsiteY4" fmla="*/ 0 h 390525"/>
              <a:gd name="connsiteX5" fmla="*/ 2128 w 285750"/>
              <a:gd name="connsiteY5" fmla="*/ 13335 h 390525"/>
              <a:gd name="connsiteX6" fmla="*/ 4985 w 285750"/>
              <a:gd name="connsiteY6" fmla="*/ 16193 h 390525"/>
              <a:gd name="connsiteX7" fmla="*/ 93568 w 285750"/>
              <a:gd name="connsiteY7" fmla="*/ 116205 h 390525"/>
              <a:gd name="connsiteX8" fmla="*/ 132620 w 285750"/>
              <a:gd name="connsiteY8" fmla="*/ 213360 h 390525"/>
              <a:gd name="connsiteX9" fmla="*/ 135478 w 285750"/>
              <a:gd name="connsiteY9" fmla="*/ 315278 h 390525"/>
              <a:gd name="connsiteX10" fmla="*/ 60230 w 285750"/>
              <a:gd name="connsiteY10" fmla="*/ 380048 h 390525"/>
              <a:gd name="connsiteX11" fmla="*/ 46895 w 285750"/>
              <a:gd name="connsiteY11" fmla="*/ 395288 h 390525"/>
              <a:gd name="connsiteX12" fmla="*/ 59278 w 285750"/>
              <a:gd name="connsiteY12" fmla="*/ 399098 h 390525"/>
              <a:gd name="connsiteX13" fmla="*/ 143098 w 285750"/>
              <a:gd name="connsiteY13" fmla="*/ 399098 h 390525"/>
              <a:gd name="connsiteX14" fmla="*/ 226918 w 285750"/>
              <a:gd name="connsiteY14" fmla="*/ 399098 h 390525"/>
              <a:gd name="connsiteX15" fmla="*/ 239300 w 285750"/>
              <a:gd name="connsiteY15" fmla="*/ 395288 h 390525"/>
              <a:gd name="connsiteX16" fmla="*/ 225965 w 285750"/>
              <a:gd name="connsiteY16" fmla="*/ 380048 h 390525"/>
              <a:gd name="connsiteX17" fmla="*/ 150718 w 285750"/>
              <a:gd name="connsiteY17" fmla="*/ 315278 h 390525"/>
              <a:gd name="connsiteX18" fmla="*/ 153575 w 285750"/>
              <a:gd name="connsiteY18" fmla="*/ 213360 h 390525"/>
              <a:gd name="connsiteX19" fmla="*/ 192628 w 285750"/>
              <a:gd name="connsiteY19" fmla="*/ 116205 h 390525"/>
              <a:gd name="connsiteX20" fmla="*/ 281210 w 285750"/>
              <a:gd name="connsiteY20" fmla="*/ 16193 h 390525"/>
              <a:gd name="connsiteX21" fmla="*/ 284068 w 285750"/>
              <a:gd name="connsiteY21" fmla="*/ 13335 h 390525"/>
              <a:gd name="connsiteX22" fmla="*/ 278353 w 285750"/>
              <a:gd name="connsiteY22" fmla="*/ 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0" h="390525">
                <a:moveTo>
                  <a:pt x="278353" y="0"/>
                </a:moveTo>
                <a:cubicBezTo>
                  <a:pt x="234538" y="0"/>
                  <a:pt x="186913" y="0"/>
                  <a:pt x="144050" y="0"/>
                </a:cubicBezTo>
                <a:cubicBezTo>
                  <a:pt x="144050" y="0"/>
                  <a:pt x="143098" y="0"/>
                  <a:pt x="143098" y="0"/>
                </a:cubicBezTo>
                <a:cubicBezTo>
                  <a:pt x="143098" y="0"/>
                  <a:pt x="142145" y="0"/>
                  <a:pt x="142145" y="0"/>
                </a:cubicBezTo>
                <a:cubicBezTo>
                  <a:pt x="99283" y="0"/>
                  <a:pt x="51658" y="0"/>
                  <a:pt x="7843" y="0"/>
                </a:cubicBezTo>
                <a:cubicBezTo>
                  <a:pt x="1175" y="0"/>
                  <a:pt x="-2635" y="7620"/>
                  <a:pt x="2128" y="13335"/>
                </a:cubicBezTo>
                <a:cubicBezTo>
                  <a:pt x="3080" y="14288"/>
                  <a:pt x="4033" y="15240"/>
                  <a:pt x="4985" y="16193"/>
                </a:cubicBezTo>
                <a:cubicBezTo>
                  <a:pt x="32608" y="49530"/>
                  <a:pt x="65945" y="82867"/>
                  <a:pt x="93568" y="116205"/>
                </a:cubicBezTo>
                <a:cubicBezTo>
                  <a:pt x="134525" y="165735"/>
                  <a:pt x="128810" y="155258"/>
                  <a:pt x="132620" y="213360"/>
                </a:cubicBezTo>
                <a:cubicBezTo>
                  <a:pt x="134525" y="245745"/>
                  <a:pt x="133573" y="281940"/>
                  <a:pt x="135478" y="315278"/>
                </a:cubicBezTo>
                <a:cubicBezTo>
                  <a:pt x="131668" y="366713"/>
                  <a:pt x="79280" y="369570"/>
                  <a:pt x="60230" y="380048"/>
                </a:cubicBezTo>
                <a:cubicBezTo>
                  <a:pt x="57373" y="381953"/>
                  <a:pt x="44038" y="385763"/>
                  <a:pt x="46895" y="395288"/>
                </a:cubicBezTo>
                <a:cubicBezTo>
                  <a:pt x="48800" y="401003"/>
                  <a:pt x="55468" y="399098"/>
                  <a:pt x="59278" y="399098"/>
                </a:cubicBezTo>
                <a:cubicBezTo>
                  <a:pt x="85948" y="399098"/>
                  <a:pt x="114523" y="399098"/>
                  <a:pt x="143098" y="399098"/>
                </a:cubicBezTo>
                <a:cubicBezTo>
                  <a:pt x="171673" y="399098"/>
                  <a:pt x="200248" y="399098"/>
                  <a:pt x="226918" y="399098"/>
                </a:cubicBezTo>
                <a:cubicBezTo>
                  <a:pt x="231680" y="399098"/>
                  <a:pt x="237395" y="401955"/>
                  <a:pt x="239300" y="395288"/>
                </a:cubicBezTo>
                <a:cubicBezTo>
                  <a:pt x="242158" y="385763"/>
                  <a:pt x="228823" y="381953"/>
                  <a:pt x="225965" y="380048"/>
                </a:cubicBezTo>
                <a:cubicBezTo>
                  <a:pt x="205963" y="368618"/>
                  <a:pt x="154528" y="365760"/>
                  <a:pt x="150718" y="315278"/>
                </a:cubicBezTo>
                <a:cubicBezTo>
                  <a:pt x="152623" y="282893"/>
                  <a:pt x="151670" y="246698"/>
                  <a:pt x="153575" y="213360"/>
                </a:cubicBezTo>
                <a:cubicBezTo>
                  <a:pt x="157385" y="155258"/>
                  <a:pt x="151670" y="165735"/>
                  <a:pt x="192628" y="116205"/>
                </a:cubicBezTo>
                <a:cubicBezTo>
                  <a:pt x="220250" y="82867"/>
                  <a:pt x="253588" y="49530"/>
                  <a:pt x="281210" y="16193"/>
                </a:cubicBezTo>
                <a:cubicBezTo>
                  <a:pt x="282163" y="15240"/>
                  <a:pt x="283115" y="14288"/>
                  <a:pt x="284068" y="13335"/>
                </a:cubicBezTo>
                <a:cubicBezTo>
                  <a:pt x="288830" y="7620"/>
                  <a:pt x="285020" y="0"/>
                  <a:pt x="278353" y="0"/>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13" name="Freeform: Shape 12"/>
          <p:cNvSpPr/>
          <p:nvPr/>
        </p:nvSpPr>
        <p:spPr>
          <a:xfrm rot="929773">
            <a:off x="4096021" y="3249238"/>
            <a:ext cx="285750" cy="639536"/>
          </a:xfrm>
          <a:custGeom>
            <a:avLst/>
            <a:gdLst>
              <a:gd name="connsiteX0" fmla="*/ 178362 w 200025"/>
              <a:gd name="connsiteY0" fmla="*/ 436245 h 447675"/>
              <a:gd name="connsiteX1" fmla="*/ 119307 w 200025"/>
              <a:gd name="connsiteY1" fmla="*/ 326708 h 447675"/>
              <a:gd name="connsiteX2" fmla="*/ 133595 w 200025"/>
              <a:gd name="connsiteY2" fmla="*/ 299085 h 447675"/>
              <a:gd name="connsiteX3" fmla="*/ 153597 w 200025"/>
              <a:gd name="connsiteY3" fmla="*/ 280988 h 447675"/>
              <a:gd name="connsiteX4" fmla="*/ 193602 w 200025"/>
              <a:gd name="connsiteY4" fmla="*/ 133350 h 447675"/>
              <a:gd name="connsiteX5" fmla="*/ 186935 w 200025"/>
              <a:gd name="connsiteY5" fmla="*/ 111443 h 447675"/>
              <a:gd name="connsiteX6" fmla="*/ 196460 w 200025"/>
              <a:gd name="connsiteY6" fmla="*/ 14288 h 447675"/>
              <a:gd name="connsiteX7" fmla="*/ 189792 w 200025"/>
              <a:gd name="connsiteY7" fmla="*/ 0 h 447675"/>
              <a:gd name="connsiteX8" fmla="*/ 103115 w 200025"/>
              <a:gd name="connsiteY8" fmla="*/ 0 h 447675"/>
              <a:gd name="connsiteX9" fmla="*/ 16437 w 200025"/>
              <a:gd name="connsiteY9" fmla="*/ 0 h 447675"/>
              <a:gd name="connsiteX10" fmla="*/ 9770 w 200025"/>
              <a:gd name="connsiteY10" fmla="*/ 14288 h 447675"/>
              <a:gd name="connsiteX11" fmla="*/ 19295 w 200025"/>
              <a:gd name="connsiteY11" fmla="*/ 111443 h 447675"/>
              <a:gd name="connsiteX12" fmla="*/ 12627 w 200025"/>
              <a:gd name="connsiteY12" fmla="*/ 133350 h 447675"/>
              <a:gd name="connsiteX13" fmla="*/ 52632 w 200025"/>
              <a:gd name="connsiteY13" fmla="*/ 280988 h 447675"/>
              <a:gd name="connsiteX14" fmla="*/ 70730 w 200025"/>
              <a:gd name="connsiteY14" fmla="*/ 299085 h 447675"/>
              <a:gd name="connsiteX15" fmla="*/ 85017 w 200025"/>
              <a:gd name="connsiteY15" fmla="*/ 326708 h 447675"/>
              <a:gd name="connsiteX16" fmla="*/ 25962 w 200025"/>
              <a:gd name="connsiteY16" fmla="*/ 436245 h 447675"/>
              <a:gd name="connsiteX17" fmla="*/ 5007 w 200025"/>
              <a:gd name="connsiteY17" fmla="*/ 450533 h 447675"/>
              <a:gd name="connsiteX18" fmla="*/ 33582 w 200025"/>
              <a:gd name="connsiteY18" fmla="*/ 455295 h 447675"/>
              <a:gd name="connsiteX19" fmla="*/ 102162 w 200025"/>
              <a:gd name="connsiteY19" fmla="*/ 455295 h 447675"/>
              <a:gd name="connsiteX20" fmla="*/ 170742 w 200025"/>
              <a:gd name="connsiteY20" fmla="*/ 455295 h 447675"/>
              <a:gd name="connsiteX21" fmla="*/ 199317 w 200025"/>
              <a:gd name="connsiteY21" fmla="*/ 450533 h 447675"/>
              <a:gd name="connsiteX22" fmla="*/ 178362 w 200025"/>
              <a:gd name="connsiteY22" fmla="*/ 436245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0025" h="447675">
                <a:moveTo>
                  <a:pt x="178362" y="436245"/>
                </a:moveTo>
                <a:cubicBezTo>
                  <a:pt x="119307" y="413385"/>
                  <a:pt x="109782" y="407670"/>
                  <a:pt x="119307" y="326708"/>
                </a:cubicBezTo>
                <a:cubicBezTo>
                  <a:pt x="120260" y="316230"/>
                  <a:pt x="125975" y="306705"/>
                  <a:pt x="133595" y="299085"/>
                </a:cubicBezTo>
                <a:cubicBezTo>
                  <a:pt x="140262" y="292418"/>
                  <a:pt x="146930" y="286703"/>
                  <a:pt x="153597" y="280988"/>
                </a:cubicBezTo>
                <a:cubicBezTo>
                  <a:pt x="214557" y="233363"/>
                  <a:pt x="214557" y="207645"/>
                  <a:pt x="193602" y="133350"/>
                </a:cubicBezTo>
                <a:cubicBezTo>
                  <a:pt x="191697" y="125730"/>
                  <a:pt x="189792" y="118110"/>
                  <a:pt x="186935" y="111443"/>
                </a:cubicBezTo>
                <a:cubicBezTo>
                  <a:pt x="174552" y="80963"/>
                  <a:pt x="179315" y="44768"/>
                  <a:pt x="196460" y="14288"/>
                </a:cubicBezTo>
                <a:cubicBezTo>
                  <a:pt x="201222" y="5715"/>
                  <a:pt x="202175" y="0"/>
                  <a:pt x="189792" y="0"/>
                </a:cubicBezTo>
                <a:cubicBezTo>
                  <a:pt x="157407" y="0"/>
                  <a:pt x="129785" y="0"/>
                  <a:pt x="103115" y="0"/>
                </a:cubicBezTo>
                <a:cubicBezTo>
                  <a:pt x="76445" y="0"/>
                  <a:pt x="47870" y="0"/>
                  <a:pt x="16437" y="0"/>
                </a:cubicBezTo>
                <a:cubicBezTo>
                  <a:pt x="3102" y="0"/>
                  <a:pt x="4055" y="5715"/>
                  <a:pt x="9770" y="14288"/>
                </a:cubicBezTo>
                <a:cubicBezTo>
                  <a:pt x="26915" y="43815"/>
                  <a:pt x="31677" y="80010"/>
                  <a:pt x="19295" y="111443"/>
                </a:cubicBezTo>
                <a:cubicBezTo>
                  <a:pt x="16437" y="118110"/>
                  <a:pt x="14532" y="125730"/>
                  <a:pt x="12627" y="133350"/>
                </a:cubicBezTo>
                <a:cubicBezTo>
                  <a:pt x="-8328" y="207645"/>
                  <a:pt x="-8328" y="233363"/>
                  <a:pt x="52632" y="280988"/>
                </a:cubicBezTo>
                <a:cubicBezTo>
                  <a:pt x="57395" y="285750"/>
                  <a:pt x="64062" y="292418"/>
                  <a:pt x="70730" y="299085"/>
                </a:cubicBezTo>
                <a:cubicBezTo>
                  <a:pt x="78350" y="306705"/>
                  <a:pt x="84065" y="316230"/>
                  <a:pt x="85017" y="326708"/>
                </a:cubicBezTo>
                <a:cubicBezTo>
                  <a:pt x="93590" y="407670"/>
                  <a:pt x="85017" y="413385"/>
                  <a:pt x="25962" y="436245"/>
                </a:cubicBezTo>
                <a:cubicBezTo>
                  <a:pt x="22152" y="437198"/>
                  <a:pt x="3102" y="441960"/>
                  <a:pt x="5007" y="450533"/>
                </a:cubicBezTo>
                <a:cubicBezTo>
                  <a:pt x="6912" y="458153"/>
                  <a:pt x="27867" y="455295"/>
                  <a:pt x="33582" y="455295"/>
                </a:cubicBezTo>
                <a:cubicBezTo>
                  <a:pt x="57395" y="455295"/>
                  <a:pt x="79302" y="455295"/>
                  <a:pt x="102162" y="455295"/>
                </a:cubicBezTo>
                <a:cubicBezTo>
                  <a:pt x="125022" y="455295"/>
                  <a:pt x="146930" y="456248"/>
                  <a:pt x="170742" y="455295"/>
                </a:cubicBezTo>
                <a:cubicBezTo>
                  <a:pt x="177410" y="455295"/>
                  <a:pt x="197412" y="458153"/>
                  <a:pt x="199317" y="450533"/>
                </a:cubicBezTo>
                <a:cubicBezTo>
                  <a:pt x="201222" y="441960"/>
                  <a:pt x="182172" y="437198"/>
                  <a:pt x="178362" y="436245"/>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14" name="Freeform: Shape 13"/>
          <p:cNvSpPr/>
          <p:nvPr/>
        </p:nvSpPr>
        <p:spPr>
          <a:xfrm rot="21158542">
            <a:off x="140140" y="3025188"/>
            <a:ext cx="837489" cy="1129636"/>
          </a:xfrm>
          <a:custGeom>
            <a:avLst/>
            <a:gdLst>
              <a:gd name="connsiteX0" fmla="*/ 398633 w 409575"/>
              <a:gd name="connsiteY0" fmla="*/ 415290 h 552450"/>
              <a:gd name="connsiteX1" fmla="*/ 377678 w 409575"/>
              <a:gd name="connsiteY1" fmla="*/ 399098 h 552450"/>
              <a:gd name="connsiteX2" fmla="*/ 242423 w 409575"/>
              <a:gd name="connsiteY2" fmla="*/ 150495 h 552450"/>
              <a:gd name="connsiteX3" fmla="*/ 284333 w 409575"/>
              <a:gd name="connsiteY3" fmla="*/ 21907 h 552450"/>
              <a:gd name="connsiteX4" fmla="*/ 270045 w 409575"/>
              <a:gd name="connsiteY4" fmla="*/ 0 h 552450"/>
              <a:gd name="connsiteX5" fmla="*/ 147173 w 409575"/>
              <a:gd name="connsiteY5" fmla="*/ 0 h 552450"/>
              <a:gd name="connsiteX6" fmla="*/ 132885 w 409575"/>
              <a:gd name="connsiteY6" fmla="*/ 21907 h 552450"/>
              <a:gd name="connsiteX7" fmla="*/ 174795 w 409575"/>
              <a:gd name="connsiteY7" fmla="*/ 150495 h 552450"/>
              <a:gd name="connsiteX8" fmla="*/ 39541 w 409575"/>
              <a:gd name="connsiteY8" fmla="*/ 399098 h 552450"/>
              <a:gd name="connsiteX9" fmla="*/ 18585 w 409575"/>
              <a:gd name="connsiteY9" fmla="*/ 415290 h 552450"/>
              <a:gd name="connsiteX10" fmla="*/ 8108 w 409575"/>
              <a:gd name="connsiteY10" fmla="*/ 475298 h 552450"/>
              <a:gd name="connsiteX11" fmla="*/ 71925 w 409575"/>
              <a:gd name="connsiteY11" fmla="*/ 528638 h 552450"/>
              <a:gd name="connsiteX12" fmla="*/ 207181 w 409575"/>
              <a:gd name="connsiteY12" fmla="*/ 555308 h 552450"/>
              <a:gd name="connsiteX13" fmla="*/ 207181 w 409575"/>
              <a:gd name="connsiteY13" fmla="*/ 555308 h 552450"/>
              <a:gd name="connsiteX14" fmla="*/ 342435 w 409575"/>
              <a:gd name="connsiteY14" fmla="*/ 528638 h 552450"/>
              <a:gd name="connsiteX15" fmla="*/ 406253 w 409575"/>
              <a:gd name="connsiteY15" fmla="*/ 475298 h 552450"/>
              <a:gd name="connsiteX16" fmla="*/ 398633 w 409575"/>
              <a:gd name="connsiteY16" fmla="*/ 415290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9575" h="552450">
                <a:moveTo>
                  <a:pt x="398633" y="415290"/>
                </a:moveTo>
                <a:cubicBezTo>
                  <a:pt x="391966" y="409575"/>
                  <a:pt x="384345" y="404812"/>
                  <a:pt x="377678" y="399098"/>
                </a:cubicBezTo>
                <a:cubicBezTo>
                  <a:pt x="301478" y="336233"/>
                  <a:pt x="240518" y="252412"/>
                  <a:pt x="242423" y="150495"/>
                </a:cubicBezTo>
                <a:cubicBezTo>
                  <a:pt x="243375" y="107632"/>
                  <a:pt x="266235" y="60960"/>
                  <a:pt x="284333" y="21907"/>
                </a:cubicBezTo>
                <a:cubicBezTo>
                  <a:pt x="294810" y="0"/>
                  <a:pt x="294810" y="0"/>
                  <a:pt x="270045" y="0"/>
                </a:cubicBezTo>
                <a:cubicBezTo>
                  <a:pt x="251948" y="0"/>
                  <a:pt x="166223" y="0"/>
                  <a:pt x="147173" y="0"/>
                </a:cubicBezTo>
                <a:cubicBezTo>
                  <a:pt x="122408" y="0"/>
                  <a:pt x="122408" y="0"/>
                  <a:pt x="132885" y="21907"/>
                </a:cubicBezTo>
                <a:cubicBezTo>
                  <a:pt x="150983" y="60960"/>
                  <a:pt x="174795" y="107632"/>
                  <a:pt x="174795" y="150495"/>
                </a:cubicBezTo>
                <a:cubicBezTo>
                  <a:pt x="176700" y="253365"/>
                  <a:pt x="116693" y="336233"/>
                  <a:pt x="39541" y="399098"/>
                </a:cubicBezTo>
                <a:cubicBezTo>
                  <a:pt x="32873" y="404812"/>
                  <a:pt x="25253" y="409575"/>
                  <a:pt x="18585" y="415290"/>
                </a:cubicBezTo>
                <a:cubicBezTo>
                  <a:pt x="-2370" y="434340"/>
                  <a:pt x="-5227" y="449580"/>
                  <a:pt x="8108" y="475298"/>
                </a:cubicBezTo>
                <a:cubicBezTo>
                  <a:pt x="21443" y="500062"/>
                  <a:pt x="48113" y="516255"/>
                  <a:pt x="71925" y="528638"/>
                </a:cubicBezTo>
                <a:cubicBezTo>
                  <a:pt x="115741" y="549593"/>
                  <a:pt x="160508" y="556260"/>
                  <a:pt x="207181" y="555308"/>
                </a:cubicBezTo>
                <a:lnTo>
                  <a:pt x="207181" y="555308"/>
                </a:lnTo>
                <a:cubicBezTo>
                  <a:pt x="253853" y="557213"/>
                  <a:pt x="298620" y="550545"/>
                  <a:pt x="342435" y="528638"/>
                </a:cubicBezTo>
                <a:cubicBezTo>
                  <a:pt x="367200" y="516255"/>
                  <a:pt x="393870" y="500062"/>
                  <a:pt x="406253" y="475298"/>
                </a:cubicBezTo>
                <a:cubicBezTo>
                  <a:pt x="422445" y="449580"/>
                  <a:pt x="419588" y="434340"/>
                  <a:pt x="398633" y="415290"/>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5" name="Freeform: Shape 14"/>
          <p:cNvSpPr/>
          <p:nvPr/>
        </p:nvSpPr>
        <p:spPr>
          <a:xfrm rot="19507612">
            <a:off x="5586425" y="1959401"/>
            <a:ext cx="570842" cy="2033625"/>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6" name="Freeform: Shape 15"/>
          <p:cNvSpPr/>
          <p:nvPr/>
        </p:nvSpPr>
        <p:spPr>
          <a:xfrm rot="8100000">
            <a:off x="3194994" y="1977124"/>
            <a:ext cx="305801" cy="119854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1">
              <a:alpha val="50000"/>
            </a:schemeClr>
          </a:solidFill>
          <a:ln w="9525" cap="flat">
            <a:noFill/>
            <a:prstDash val="solid"/>
            <a:miter/>
          </a:ln>
        </p:spPr>
        <p:txBody>
          <a:bodyPr rtlCol="0" anchor="ctr"/>
          <a:lstStyle/>
          <a:p>
            <a:endParaRPr lang="en-US"/>
          </a:p>
        </p:txBody>
      </p:sp>
      <p:grpSp>
        <p:nvGrpSpPr>
          <p:cNvPr id="17" name="Graphic 3"/>
          <p:cNvGrpSpPr/>
          <p:nvPr/>
        </p:nvGrpSpPr>
        <p:grpSpPr>
          <a:xfrm>
            <a:off x="0" y="291908"/>
            <a:ext cx="12184393" cy="3801878"/>
            <a:chOff x="0" y="2854133"/>
            <a:chExt cx="12184393" cy="3801878"/>
          </a:xfrm>
        </p:grpSpPr>
        <p:sp>
          <p:nvSpPr>
            <p:cNvPr id="18" name="Freeform: Shape 17"/>
            <p:cNvSpPr/>
            <p:nvPr/>
          </p:nvSpPr>
          <p:spPr>
            <a:xfrm>
              <a:off x="0" y="2854133"/>
              <a:ext cx="6340" cy="6340"/>
            </a:xfrm>
            <a:custGeom>
              <a:avLst/>
              <a:gdLst/>
              <a:ahLst/>
              <a:cxnLst/>
              <a:rect l="l" t="t" r="r" b="b"/>
              <a:pathLst>
                <a:path/>
              </a:pathLst>
            </a:custGeom>
            <a:noFill/>
            <a:ln w="38539" cap="flat">
              <a:solidFill>
                <a:schemeClr val="accent4"/>
              </a:solidFill>
              <a:prstDash val="solid"/>
              <a:miter/>
            </a:ln>
          </p:spPr>
          <p:txBody>
            <a:bodyPr rtlCol="0" anchor="ctr"/>
            <a:lstStyle/>
            <a:p>
              <a:endParaRPr lang="en-US"/>
            </a:p>
          </p:txBody>
        </p:sp>
        <p:sp>
          <p:nvSpPr>
            <p:cNvPr id="19" name="Freeform: Shape 18"/>
            <p:cNvSpPr/>
            <p:nvPr/>
          </p:nvSpPr>
          <p:spPr>
            <a:xfrm>
              <a:off x="0" y="2854133"/>
              <a:ext cx="6340" cy="6340"/>
            </a:xfrm>
            <a:custGeom>
              <a:avLst/>
              <a:gdLst/>
              <a:ahLst/>
              <a:cxnLst/>
              <a:rect l="l" t="t" r="r" b="b"/>
              <a:pathLst>
                <a:path/>
              </a:pathLst>
            </a:custGeom>
            <a:noFill/>
            <a:ln w="33469" cap="flat">
              <a:solidFill>
                <a:schemeClr val="accent4"/>
              </a:solidFill>
              <a:prstDash val="solid"/>
              <a:miter/>
            </a:ln>
          </p:spPr>
          <p:txBody>
            <a:bodyPr rtlCol="0" anchor="ctr"/>
            <a:lstStyle/>
            <a:p>
              <a:endParaRPr lang="en-US"/>
            </a:p>
          </p:txBody>
        </p:sp>
        <p:sp>
          <p:nvSpPr>
            <p:cNvPr id="20" name="Freeform: Shape 19"/>
            <p:cNvSpPr/>
            <p:nvPr/>
          </p:nvSpPr>
          <p:spPr>
            <a:xfrm>
              <a:off x="8876" y="2866813"/>
              <a:ext cx="12175517" cy="3789198"/>
            </a:xfrm>
            <a:custGeom>
              <a:avLst/>
              <a:gdLst>
                <a:gd name="connsiteX0" fmla="*/ 0 w 12172979"/>
                <a:gd name="connsiteY0" fmla="*/ 2899959 h 3785035"/>
                <a:gd name="connsiteX1" fmla="*/ 223805 w 12172979"/>
                <a:gd name="connsiteY1" fmla="*/ 2802955 h 3785035"/>
                <a:gd name="connsiteX2" fmla="*/ 244728 w 12172979"/>
                <a:gd name="connsiteY2" fmla="*/ 3170681 h 3785035"/>
                <a:gd name="connsiteX3" fmla="*/ 514182 w 12172979"/>
                <a:gd name="connsiteY3" fmla="*/ 3354543 h 3785035"/>
                <a:gd name="connsiteX4" fmla="*/ 883175 w 12172979"/>
                <a:gd name="connsiteY4" fmla="*/ 3190969 h 3785035"/>
                <a:gd name="connsiteX5" fmla="*/ 881273 w 12172979"/>
                <a:gd name="connsiteY5" fmla="*/ 3136444 h 3785035"/>
                <a:gd name="connsiteX6" fmla="*/ 880005 w 12172979"/>
                <a:gd name="connsiteY6" fmla="*/ 3135810 h 3785035"/>
                <a:gd name="connsiteX7" fmla="*/ 720869 w 12172979"/>
                <a:gd name="connsiteY7" fmla="*/ 3090161 h 3785035"/>
                <a:gd name="connsiteX8" fmla="*/ 657468 w 12172979"/>
                <a:gd name="connsiteY8" fmla="*/ 3059729 h 3785035"/>
                <a:gd name="connsiteX9" fmla="*/ 715797 w 12172979"/>
                <a:gd name="connsiteY9" fmla="*/ 3040709 h 3785035"/>
                <a:gd name="connsiteX10" fmla="*/ 925654 w 12172979"/>
                <a:gd name="connsiteY10" fmla="*/ 2825780 h 3785035"/>
                <a:gd name="connsiteX11" fmla="*/ 911072 w 12172979"/>
                <a:gd name="connsiteY11" fmla="*/ 2752235 h 3785035"/>
                <a:gd name="connsiteX12" fmla="*/ 881273 w 12172979"/>
                <a:gd name="connsiteY12" fmla="*/ 2698344 h 3785035"/>
                <a:gd name="connsiteX13" fmla="*/ 886979 w 12172979"/>
                <a:gd name="connsiteY13" fmla="*/ 2329350 h 3785035"/>
                <a:gd name="connsiteX14" fmla="*/ 916778 w 12172979"/>
                <a:gd name="connsiteY14" fmla="*/ 2283068 h 3785035"/>
                <a:gd name="connsiteX15" fmla="*/ 959890 w 12172979"/>
                <a:gd name="connsiteY15" fmla="*/ 2051020 h 3785035"/>
                <a:gd name="connsiteX16" fmla="*/ 984617 w 12172979"/>
                <a:gd name="connsiteY16" fmla="*/ 2022490 h 3785035"/>
                <a:gd name="connsiteX17" fmla="*/ 1185598 w 12172979"/>
                <a:gd name="connsiteY17" fmla="*/ 2080185 h 3785035"/>
                <a:gd name="connsiteX18" fmla="*/ 1386579 w 12172979"/>
                <a:gd name="connsiteY18" fmla="*/ 2137880 h 3785035"/>
                <a:gd name="connsiteX19" fmla="*/ 1392285 w 12172979"/>
                <a:gd name="connsiteY19" fmla="*/ 2175286 h 3785035"/>
                <a:gd name="connsiteX20" fmla="*/ 1305425 w 12172979"/>
                <a:gd name="connsiteY20" fmla="*/ 2394019 h 3785035"/>
                <a:gd name="connsiteX21" fmla="*/ 1306059 w 12172979"/>
                <a:gd name="connsiteY21" fmla="*/ 2449178 h 3785035"/>
                <a:gd name="connsiteX22" fmla="*/ 1114588 w 12172979"/>
                <a:gd name="connsiteY22" fmla="*/ 2764915 h 3785035"/>
                <a:gd name="connsiteX23" fmla="*/ 1056260 w 12172979"/>
                <a:gd name="connsiteY23" fmla="*/ 2793445 h 3785035"/>
                <a:gd name="connsiteX24" fmla="*/ 1004905 w 12172979"/>
                <a:gd name="connsiteY24" fmla="*/ 2847970 h 3785035"/>
                <a:gd name="connsiteX25" fmla="*/ 1068940 w 12172979"/>
                <a:gd name="connsiteY25" fmla="*/ 3141516 h 3785035"/>
                <a:gd name="connsiteX26" fmla="*/ 1068940 w 12172979"/>
                <a:gd name="connsiteY26" fmla="*/ 3141516 h 3785035"/>
                <a:gd name="connsiteX27" fmla="*/ 1108248 w 12172979"/>
                <a:gd name="connsiteY27" fmla="*/ 3188433 h 3785035"/>
                <a:gd name="connsiteX28" fmla="*/ 989689 w 12172979"/>
                <a:gd name="connsiteY28" fmla="*/ 3209355 h 3785035"/>
                <a:gd name="connsiteX29" fmla="*/ 1701047 w 12172979"/>
                <a:gd name="connsiteY29" fmla="*/ 2617824 h 3785035"/>
                <a:gd name="connsiteX30" fmla="*/ 1940069 w 12172979"/>
                <a:gd name="connsiteY30" fmla="*/ 2250099 h 3785035"/>
                <a:gd name="connsiteX31" fmla="*/ 1961625 w 12172979"/>
                <a:gd name="connsiteY31" fmla="*/ 2226641 h 3785035"/>
                <a:gd name="connsiteX32" fmla="*/ 1966697 w 12172979"/>
                <a:gd name="connsiteY32" fmla="*/ 2223471 h 3785035"/>
                <a:gd name="connsiteX33" fmla="*/ 1969867 w 12172979"/>
                <a:gd name="connsiteY33" fmla="*/ 2211424 h 3785035"/>
                <a:gd name="connsiteX34" fmla="*/ 1923584 w 12172979"/>
                <a:gd name="connsiteY34" fmla="*/ 2155632 h 3785035"/>
                <a:gd name="connsiteX35" fmla="*/ 1849405 w 12172979"/>
                <a:gd name="connsiteY35" fmla="*/ 2059896 h 3785035"/>
                <a:gd name="connsiteX36" fmla="*/ 1787906 w 12172979"/>
                <a:gd name="connsiteY36" fmla="*/ 1837993 h 3785035"/>
                <a:gd name="connsiteX37" fmla="*/ 1614188 w 12172979"/>
                <a:gd name="connsiteY37" fmla="*/ 1626234 h 3785035"/>
                <a:gd name="connsiteX38" fmla="*/ 1408135 w 12172979"/>
                <a:gd name="connsiteY38" fmla="*/ 1282601 h 3785035"/>
                <a:gd name="connsiteX39" fmla="*/ 1403063 w 12172979"/>
                <a:gd name="connsiteY39" fmla="*/ 1189402 h 3785035"/>
                <a:gd name="connsiteX40" fmla="*/ 1448711 w 12172979"/>
                <a:gd name="connsiteY40" fmla="*/ 1142485 h 3785035"/>
                <a:gd name="connsiteX41" fmla="*/ 1510844 w 12172979"/>
                <a:gd name="connsiteY41" fmla="*/ 1123465 h 3785035"/>
                <a:gd name="connsiteX42" fmla="*/ 1591364 w 12172979"/>
                <a:gd name="connsiteY42" fmla="*/ 1170381 h 3785035"/>
                <a:gd name="connsiteX43" fmla="*/ 1802489 w 12172979"/>
                <a:gd name="connsiteY43" fmla="*/ 1510844 h 3785035"/>
                <a:gd name="connsiteX44" fmla="*/ 1911538 w 12172979"/>
                <a:gd name="connsiteY44" fmla="*/ 1762546 h 3785035"/>
                <a:gd name="connsiteX45" fmla="*/ 2080819 w 12172979"/>
                <a:gd name="connsiteY45" fmla="*/ 1918512 h 3785035"/>
                <a:gd name="connsiteX46" fmla="*/ 2132174 w 12172979"/>
                <a:gd name="connsiteY46" fmla="*/ 2028196 h 3785035"/>
                <a:gd name="connsiteX47" fmla="*/ 2160704 w 12172979"/>
                <a:gd name="connsiteY47" fmla="*/ 2094767 h 3785035"/>
                <a:gd name="connsiteX48" fmla="*/ 2172750 w 12172979"/>
                <a:gd name="connsiteY48" fmla="*/ 2097937 h 3785035"/>
                <a:gd name="connsiteX49" fmla="*/ 2184162 w 12172979"/>
                <a:gd name="connsiteY49" fmla="*/ 2090963 h 3785035"/>
                <a:gd name="connsiteX50" fmla="*/ 2187966 w 12172979"/>
                <a:gd name="connsiteY50" fmla="*/ 2092231 h 3785035"/>
                <a:gd name="connsiteX51" fmla="*/ 2553790 w 12172979"/>
                <a:gd name="connsiteY51" fmla="*/ 2035804 h 3785035"/>
                <a:gd name="connsiteX52" fmla="*/ 2917077 w 12172979"/>
                <a:gd name="connsiteY52" fmla="*/ 2158168 h 3785035"/>
                <a:gd name="connsiteX53" fmla="*/ 3144687 w 12172979"/>
                <a:gd name="connsiteY53" fmla="*/ 2378803 h 3785035"/>
                <a:gd name="connsiteX54" fmla="*/ 3194139 w 12172979"/>
                <a:gd name="connsiteY54" fmla="*/ 2459956 h 3785035"/>
                <a:gd name="connsiteX55" fmla="*/ 2979844 w 12172979"/>
                <a:gd name="connsiteY55" fmla="*/ 3464227 h 3785035"/>
                <a:gd name="connsiteX56" fmla="*/ 2934196 w 12172979"/>
                <a:gd name="connsiteY56" fmla="*/ 3499098 h 3785035"/>
                <a:gd name="connsiteX57" fmla="*/ 2896789 w 12172979"/>
                <a:gd name="connsiteY57" fmla="*/ 3521922 h 3785035"/>
                <a:gd name="connsiteX58" fmla="*/ 2539208 w 12172979"/>
                <a:gd name="connsiteY58" fmla="*/ 3628435 h 3785035"/>
                <a:gd name="connsiteX59" fmla="*/ 2539208 w 12172979"/>
                <a:gd name="connsiteY59" fmla="*/ 3628435 h 3785035"/>
                <a:gd name="connsiteX60" fmla="*/ 1822777 w 12172979"/>
                <a:gd name="connsiteY60" fmla="*/ 3280998 h 3785035"/>
                <a:gd name="connsiteX61" fmla="*/ 1799953 w 12172979"/>
                <a:gd name="connsiteY61" fmla="*/ 3054023 h 3785035"/>
                <a:gd name="connsiteX62" fmla="*/ 1701681 w 12172979"/>
                <a:gd name="connsiteY62" fmla="*/ 2852408 h 3785035"/>
                <a:gd name="connsiteX63" fmla="*/ 1909002 w 12172979"/>
                <a:gd name="connsiteY63" fmla="*/ 2842898 h 3785035"/>
                <a:gd name="connsiteX64" fmla="*/ 2492291 w 12172979"/>
                <a:gd name="connsiteY64" fmla="*/ 2259609 h 3785035"/>
                <a:gd name="connsiteX65" fmla="*/ 3075580 w 12172979"/>
                <a:gd name="connsiteY65" fmla="*/ 2851774 h 3785035"/>
                <a:gd name="connsiteX66" fmla="*/ 2492925 w 12172979"/>
                <a:gd name="connsiteY66" fmla="*/ 3426820 h 3785035"/>
                <a:gd name="connsiteX67" fmla="*/ 1990155 w 12172979"/>
                <a:gd name="connsiteY67" fmla="*/ 3142150 h 3785035"/>
                <a:gd name="connsiteX68" fmla="*/ 3193505 w 12172979"/>
                <a:gd name="connsiteY68" fmla="*/ 3461691 h 3785035"/>
                <a:gd name="connsiteX69" fmla="*/ 3873797 w 12172979"/>
                <a:gd name="connsiteY69" fmla="*/ 3710856 h 3785035"/>
                <a:gd name="connsiteX70" fmla="*/ 3670914 w 12172979"/>
                <a:gd name="connsiteY70" fmla="*/ 3663306 h 3785035"/>
                <a:gd name="connsiteX71" fmla="*/ 3623998 w 12172979"/>
                <a:gd name="connsiteY71" fmla="*/ 3574544 h 3785035"/>
                <a:gd name="connsiteX72" fmla="*/ 3850973 w 12172979"/>
                <a:gd name="connsiteY72" fmla="*/ 2837826 h 3785035"/>
                <a:gd name="connsiteX73" fmla="*/ 3885843 w 12172979"/>
                <a:gd name="connsiteY73" fmla="*/ 2795981 h 3785035"/>
                <a:gd name="connsiteX74" fmla="*/ 3902962 w 12172979"/>
                <a:gd name="connsiteY74" fmla="*/ 2790909 h 3785035"/>
                <a:gd name="connsiteX75" fmla="*/ 4049418 w 12172979"/>
                <a:gd name="connsiteY75" fmla="*/ 2315402 h 3785035"/>
                <a:gd name="connsiteX76" fmla="*/ 3949879 w 12172979"/>
                <a:gd name="connsiteY76" fmla="*/ 2284970 h 3785035"/>
                <a:gd name="connsiteX77" fmla="*/ 3907400 w 12172979"/>
                <a:gd name="connsiteY77" fmla="*/ 2204451 h 3785035"/>
                <a:gd name="connsiteX78" fmla="*/ 4011377 w 12172979"/>
                <a:gd name="connsiteY78" fmla="*/ 1865889 h 3785035"/>
                <a:gd name="connsiteX79" fmla="*/ 4330284 w 12172979"/>
                <a:gd name="connsiteY79" fmla="*/ 1697243 h 3785035"/>
                <a:gd name="connsiteX80" fmla="*/ 4330284 w 12172979"/>
                <a:gd name="connsiteY80" fmla="*/ 1697243 h 3785035"/>
                <a:gd name="connsiteX81" fmla="*/ 4442504 w 12172979"/>
                <a:gd name="connsiteY81" fmla="*/ 1732114 h 3785035"/>
                <a:gd name="connsiteX82" fmla="*/ 4472936 w 12172979"/>
                <a:gd name="connsiteY82" fmla="*/ 1789808 h 3785035"/>
                <a:gd name="connsiteX83" fmla="*/ 4306826 w 12172979"/>
                <a:gd name="connsiteY83" fmla="*/ 2328082 h 3785035"/>
                <a:gd name="connsiteX84" fmla="*/ 4227575 w 12172979"/>
                <a:gd name="connsiteY84" fmla="*/ 2369927 h 3785035"/>
                <a:gd name="connsiteX85" fmla="*/ 4116623 w 12172979"/>
                <a:gd name="connsiteY85" fmla="*/ 2335690 h 3785035"/>
                <a:gd name="connsiteX86" fmla="*/ 3970167 w 12172979"/>
                <a:gd name="connsiteY86" fmla="*/ 2811197 h 3785035"/>
                <a:gd name="connsiteX87" fmla="*/ 3980945 w 12172979"/>
                <a:gd name="connsiteY87" fmla="*/ 2825146 h 3785035"/>
                <a:gd name="connsiteX88" fmla="*/ 3986017 w 12172979"/>
                <a:gd name="connsiteY88" fmla="*/ 2879036 h 3785035"/>
                <a:gd name="connsiteX89" fmla="*/ 3781232 w 12172979"/>
                <a:gd name="connsiteY89" fmla="*/ 3550452 h 3785035"/>
                <a:gd name="connsiteX90" fmla="*/ 3816737 w 12172979"/>
                <a:gd name="connsiteY90" fmla="*/ 3592931 h 3785035"/>
                <a:gd name="connsiteX91" fmla="*/ 4391783 w 12172979"/>
                <a:gd name="connsiteY91" fmla="*/ 3537138 h 3785035"/>
                <a:gd name="connsiteX92" fmla="*/ 5117090 w 12172979"/>
                <a:gd name="connsiteY92" fmla="*/ 3537772 h 3785035"/>
                <a:gd name="connsiteX93" fmla="*/ 5243892 w 12172979"/>
                <a:gd name="connsiteY93" fmla="*/ 3646187 h 3785035"/>
                <a:gd name="connsiteX94" fmla="*/ 5051153 w 12172979"/>
                <a:gd name="connsiteY94" fmla="*/ 3466129 h 3785035"/>
                <a:gd name="connsiteX95" fmla="*/ 4844466 w 12172979"/>
                <a:gd name="connsiteY95" fmla="*/ 3542844 h 3785035"/>
                <a:gd name="connsiteX96" fmla="*/ 4840662 w 12172979"/>
                <a:gd name="connsiteY96" fmla="*/ 3543478 h 3785035"/>
                <a:gd name="connsiteX97" fmla="*/ 4822275 w 12172979"/>
                <a:gd name="connsiteY97" fmla="*/ 3529530 h 3785035"/>
                <a:gd name="connsiteX98" fmla="*/ 4611784 w 12172979"/>
                <a:gd name="connsiteY98" fmla="*/ 3208721 h 3785035"/>
                <a:gd name="connsiteX99" fmla="*/ 4550920 w 12172979"/>
                <a:gd name="connsiteY99" fmla="*/ 2979844 h 3785035"/>
                <a:gd name="connsiteX100" fmla="*/ 4556625 w 12172979"/>
                <a:gd name="connsiteY100" fmla="*/ 2930391 h 3785035"/>
                <a:gd name="connsiteX101" fmla="*/ 5172883 w 12172979"/>
                <a:gd name="connsiteY101" fmla="*/ 2772523 h 3785035"/>
                <a:gd name="connsiteX102" fmla="*/ 5207753 w 12172979"/>
                <a:gd name="connsiteY102" fmla="*/ 2868892 h 3785035"/>
                <a:gd name="connsiteX103" fmla="*/ 5231211 w 12172979"/>
                <a:gd name="connsiteY103" fmla="*/ 2952582 h 3785035"/>
                <a:gd name="connsiteX104" fmla="*/ 5262278 w 12172979"/>
                <a:gd name="connsiteY104" fmla="*/ 3144686 h 3785035"/>
                <a:gd name="connsiteX105" fmla="*/ 5281298 w 12172979"/>
                <a:gd name="connsiteY105" fmla="*/ 3162438 h 3785035"/>
                <a:gd name="connsiteX106" fmla="*/ 5397322 w 12172979"/>
                <a:gd name="connsiteY106" fmla="*/ 3049585 h 3785035"/>
                <a:gd name="connsiteX107" fmla="*/ 5397322 w 12172979"/>
                <a:gd name="connsiteY107" fmla="*/ 3049585 h 3785035"/>
                <a:gd name="connsiteX108" fmla="*/ 5363085 w 12172979"/>
                <a:gd name="connsiteY108" fmla="*/ 2951947 h 3785035"/>
                <a:gd name="connsiteX109" fmla="*/ 5273056 w 12172979"/>
                <a:gd name="connsiteY109" fmla="*/ 2901227 h 3785035"/>
                <a:gd name="connsiteX110" fmla="*/ 5302221 w 12172979"/>
                <a:gd name="connsiteY110" fmla="*/ 2850506 h 3785035"/>
                <a:gd name="connsiteX111" fmla="*/ 5378936 w 12172979"/>
                <a:gd name="connsiteY111" fmla="*/ 2889181 h 3785035"/>
                <a:gd name="connsiteX112" fmla="*/ 5378936 w 12172979"/>
                <a:gd name="connsiteY112" fmla="*/ 2889181 h 3785035"/>
                <a:gd name="connsiteX113" fmla="*/ 5450579 w 12172979"/>
                <a:gd name="connsiteY113" fmla="*/ 3088259 h 3785035"/>
                <a:gd name="connsiteX114" fmla="*/ 5290174 w 12172979"/>
                <a:gd name="connsiteY114" fmla="*/ 3229009 h 3785035"/>
                <a:gd name="connsiteX115" fmla="*/ 5266716 w 12172979"/>
                <a:gd name="connsiteY115" fmla="*/ 3300652 h 3785035"/>
                <a:gd name="connsiteX116" fmla="*/ 5210923 w 12172979"/>
                <a:gd name="connsiteY116" fmla="*/ 3419212 h 3785035"/>
                <a:gd name="connsiteX117" fmla="*/ 5754903 w 12172979"/>
                <a:gd name="connsiteY117" fmla="*/ 3438232 h 3785035"/>
                <a:gd name="connsiteX118" fmla="*/ 5711157 w 12172979"/>
                <a:gd name="connsiteY118" fmla="*/ 2832754 h 3785035"/>
                <a:gd name="connsiteX119" fmla="*/ 5710522 w 12172979"/>
                <a:gd name="connsiteY119" fmla="*/ 2814367 h 3785035"/>
                <a:gd name="connsiteX120" fmla="*/ 5240088 w 12172979"/>
                <a:gd name="connsiteY120" fmla="*/ 1900126 h 3785035"/>
                <a:gd name="connsiteX121" fmla="*/ 5247062 w 12172979"/>
                <a:gd name="connsiteY121" fmla="*/ 1833555 h 3785035"/>
                <a:gd name="connsiteX122" fmla="*/ 5247062 w 12172979"/>
                <a:gd name="connsiteY122" fmla="*/ 1833555 h 3785035"/>
                <a:gd name="connsiteX123" fmla="*/ 5247062 w 12172979"/>
                <a:gd name="connsiteY123" fmla="*/ 1833555 h 3785035"/>
                <a:gd name="connsiteX124" fmla="*/ 5247062 w 12172979"/>
                <a:gd name="connsiteY124" fmla="*/ 1833555 h 3785035"/>
                <a:gd name="connsiteX125" fmla="*/ 5276226 w 12172979"/>
                <a:gd name="connsiteY125" fmla="*/ 1823411 h 3785035"/>
                <a:gd name="connsiteX126" fmla="*/ 5642684 w 12172979"/>
                <a:gd name="connsiteY126" fmla="*/ 1751768 h 3785035"/>
                <a:gd name="connsiteX127" fmla="*/ 5733981 w 12172979"/>
                <a:gd name="connsiteY127" fmla="*/ 1816437 h 3785035"/>
                <a:gd name="connsiteX128" fmla="*/ 6032599 w 12172979"/>
                <a:gd name="connsiteY128" fmla="*/ 2486585 h 3785035"/>
                <a:gd name="connsiteX129" fmla="*/ 6255137 w 12172979"/>
                <a:gd name="connsiteY129" fmla="*/ 2876500 h 3785035"/>
                <a:gd name="connsiteX130" fmla="*/ 6477674 w 12172979"/>
                <a:gd name="connsiteY130" fmla="*/ 3280364 h 3785035"/>
                <a:gd name="connsiteX131" fmla="*/ 6468164 w 12172979"/>
                <a:gd name="connsiteY131" fmla="*/ 3395754 h 3785035"/>
                <a:gd name="connsiteX132" fmla="*/ 6377500 w 12172979"/>
                <a:gd name="connsiteY132" fmla="*/ 3402728 h 3785035"/>
                <a:gd name="connsiteX133" fmla="*/ 6312197 w 12172979"/>
                <a:gd name="connsiteY133" fmla="*/ 3292410 h 3785035"/>
                <a:gd name="connsiteX134" fmla="*/ 6257673 w 12172979"/>
                <a:gd name="connsiteY134" fmla="*/ 3187165 h 3785035"/>
                <a:gd name="connsiteX135" fmla="*/ 6044012 w 12172979"/>
                <a:gd name="connsiteY135" fmla="*/ 2760477 h 3785035"/>
                <a:gd name="connsiteX136" fmla="*/ 5947642 w 12172979"/>
                <a:gd name="connsiteY136" fmla="*/ 2731946 h 3785035"/>
                <a:gd name="connsiteX137" fmla="*/ 5894385 w 12172979"/>
                <a:gd name="connsiteY137" fmla="*/ 2769987 h 3785035"/>
                <a:gd name="connsiteX138" fmla="*/ 5884875 w 12172979"/>
                <a:gd name="connsiteY138" fmla="*/ 2908201 h 3785035"/>
                <a:gd name="connsiteX139" fmla="*/ 5884875 w 12172979"/>
                <a:gd name="connsiteY139" fmla="*/ 2908201 h 3785035"/>
                <a:gd name="connsiteX140" fmla="*/ 6012311 w 12172979"/>
                <a:gd name="connsiteY140" fmla="*/ 2898057 h 3785035"/>
                <a:gd name="connsiteX141" fmla="*/ 6364186 w 12172979"/>
                <a:gd name="connsiteY141" fmla="*/ 2630505 h 3785035"/>
                <a:gd name="connsiteX142" fmla="*/ 6607012 w 12172979"/>
                <a:gd name="connsiteY142" fmla="*/ 2413040 h 3785035"/>
                <a:gd name="connsiteX143" fmla="*/ 6587992 w 12172979"/>
                <a:gd name="connsiteY143" fmla="*/ 3123130 h 3785035"/>
                <a:gd name="connsiteX144" fmla="*/ 6605109 w 12172979"/>
                <a:gd name="connsiteY144" fmla="*/ 3784402 h 3785035"/>
                <a:gd name="connsiteX145" fmla="*/ 6793411 w 12172979"/>
                <a:gd name="connsiteY145" fmla="*/ 3417944 h 3785035"/>
                <a:gd name="connsiteX146" fmla="*/ 6801019 w 12172979"/>
                <a:gd name="connsiteY146" fmla="*/ 2814367 h 3785035"/>
                <a:gd name="connsiteX147" fmla="*/ 6769318 w 12172979"/>
                <a:gd name="connsiteY147" fmla="*/ 2798517 h 3785035"/>
                <a:gd name="connsiteX148" fmla="*/ 6655830 w 12172979"/>
                <a:gd name="connsiteY148" fmla="*/ 3094600 h 3785035"/>
                <a:gd name="connsiteX149" fmla="*/ 6892950 w 12172979"/>
                <a:gd name="connsiteY149" fmla="*/ 3235984 h 3785035"/>
                <a:gd name="connsiteX150" fmla="*/ 6969031 w 12172979"/>
                <a:gd name="connsiteY150" fmla="*/ 3120594 h 3785035"/>
                <a:gd name="connsiteX151" fmla="*/ 6880270 w 12172979"/>
                <a:gd name="connsiteY151" fmla="*/ 2863186 h 3785035"/>
                <a:gd name="connsiteX152" fmla="*/ 7545346 w 12172979"/>
                <a:gd name="connsiteY152" fmla="*/ 1931826 h 3785035"/>
                <a:gd name="connsiteX153" fmla="*/ 8214859 w 12172979"/>
                <a:gd name="connsiteY153" fmla="*/ 2137246 h 3785035"/>
                <a:gd name="connsiteX154" fmla="*/ 8324543 w 12172979"/>
                <a:gd name="connsiteY154" fmla="*/ 2187332 h 3785035"/>
                <a:gd name="connsiteX155" fmla="*/ 8326445 w 12172979"/>
                <a:gd name="connsiteY155" fmla="*/ 2187332 h 3785035"/>
                <a:gd name="connsiteX156" fmla="*/ 8391114 w 12172979"/>
                <a:gd name="connsiteY156" fmla="*/ 2184162 h 3785035"/>
                <a:gd name="connsiteX157" fmla="*/ 8664372 w 12172979"/>
                <a:gd name="connsiteY157" fmla="*/ 2343933 h 3785035"/>
                <a:gd name="connsiteX158" fmla="*/ 8598435 w 12172979"/>
                <a:gd name="connsiteY158" fmla="*/ 2586124 h 3785035"/>
                <a:gd name="connsiteX159" fmla="*/ 8503333 w 12172979"/>
                <a:gd name="connsiteY159" fmla="*/ 2558228 h 3785035"/>
                <a:gd name="connsiteX160" fmla="*/ 8396186 w 12172979"/>
                <a:gd name="connsiteY160" fmla="*/ 2281166 h 3785035"/>
                <a:gd name="connsiteX161" fmla="*/ 8346100 w 12172979"/>
                <a:gd name="connsiteY161" fmla="*/ 2298284 h 3785035"/>
                <a:gd name="connsiteX162" fmla="*/ 8462757 w 12172979"/>
                <a:gd name="connsiteY162" fmla="*/ 2620360 h 3785035"/>
                <a:gd name="connsiteX163" fmla="*/ 7793243 w 12172979"/>
                <a:gd name="connsiteY163" fmla="*/ 3514314 h 3785035"/>
                <a:gd name="connsiteX164" fmla="*/ 7215027 w 12172979"/>
                <a:gd name="connsiteY164" fmla="*/ 3391316 h 3785035"/>
                <a:gd name="connsiteX165" fmla="*/ 7161136 w 12172979"/>
                <a:gd name="connsiteY165" fmla="*/ 3208087 h 3785035"/>
                <a:gd name="connsiteX166" fmla="*/ 7381137 w 12172979"/>
                <a:gd name="connsiteY166" fmla="*/ 3231546 h 3785035"/>
                <a:gd name="connsiteX167" fmla="*/ 7271454 w 12172979"/>
                <a:gd name="connsiteY167" fmla="*/ 3098404 h 3785035"/>
                <a:gd name="connsiteX168" fmla="*/ 7116755 w 12172979"/>
                <a:gd name="connsiteY168" fmla="*/ 2812465 h 3785035"/>
                <a:gd name="connsiteX169" fmla="*/ 7594164 w 12172979"/>
                <a:gd name="connsiteY169" fmla="*/ 2169580 h 3785035"/>
                <a:gd name="connsiteX170" fmla="*/ 8223736 w 12172979"/>
                <a:gd name="connsiteY170" fmla="*/ 2643819 h 3785035"/>
                <a:gd name="connsiteX171" fmla="*/ 7757739 w 12172979"/>
                <a:gd name="connsiteY171" fmla="*/ 3277194 h 3785035"/>
                <a:gd name="connsiteX172" fmla="*/ 7543443 w 12172979"/>
                <a:gd name="connsiteY172" fmla="*/ 3180191 h 3785035"/>
                <a:gd name="connsiteX173" fmla="*/ 8405696 w 12172979"/>
                <a:gd name="connsiteY173" fmla="*/ 3544746 h 3785035"/>
                <a:gd name="connsiteX174" fmla="*/ 9238150 w 12172979"/>
                <a:gd name="connsiteY174" fmla="*/ 3310797 h 3785035"/>
                <a:gd name="connsiteX175" fmla="*/ 8963624 w 12172979"/>
                <a:gd name="connsiteY175" fmla="*/ 3078115 h 3785035"/>
                <a:gd name="connsiteX176" fmla="*/ 9846166 w 12172979"/>
                <a:gd name="connsiteY176" fmla="*/ 3491489 h 3785035"/>
                <a:gd name="connsiteX177" fmla="*/ 10123227 w 12172979"/>
                <a:gd name="connsiteY177" fmla="*/ 3303189 h 3785035"/>
                <a:gd name="connsiteX178" fmla="*/ 9983111 w 12172979"/>
                <a:gd name="connsiteY178" fmla="*/ 3224571 h 3785035"/>
                <a:gd name="connsiteX179" fmla="*/ 9958385 w 12172979"/>
                <a:gd name="connsiteY179" fmla="*/ 3260076 h 3785035"/>
                <a:gd name="connsiteX180" fmla="*/ 9991354 w 12172979"/>
                <a:gd name="connsiteY180" fmla="*/ 3328549 h 3785035"/>
                <a:gd name="connsiteX181" fmla="*/ 10026224 w 12172979"/>
                <a:gd name="connsiteY181" fmla="*/ 3360883 h 3785035"/>
                <a:gd name="connsiteX182" fmla="*/ 10198675 w 12172979"/>
                <a:gd name="connsiteY182" fmla="*/ 3554890 h 3785035"/>
                <a:gd name="connsiteX183" fmla="*/ 10198041 w 12172979"/>
                <a:gd name="connsiteY183" fmla="*/ 3625899 h 3785035"/>
                <a:gd name="connsiteX184" fmla="*/ 10148588 w 12172979"/>
                <a:gd name="connsiteY184" fmla="*/ 3661404 h 3785035"/>
                <a:gd name="connsiteX185" fmla="*/ 10110547 w 12172979"/>
                <a:gd name="connsiteY185" fmla="*/ 3653162 h 3785035"/>
                <a:gd name="connsiteX186" fmla="*/ 9955849 w 12172979"/>
                <a:gd name="connsiteY186" fmla="*/ 3462325 h 3785035"/>
                <a:gd name="connsiteX187" fmla="*/ 9858212 w 12172979"/>
                <a:gd name="connsiteY187" fmla="*/ 3343131 h 3785035"/>
                <a:gd name="connsiteX188" fmla="*/ 9839192 w 12172979"/>
                <a:gd name="connsiteY188" fmla="*/ 3345667 h 3785035"/>
                <a:gd name="connsiteX189" fmla="*/ 9733312 w 12172979"/>
                <a:gd name="connsiteY189" fmla="*/ 3324111 h 3785035"/>
                <a:gd name="connsiteX190" fmla="*/ 8944604 w 12172979"/>
                <a:gd name="connsiteY190" fmla="*/ 2362319 h 3785035"/>
                <a:gd name="connsiteX191" fmla="*/ 8948408 w 12172979"/>
                <a:gd name="connsiteY191" fmla="*/ 2257707 h 3785035"/>
                <a:gd name="connsiteX192" fmla="*/ 8953480 w 12172979"/>
                <a:gd name="connsiteY192" fmla="*/ 2239955 h 3785035"/>
                <a:gd name="connsiteX193" fmla="*/ 8850771 w 12172979"/>
                <a:gd name="connsiteY193" fmla="*/ 2116323 h 3785035"/>
                <a:gd name="connsiteX194" fmla="*/ 8827947 w 12172979"/>
                <a:gd name="connsiteY194" fmla="*/ 2094133 h 3785035"/>
                <a:gd name="connsiteX195" fmla="*/ 8828580 w 12172979"/>
                <a:gd name="connsiteY195" fmla="*/ 2095401 h 3785035"/>
                <a:gd name="connsiteX196" fmla="*/ 8732845 w 12172979"/>
                <a:gd name="connsiteY196" fmla="*/ 1974305 h 3785035"/>
                <a:gd name="connsiteX197" fmla="*/ 8693536 w 12172979"/>
                <a:gd name="connsiteY197" fmla="*/ 1924852 h 3785035"/>
                <a:gd name="connsiteX198" fmla="*/ 8693536 w 12172979"/>
                <a:gd name="connsiteY198" fmla="*/ 1924852 h 3785035"/>
                <a:gd name="connsiteX199" fmla="*/ 8764546 w 12172979"/>
                <a:gd name="connsiteY199" fmla="*/ 1841797 h 3785035"/>
                <a:gd name="connsiteX200" fmla="*/ 8817168 w 12172979"/>
                <a:gd name="connsiteY200" fmla="*/ 1870328 h 3785035"/>
                <a:gd name="connsiteX201" fmla="*/ 8937630 w 12172979"/>
                <a:gd name="connsiteY201" fmla="*/ 2016784 h 3785035"/>
                <a:gd name="connsiteX202" fmla="*/ 8958552 w 12172979"/>
                <a:gd name="connsiteY202" fmla="*/ 2068138 h 3785035"/>
                <a:gd name="connsiteX203" fmla="*/ 8983913 w 12172979"/>
                <a:gd name="connsiteY203" fmla="*/ 2099205 h 3785035"/>
                <a:gd name="connsiteX204" fmla="*/ 9052385 w 12172979"/>
                <a:gd name="connsiteY204" fmla="*/ 2152462 h 3785035"/>
                <a:gd name="connsiteX205" fmla="*/ 9075210 w 12172979"/>
                <a:gd name="connsiteY205" fmla="*/ 2146756 h 3785035"/>
                <a:gd name="connsiteX206" fmla="*/ 9156997 w 12172979"/>
                <a:gd name="connsiteY206" fmla="*/ 2154998 h 3785035"/>
                <a:gd name="connsiteX207" fmla="*/ 9202646 w 12172979"/>
                <a:gd name="connsiteY207" fmla="*/ 2208888 h 3785035"/>
                <a:gd name="connsiteX208" fmla="*/ 9952679 w 12172979"/>
                <a:gd name="connsiteY208" fmla="*/ 3123764 h 3785035"/>
                <a:gd name="connsiteX209" fmla="*/ 10380001 w 12172979"/>
                <a:gd name="connsiteY209" fmla="*/ 3002034 h 3785035"/>
                <a:gd name="connsiteX210" fmla="*/ 10308359 w 12172979"/>
                <a:gd name="connsiteY210" fmla="*/ 3294947 h 3785035"/>
                <a:gd name="connsiteX211" fmla="*/ 10492855 w 12172979"/>
                <a:gd name="connsiteY211" fmla="*/ 3492758 h 3785035"/>
                <a:gd name="connsiteX212" fmla="*/ 10496659 w 12172979"/>
                <a:gd name="connsiteY212" fmla="*/ 3496561 h 3785035"/>
                <a:gd name="connsiteX213" fmla="*/ 10877065 w 12172979"/>
                <a:gd name="connsiteY213" fmla="*/ 3542210 h 3785035"/>
                <a:gd name="connsiteX214" fmla="*/ 10670378 w 12172979"/>
                <a:gd name="connsiteY214" fmla="*/ 3281632 h 3785035"/>
                <a:gd name="connsiteX215" fmla="*/ 10713490 w 12172979"/>
                <a:gd name="connsiteY215" fmla="*/ 3050219 h 3785035"/>
                <a:gd name="connsiteX216" fmla="*/ 10220865 w 12172979"/>
                <a:gd name="connsiteY216" fmla="*/ 1840529 h 3785035"/>
                <a:gd name="connsiteX217" fmla="*/ 10155562 w 12172979"/>
                <a:gd name="connsiteY217" fmla="*/ 1694707 h 3785035"/>
                <a:gd name="connsiteX218" fmla="*/ 9991988 w 12172979"/>
                <a:gd name="connsiteY218" fmla="*/ 1758742 h 3785035"/>
                <a:gd name="connsiteX219" fmla="*/ 9723168 w 12172979"/>
                <a:gd name="connsiteY219" fmla="*/ 1839895 h 3785035"/>
                <a:gd name="connsiteX220" fmla="*/ 9264778 w 12172979"/>
                <a:gd name="connsiteY220" fmla="*/ 1670615 h 3785035"/>
                <a:gd name="connsiteX221" fmla="*/ 8924316 w 12172979"/>
                <a:gd name="connsiteY221" fmla="*/ 1289575 h 3785035"/>
                <a:gd name="connsiteX222" fmla="*/ 8982644 w 12172979"/>
                <a:gd name="connsiteY222" fmla="*/ 1257241 h 3785035"/>
                <a:gd name="connsiteX223" fmla="*/ 8964893 w 12172979"/>
                <a:gd name="connsiteY223" fmla="*/ 1226808 h 3785035"/>
                <a:gd name="connsiteX224" fmla="*/ 9082818 w 12172979"/>
                <a:gd name="connsiteY224" fmla="*/ 1200180 h 3785035"/>
                <a:gd name="connsiteX225" fmla="*/ 9122761 w 12172979"/>
                <a:gd name="connsiteY225" fmla="*/ 1186865 h 3785035"/>
                <a:gd name="connsiteX226" fmla="*/ 9122761 w 12172979"/>
                <a:gd name="connsiteY226" fmla="*/ 1186865 h 3785035"/>
                <a:gd name="connsiteX227" fmla="*/ 9176017 w 12172979"/>
                <a:gd name="connsiteY227" fmla="*/ 1217932 h 3785035"/>
                <a:gd name="connsiteX228" fmla="*/ 9415673 w 12172979"/>
                <a:gd name="connsiteY228" fmla="*/ 1377068 h 3785035"/>
                <a:gd name="connsiteX229" fmla="*/ 9224836 w 12172979"/>
                <a:gd name="connsiteY229" fmla="*/ 1501334 h 3785035"/>
                <a:gd name="connsiteX230" fmla="*/ 9846166 w 12172979"/>
                <a:gd name="connsiteY230" fmla="*/ 1595801 h 3785035"/>
                <a:gd name="connsiteX231" fmla="*/ 9880402 w 12172979"/>
                <a:gd name="connsiteY231" fmla="*/ 1588193 h 3785035"/>
                <a:gd name="connsiteX232" fmla="*/ 9847433 w 12172979"/>
                <a:gd name="connsiteY232" fmla="*/ 1560297 h 3785035"/>
                <a:gd name="connsiteX233" fmla="*/ 9295845 w 12172979"/>
                <a:gd name="connsiteY233" fmla="*/ 1493726 h 3785035"/>
                <a:gd name="connsiteX234" fmla="*/ 9758672 w 12172979"/>
                <a:gd name="connsiteY234" fmla="*/ 1381506 h 3785035"/>
                <a:gd name="connsiteX235" fmla="*/ 10018616 w 12172979"/>
                <a:gd name="connsiteY235" fmla="*/ 1250266 h 3785035"/>
                <a:gd name="connsiteX236" fmla="*/ 9803053 w 12172979"/>
                <a:gd name="connsiteY236" fmla="*/ 1185597 h 3785035"/>
                <a:gd name="connsiteX237" fmla="*/ 9783398 w 12172979"/>
                <a:gd name="connsiteY237" fmla="*/ 1183695 h 3785035"/>
                <a:gd name="connsiteX238" fmla="*/ 9792909 w 12172979"/>
                <a:gd name="connsiteY238" fmla="*/ 1287673 h 3785035"/>
                <a:gd name="connsiteX239" fmla="*/ 9876598 w 12172979"/>
                <a:gd name="connsiteY239" fmla="*/ 1080986 h 3785035"/>
                <a:gd name="connsiteX240" fmla="*/ 8814632 w 12172979"/>
                <a:gd name="connsiteY240" fmla="*/ 1078450 h 3785035"/>
                <a:gd name="connsiteX241" fmla="*/ 8767081 w 12172979"/>
                <a:gd name="connsiteY241" fmla="*/ 1030265 h 3785035"/>
                <a:gd name="connsiteX242" fmla="*/ 8814632 w 12172979"/>
                <a:gd name="connsiteY242" fmla="*/ 982080 h 3785035"/>
                <a:gd name="connsiteX243" fmla="*/ 9830315 w 12172979"/>
                <a:gd name="connsiteY243" fmla="*/ 964328 h 3785035"/>
                <a:gd name="connsiteX244" fmla="*/ 9772621 w 12172979"/>
                <a:gd name="connsiteY244" fmla="*/ 912339 h 3785035"/>
                <a:gd name="connsiteX245" fmla="*/ 8834287 w 12172979"/>
                <a:gd name="connsiteY245" fmla="*/ 912339 h 3785035"/>
                <a:gd name="connsiteX246" fmla="*/ 8883105 w 12172979"/>
                <a:gd name="connsiteY246" fmla="*/ 789342 h 3785035"/>
                <a:gd name="connsiteX247" fmla="*/ 9258438 w 12172979"/>
                <a:gd name="connsiteY247" fmla="*/ 365823 h 3785035"/>
                <a:gd name="connsiteX248" fmla="*/ 9678153 w 12172979"/>
                <a:gd name="connsiteY248" fmla="*/ 230779 h 3785035"/>
                <a:gd name="connsiteX249" fmla="*/ 9709854 w 12172979"/>
                <a:gd name="connsiteY249" fmla="*/ 229511 h 3785035"/>
                <a:gd name="connsiteX250" fmla="*/ 9709854 w 12172979"/>
                <a:gd name="connsiteY250" fmla="*/ 159136 h 3785035"/>
                <a:gd name="connsiteX251" fmla="*/ 9695905 w 12172979"/>
                <a:gd name="connsiteY251" fmla="*/ 159136 h 3785035"/>
                <a:gd name="connsiteX252" fmla="*/ 9627432 w 12172979"/>
                <a:gd name="connsiteY252" fmla="*/ 90029 h 3785035"/>
                <a:gd name="connsiteX253" fmla="*/ 9627432 w 12172979"/>
                <a:gd name="connsiteY253" fmla="*/ 69107 h 3785035"/>
                <a:gd name="connsiteX254" fmla="*/ 9695905 w 12172979"/>
                <a:gd name="connsiteY254" fmla="*/ 0 h 3785035"/>
                <a:gd name="connsiteX255" fmla="*/ 9903860 w 12172979"/>
                <a:gd name="connsiteY255" fmla="*/ 0 h 3785035"/>
                <a:gd name="connsiteX256" fmla="*/ 9903860 w 12172979"/>
                <a:gd name="connsiteY256" fmla="*/ 0 h 3785035"/>
                <a:gd name="connsiteX257" fmla="*/ 9972334 w 12172979"/>
                <a:gd name="connsiteY257" fmla="*/ 69107 h 3785035"/>
                <a:gd name="connsiteX258" fmla="*/ 9972334 w 12172979"/>
                <a:gd name="connsiteY258" fmla="*/ 90029 h 3785035"/>
                <a:gd name="connsiteX259" fmla="*/ 9903860 w 12172979"/>
                <a:gd name="connsiteY259" fmla="*/ 159136 h 3785035"/>
                <a:gd name="connsiteX260" fmla="*/ 9889912 w 12172979"/>
                <a:gd name="connsiteY260" fmla="*/ 159136 h 3785035"/>
                <a:gd name="connsiteX261" fmla="*/ 9889912 w 12172979"/>
                <a:gd name="connsiteY261" fmla="*/ 234583 h 3785035"/>
                <a:gd name="connsiteX262" fmla="*/ 9972334 w 12172979"/>
                <a:gd name="connsiteY262" fmla="*/ 241558 h 3785035"/>
                <a:gd name="connsiteX263" fmla="*/ 10341327 w 12172979"/>
                <a:gd name="connsiteY263" fmla="*/ 368993 h 3785035"/>
                <a:gd name="connsiteX264" fmla="*/ 10750263 w 12172979"/>
                <a:gd name="connsiteY264" fmla="*/ 886345 h 3785035"/>
                <a:gd name="connsiteX265" fmla="*/ 10750897 w 12172979"/>
                <a:gd name="connsiteY265" fmla="*/ 914875 h 3785035"/>
                <a:gd name="connsiteX266" fmla="*/ 10750897 w 12172979"/>
                <a:gd name="connsiteY266" fmla="*/ 914875 h 3785035"/>
                <a:gd name="connsiteX267" fmla="*/ 9943168 w 12172979"/>
                <a:gd name="connsiteY267" fmla="*/ 919314 h 3785035"/>
                <a:gd name="connsiteX268" fmla="*/ 9927318 w 12172979"/>
                <a:gd name="connsiteY268" fmla="*/ 958622 h 3785035"/>
                <a:gd name="connsiteX269" fmla="*/ 10784499 w 12172979"/>
                <a:gd name="connsiteY269" fmla="*/ 984616 h 3785035"/>
                <a:gd name="connsiteX270" fmla="*/ 10784499 w 12172979"/>
                <a:gd name="connsiteY270" fmla="*/ 984616 h 3785035"/>
                <a:gd name="connsiteX271" fmla="*/ 10832050 w 12172979"/>
                <a:gd name="connsiteY271" fmla="*/ 1032801 h 3785035"/>
                <a:gd name="connsiteX272" fmla="*/ 10784499 w 12172979"/>
                <a:gd name="connsiteY272" fmla="*/ 1080986 h 3785035"/>
                <a:gd name="connsiteX273" fmla="*/ 10115619 w 12172979"/>
                <a:gd name="connsiteY273" fmla="*/ 1108882 h 3785035"/>
                <a:gd name="connsiteX274" fmla="*/ 10286802 w 12172979"/>
                <a:gd name="connsiteY274" fmla="*/ 1162773 h 3785035"/>
                <a:gd name="connsiteX275" fmla="*/ 10651357 w 12172979"/>
                <a:gd name="connsiteY275" fmla="*/ 1495628 h 3785035"/>
                <a:gd name="connsiteX276" fmla="*/ 11325309 w 12172979"/>
                <a:gd name="connsiteY276" fmla="*/ 2536671 h 3785035"/>
                <a:gd name="connsiteX277" fmla="*/ 11568769 w 12172979"/>
                <a:gd name="connsiteY277" fmla="*/ 2583588 h 3785035"/>
                <a:gd name="connsiteX278" fmla="*/ 11687963 w 12172979"/>
                <a:gd name="connsiteY278" fmla="*/ 2856846 h 3785035"/>
                <a:gd name="connsiteX279" fmla="*/ 11880067 w 12172979"/>
                <a:gd name="connsiteY279" fmla="*/ 3051487 h 3785035"/>
                <a:gd name="connsiteX280" fmla="*/ 11978973 w 12172979"/>
                <a:gd name="connsiteY280" fmla="*/ 3282900 h 3785035"/>
                <a:gd name="connsiteX281" fmla="*/ 12175516 w 12172979"/>
                <a:gd name="connsiteY281" fmla="*/ 3417310 h 3785035"/>
                <a:gd name="connsiteX0-1" fmla="*/ 0 w 12175516"/>
                <a:gd name="connsiteY0-2" fmla="*/ 2899959 h 3789197"/>
                <a:gd name="connsiteX1-3" fmla="*/ 223805 w 12175516"/>
                <a:gd name="connsiteY1-4" fmla="*/ 2802955 h 3789197"/>
                <a:gd name="connsiteX2-5" fmla="*/ 244728 w 12175516"/>
                <a:gd name="connsiteY2-6" fmla="*/ 3170681 h 3789197"/>
                <a:gd name="connsiteX3-7" fmla="*/ 514182 w 12175516"/>
                <a:gd name="connsiteY3-8" fmla="*/ 3354543 h 3789197"/>
                <a:gd name="connsiteX4-9" fmla="*/ 883175 w 12175516"/>
                <a:gd name="connsiteY4-10" fmla="*/ 3190969 h 3789197"/>
                <a:gd name="connsiteX5-11" fmla="*/ 881273 w 12175516"/>
                <a:gd name="connsiteY5-12" fmla="*/ 3136444 h 3789197"/>
                <a:gd name="connsiteX6-13" fmla="*/ 880005 w 12175516"/>
                <a:gd name="connsiteY6-14" fmla="*/ 3135810 h 3789197"/>
                <a:gd name="connsiteX7-15" fmla="*/ 720869 w 12175516"/>
                <a:gd name="connsiteY7-16" fmla="*/ 3090161 h 3789197"/>
                <a:gd name="connsiteX8-17" fmla="*/ 657468 w 12175516"/>
                <a:gd name="connsiteY8-18" fmla="*/ 3059729 h 3789197"/>
                <a:gd name="connsiteX9-19" fmla="*/ 715797 w 12175516"/>
                <a:gd name="connsiteY9-20" fmla="*/ 3040709 h 3789197"/>
                <a:gd name="connsiteX10-21" fmla="*/ 925654 w 12175516"/>
                <a:gd name="connsiteY10-22" fmla="*/ 2825780 h 3789197"/>
                <a:gd name="connsiteX11-23" fmla="*/ 911072 w 12175516"/>
                <a:gd name="connsiteY11-24" fmla="*/ 2752235 h 3789197"/>
                <a:gd name="connsiteX12-25" fmla="*/ 881273 w 12175516"/>
                <a:gd name="connsiteY12-26" fmla="*/ 2698344 h 3789197"/>
                <a:gd name="connsiteX13-27" fmla="*/ 886979 w 12175516"/>
                <a:gd name="connsiteY13-28" fmla="*/ 2329350 h 3789197"/>
                <a:gd name="connsiteX14-29" fmla="*/ 916778 w 12175516"/>
                <a:gd name="connsiteY14-30" fmla="*/ 2283068 h 3789197"/>
                <a:gd name="connsiteX15-31" fmla="*/ 959890 w 12175516"/>
                <a:gd name="connsiteY15-32" fmla="*/ 2051020 h 3789197"/>
                <a:gd name="connsiteX16-33" fmla="*/ 984617 w 12175516"/>
                <a:gd name="connsiteY16-34" fmla="*/ 2022490 h 3789197"/>
                <a:gd name="connsiteX17-35" fmla="*/ 1185598 w 12175516"/>
                <a:gd name="connsiteY17-36" fmla="*/ 2080185 h 3789197"/>
                <a:gd name="connsiteX18-37" fmla="*/ 1386579 w 12175516"/>
                <a:gd name="connsiteY18-38" fmla="*/ 2137880 h 3789197"/>
                <a:gd name="connsiteX19-39" fmla="*/ 1392285 w 12175516"/>
                <a:gd name="connsiteY19-40" fmla="*/ 2175286 h 3789197"/>
                <a:gd name="connsiteX20-41" fmla="*/ 1305425 w 12175516"/>
                <a:gd name="connsiteY20-42" fmla="*/ 2394019 h 3789197"/>
                <a:gd name="connsiteX21-43" fmla="*/ 1306059 w 12175516"/>
                <a:gd name="connsiteY21-44" fmla="*/ 2449178 h 3789197"/>
                <a:gd name="connsiteX22-45" fmla="*/ 1114588 w 12175516"/>
                <a:gd name="connsiteY22-46" fmla="*/ 2764915 h 3789197"/>
                <a:gd name="connsiteX23-47" fmla="*/ 1056260 w 12175516"/>
                <a:gd name="connsiteY23-48" fmla="*/ 2793445 h 3789197"/>
                <a:gd name="connsiteX24-49" fmla="*/ 1004905 w 12175516"/>
                <a:gd name="connsiteY24-50" fmla="*/ 2847970 h 3789197"/>
                <a:gd name="connsiteX25-51" fmla="*/ 1068940 w 12175516"/>
                <a:gd name="connsiteY25-52" fmla="*/ 3141516 h 3789197"/>
                <a:gd name="connsiteX26-53" fmla="*/ 1068940 w 12175516"/>
                <a:gd name="connsiteY26-54" fmla="*/ 3141516 h 3789197"/>
                <a:gd name="connsiteX27-55" fmla="*/ 1108248 w 12175516"/>
                <a:gd name="connsiteY27-56" fmla="*/ 3188433 h 3789197"/>
                <a:gd name="connsiteX28-57" fmla="*/ 989689 w 12175516"/>
                <a:gd name="connsiteY28-58" fmla="*/ 3209355 h 3789197"/>
                <a:gd name="connsiteX29-59" fmla="*/ 1701047 w 12175516"/>
                <a:gd name="connsiteY29-60" fmla="*/ 2617824 h 3789197"/>
                <a:gd name="connsiteX30-61" fmla="*/ 1940069 w 12175516"/>
                <a:gd name="connsiteY30-62" fmla="*/ 2250099 h 3789197"/>
                <a:gd name="connsiteX31-63" fmla="*/ 1961625 w 12175516"/>
                <a:gd name="connsiteY31-64" fmla="*/ 2226641 h 3789197"/>
                <a:gd name="connsiteX32-65" fmla="*/ 1966697 w 12175516"/>
                <a:gd name="connsiteY32-66" fmla="*/ 2223471 h 3789197"/>
                <a:gd name="connsiteX33-67" fmla="*/ 1969867 w 12175516"/>
                <a:gd name="connsiteY33-68" fmla="*/ 2211424 h 3789197"/>
                <a:gd name="connsiteX34-69" fmla="*/ 1923584 w 12175516"/>
                <a:gd name="connsiteY34-70" fmla="*/ 2155632 h 3789197"/>
                <a:gd name="connsiteX35-71" fmla="*/ 1849405 w 12175516"/>
                <a:gd name="connsiteY35-72" fmla="*/ 2059896 h 3789197"/>
                <a:gd name="connsiteX36-73" fmla="*/ 1787906 w 12175516"/>
                <a:gd name="connsiteY36-74" fmla="*/ 1837993 h 3789197"/>
                <a:gd name="connsiteX37-75" fmla="*/ 1614188 w 12175516"/>
                <a:gd name="connsiteY37-76" fmla="*/ 1626234 h 3789197"/>
                <a:gd name="connsiteX38-77" fmla="*/ 1408135 w 12175516"/>
                <a:gd name="connsiteY38-78" fmla="*/ 1282601 h 3789197"/>
                <a:gd name="connsiteX39-79" fmla="*/ 1403063 w 12175516"/>
                <a:gd name="connsiteY39-80" fmla="*/ 1189402 h 3789197"/>
                <a:gd name="connsiteX40-81" fmla="*/ 1448711 w 12175516"/>
                <a:gd name="connsiteY40-82" fmla="*/ 1142485 h 3789197"/>
                <a:gd name="connsiteX41-83" fmla="*/ 1510844 w 12175516"/>
                <a:gd name="connsiteY41-84" fmla="*/ 1123465 h 3789197"/>
                <a:gd name="connsiteX42-85" fmla="*/ 1591364 w 12175516"/>
                <a:gd name="connsiteY42-86" fmla="*/ 1170381 h 3789197"/>
                <a:gd name="connsiteX43-87" fmla="*/ 1802489 w 12175516"/>
                <a:gd name="connsiteY43-88" fmla="*/ 1510844 h 3789197"/>
                <a:gd name="connsiteX44-89" fmla="*/ 1911538 w 12175516"/>
                <a:gd name="connsiteY44-90" fmla="*/ 1762546 h 3789197"/>
                <a:gd name="connsiteX45-91" fmla="*/ 2080819 w 12175516"/>
                <a:gd name="connsiteY45-92" fmla="*/ 1918512 h 3789197"/>
                <a:gd name="connsiteX46-93" fmla="*/ 2132174 w 12175516"/>
                <a:gd name="connsiteY46-94" fmla="*/ 2028196 h 3789197"/>
                <a:gd name="connsiteX47-95" fmla="*/ 2160704 w 12175516"/>
                <a:gd name="connsiteY47-96" fmla="*/ 2094767 h 3789197"/>
                <a:gd name="connsiteX48-97" fmla="*/ 2172750 w 12175516"/>
                <a:gd name="connsiteY48-98" fmla="*/ 2097937 h 3789197"/>
                <a:gd name="connsiteX49-99" fmla="*/ 2184162 w 12175516"/>
                <a:gd name="connsiteY49-100" fmla="*/ 2090963 h 3789197"/>
                <a:gd name="connsiteX50-101" fmla="*/ 2187966 w 12175516"/>
                <a:gd name="connsiteY50-102" fmla="*/ 2092231 h 3789197"/>
                <a:gd name="connsiteX51-103" fmla="*/ 2553790 w 12175516"/>
                <a:gd name="connsiteY51-104" fmla="*/ 2035804 h 3789197"/>
                <a:gd name="connsiteX52-105" fmla="*/ 2917077 w 12175516"/>
                <a:gd name="connsiteY52-106" fmla="*/ 2158168 h 3789197"/>
                <a:gd name="connsiteX53-107" fmla="*/ 3144687 w 12175516"/>
                <a:gd name="connsiteY53-108" fmla="*/ 2378803 h 3789197"/>
                <a:gd name="connsiteX54-109" fmla="*/ 3194139 w 12175516"/>
                <a:gd name="connsiteY54-110" fmla="*/ 2459956 h 3789197"/>
                <a:gd name="connsiteX55-111" fmla="*/ 2979844 w 12175516"/>
                <a:gd name="connsiteY55-112" fmla="*/ 3464227 h 3789197"/>
                <a:gd name="connsiteX56-113" fmla="*/ 2934196 w 12175516"/>
                <a:gd name="connsiteY56-114" fmla="*/ 3499098 h 3789197"/>
                <a:gd name="connsiteX57-115" fmla="*/ 2896789 w 12175516"/>
                <a:gd name="connsiteY57-116" fmla="*/ 3521922 h 3789197"/>
                <a:gd name="connsiteX58-117" fmla="*/ 2539208 w 12175516"/>
                <a:gd name="connsiteY58-118" fmla="*/ 3628435 h 3789197"/>
                <a:gd name="connsiteX59-119" fmla="*/ 2539208 w 12175516"/>
                <a:gd name="connsiteY59-120" fmla="*/ 3628435 h 3789197"/>
                <a:gd name="connsiteX60-121" fmla="*/ 1822777 w 12175516"/>
                <a:gd name="connsiteY60-122" fmla="*/ 3280998 h 3789197"/>
                <a:gd name="connsiteX61-123" fmla="*/ 1799953 w 12175516"/>
                <a:gd name="connsiteY61-124" fmla="*/ 3054023 h 3789197"/>
                <a:gd name="connsiteX62-125" fmla="*/ 1701681 w 12175516"/>
                <a:gd name="connsiteY62-126" fmla="*/ 2852408 h 3789197"/>
                <a:gd name="connsiteX63-127" fmla="*/ 1909002 w 12175516"/>
                <a:gd name="connsiteY63-128" fmla="*/ 2842898 h 3789197"/>
                <a:gd name="connsiteX64-129" fmla="*/ 2492291 w 12175516"/>
                <a:gd name="connsiteY64-130" fmla="*/ 2259609 h 3789197"/>
                <a:gd name="connsiteX65-131" fmla="*/ 3075580 w 12175516"/>
                <a:gd name="connsiteY65-132" fmla="*/ 2851774 h 3789197"/>
                <a:gd name="connsiteX66-133" fmla="*/ 2492925 w 12175516"/>
                <a:gd name="connsiteY66-134" fmla="*/ 3426820 h 3789197"/>
                <a:gd name="connsiteX67-135" fmla="*/ 1990155 w 12175516"/>
                <a:gd name="connsiteY67-136" fmla="*/ 3142150 h 3789197"/>
                <a:gd name="connsiteX68-137" fmla="*/ 3193505 w 12175516"/>
                <a:gd name="connsiteY68-138" fmla="*/ 3461691 h 3789197"/>
                <a:gd name="connsiteX69-139" fmla="*/ 3873797 w 12175516"/>
                <a:gd name="connsiteY69-140" fmla="*/ 3710856 h 3789197"/>
                <a:gd name="connsiteX70-141" fmla="*/ 3670914 w 12175516"/>
                <a:gd name="connsiteY70-142" fmla="*/ 3663306 h 3789197"/>
                <a:gd name="connsiteX71-143" fmla="*/ 3623998 w 12175516"/>
                <a:gd name="connsiteY71-144" fmla="*/ 3574544 h 3789197"/>
                <a:gd name="connsiteX72-145" fmla="*/ 3850973 w 12175516"/>
                <a:gd name="connsiteY72-146" fmla="*/ 2837826 h 3789197"/>
                <a:gd name="connsiteX73-147" fmla="*/ 3885843 w 12175516"/>
                <a:gd name="connsiteY73-148" fmla="*/ 2795981 h 3789197"/>
                <a:gd name="connsiteX74-149" fmla="*/ 3902962 w 12175516"/>
                <a:gd name="connsiteY74-150" fmla="*/ 2790909 h 3789197"/>
                <a:gd name="connsiteX75-151" fmla="*/ 4049418 w 12175516"/>
                <a:gd name="connsiteY75-152" fmla="*/ 2315402 h 3789197"/>
                <a:gd name="connsiteX76-153" fmla="*/ 3949879 w 12175516"/>
                <a:gd name="connsiteY76-154" fmla="*/ 2284970 h 3789197"/>
                <a:gd name="connsiteX77-155" fmla="*/ 3907400 w 12175516"/>
                <a:gd name="connsiteY77-156" fmla="*/ 2204451 h 3789197"/>
                <a:gd name="connsiteX78-157" fmla="*/ 4011377 w 12175516"/>
                <a:gd name="connsiteY78-158" fmla="*/ 1865889 h 3789197"/>
                <a:gd name="connsiteX79-159" fmla="*/ 4330284 w 12175516"/>
                <a:gd name="connsiteY79-160" fmla="*/ 1697243 h 3789197"/>
                <a:gd name="connsiteX80-161" fmla="*/ 4330284 w 12175516"/>
                <a:gd name="connsiteY80-162" fmla="*/ 1697243 h 3789197"/>
                <a:gd name="connsiteX81-163" fmla="*/ 4442504 w 12175516"/>
                <a:gd name="connsiteY81-164" fmla="*/ 1732114 h 3789197"/>
                <a:gd name="connsiteX82-165" fmla="*/ 4472936 w 12175516"/>
                <a:gd name="connsiteY82-166" fmla="*/ 1789808 h 3789197"/>
                <a:gd name="connsiteX83-167" fmla="*/ 4306826 w 12175516"/>
                <a:gd name="connsiteY83-168" fmla="*/ 2328082 h 3789197"/>
                <a:gd name="connsiteX84-169" fmla="*/ 4227575 w 12175516"/>
                <a:gd name="connsiteY84-170" fmla="*/ 2369927 h 3789197"/>
                <a:gd name="connsiteX85-171" fmla="*/ 4116623 w 12175516"/>
                <a:gd name="connsiteY85-172" fmla="*/ 2335690 h 3789197"/>
                <a:gd name="connsiteX86-173" fmla="*/ 3970167 w 12175516"/>
                <a:gd name="connsiteY86-174" fmla="*/ 2811197 h 3789197"/>
                <a:gd name="connsiteX87-175" fmla="*/ 3980945 w 12175516"/>
                <a:gd name="connsiteY87-176" fmla="*/ 2825146 h 3789197"/>
                <a:gd name="connsiteX88-177" fmla="*/ 3986017 w 12175516"/>
                <a:gd name="connsiteY88-178" fmla="*/ 2879036 h 3789197"/>
                <a:gd name="connsiteX89-179" fmla="*/ 3781232 w 12175516"/>
                <a:gd name="connsiteY89-180" fmla="*/ 3550452 h 3789197"/>
                <a:gd name="connsiteX90-181" fmla="*/ 3816737 w 12175516"/>
                <a:gd name="connsiteY90-182" fmla="*/ 3592931 h 3789197"/>
                <a:gd name="connsiteX91-183" fmla="*/ 4391783 w 12175516"/>
                <a:gd name="connsiteY91-184" fmla="*/ 3537138 h 3789197"/>
                <a:gd name="connsiteX92-185" fmla="*/ 5117090 w 12175516"/>
                <a:gd name="connsiteY92-186" fmla="*/ 3537772 h 3789197"/>
                <a:gd name="connsiteX93-187" fmla="*/ 5243892 w 12175516"/>
                <a:gd name="connsiteY93-188" fmla="*/ 3646187 h 3789197"/>
                <a:gd name="connsiteX94-189" fmla="*/ 5051153 w 12175516"/>
                <a:gd name="connsiteY94-190" fmla="*/ 3466129 h 3789197"/>
                <a:gd name="connsiteX95-191" fmla="*/ 4844466 w 12175516"/>
                <a:gd name="connsiteY95-192" fmla="*/ 3542844 h 3789197"/>
                <a:gd name="connsiteX96-193" fmla="*/ 4840662 w 12175516"/>
                <a:gd name="connsiteY96-194" fmla="*/ 3543478 h 3789197"/>
                <a:gd name="connsiteX97-195" fmla="*/ 4822275 w 12175516"/>
                <a:gd name="connsiteY97-196" fmla="*/ 3529530 h 3789197"/>
                <a:gd name="connsiteX98-197" fmla="*/ 4611784 w 12175516"/>
                <a:gd name="connsiteY98-198" fmla="*/ 3208721 h 3789197"/>
                <a:gd name="connsiteX99-199" fmla="*/ 4550920 w 12175516"/>
                <a:gd name="connsiteY99-200" fmla="*/ 2979844 h 3789197"/>
                <a:gd name="connsiteX100-201" fmla="*/ 4556625 w 12175516"/>
                <a:gd name="connsiteY100-202" fmla="*/ 2930391 h 3789197"/>
                <a:gd name="connsiteX101-203" fmla="*/ 5172883 w 12175516"/>
                <a:gd name="connsiteY101-204" fmla="*/ 2772523 h 3789197"/>
                <a:gd name="connsiteX102-205" fmla="*/ 5207753 w 12175516"/>
                <a:gd name="connsiteY102-206" fmla="*/ 2868892 h 3789197"/>
                <a:gd name="connsiteX103-207" fmla="*/ 5231211 w 12175516"/>
                <a:gd name="connsiteY103-208" fmla="*/ 2952582 h 3789197"/>
                <a:gd name="connsiteX104-209" fmla="*/ 5262278 w 12175516"/>
                <a:gd name="connsiteY104-210" fmla="*/ 3144686 h 3789197"/>
                <a:gd name="connsiteX105-211" fmla="*/ 5281298 w 12175516"/>
                <a:gd name="connsiteY105-212" fmla="*/ 3162438 h 3789197"/>
                <a:gd name="connsiteX106-213" fmla="*/ 5397322 w 12175516"/>
                <a:gd name="connsiteY106-214" fmla="*/ 3049585 h 3789197"/>
                <a:gd name="connsiteX107-215" fmla="*/ 5397322 w 12175516"/>
                <a:gd name="connsiteY107-216" fmla="*/ 3049585 h 3789197"/>
                <a:gd name="connsiteX108-217" fmla="*/ 5363085 w 12175516"/>
                <a:gd name="connsiteY108-218" fmla="*/ 2951947 h 3789197"/>
                <a:gd name="connsiteX109-219" fmla="*/ 5273056 w 12175516"/>
                <a:gd name="connsiteY109-220" fmla="*/ 2901227 h 3789197"/>
                <a:gd name="connsiteX110-221" fmla="*/ 5302221 w 12175516"/>
                <a:gd name="connsiteY110-222" fmla="*/ 2850506 h 3789197"/>
                <a:gd name="connsiteX111-223" fmla="*/ 5378936 w 12175516"/>
                <a:gd name="connsiteY111-224" fmla="*/ 2889181 h 3789197"/>
                <a:gd name="connsiteX112-225" fmla="*/ 5378936 w 12175516"/>
                <a:gd name="connsiteY112-226" fmla="*/ 2889181 h 3789197"/>
                <a:gd name="connsiteX113-227" fmla="*/ 5450579 w 12175516"/>
                <a:gd name="connsiteY113-228" fmla="*/ 3088259 h 3789197"/>
                <a:gd name="connsiteX114-229" fmla="*/ 5290174 w 12175516"/>
                <a:gd name="connsiteY114-230" fmla="*/ 3229009 h 3789197"/>
                <a:gd name="connsiteX115-231" fmla="*/ 5266716 w 12175516"/>
                <a:gd name="connsiteY115-232" fmla="*/ 3300652 h 3789197"/>
                <a:gd name="connsiteX116-233" fmla="*/ 5210923 w 12175516"/>
                <a:gd name="connsiteY116-234" fmla="*/ 3419212 h 3789197"/>
                <a:gd name="connsiteX117-235" fmla="*/ 5754903 w 12175516"/>
                <a:gd name="connsiteY117-236" fmla="*/ 3438232 h 3789197"/>
                <a:gd name="connsiteX118-237" fmla="*/ 5711157 w 12175516"/>
                <a:gd name="connsiteY118-238" fmla="*/ 2832754 h 3789197"/>
                <a:gd name="connsiteX119-239" fmla="*/ 5710522 w 12175516"/>
                <a:gd name="connsiteY119-240" fmla="*/ 2814367 h 3789197"/>
                <a:gd name="connsiteX120-241" fmla="*/ 5240088 w 12175516"/>
                <a:gd name="connsiteY120-242" fmla="*/ 1900126 h 3789197"/>
                <a:gd name="connsiteX121-243" fmla="*/ 5247062 w 12175516"/>
                <a:gd name="connsiteY121-244" fmla="*/ 1833555 h 3789197"/>
                <a:gd name="connsiteX122-245" fmla="*/ 5247062 w 12175516"/>
                <a:gd name="connsiteY122-246" fmla="*/ 1833555 h 3789197"/>
                <a:gd name="connsiteX123-247" fmla="*/ 5247062 w 12175516"/>
                <a:gd name="connsiteY123-248" fmla="*/ 1833555 h 3789197"/>
                <a:gd name="connsiteX124-249" fmla="*/ 5247062 w 12175516"/>
                <a:gd name="connsiteY124-250" fmla="*/ 1833555 h 3789197"/>
                <a:gd name="connsiteX125-251" fmla="*/ 5276226 w 12175516"/>
                <a:gd name="connsiteY125-252" fmla="*/ 1823411 h 3789197"/>
                <a:gd name="connsiteX126-253" fmla="*/ 5642684 w 12175516"/>
                <a:gd name="connsiteY126-254" fmla="*/ 1751768 h 3789197"/>
                <a:gd name="connsiteX127-255" fmla="*/ 5733981 w 12175516"/>
                <a:gd name="connsiteY127-256" fmla="*/ 1816437 h 3789197"/>
                <a:gd name="connsiteX128-257" fmla="*/ 6032599 w 12175516"/>
                <a:gd name="connsiteY128-258" fmla="*/ 2486585 h 3789197"/>
                <a:gd name="connsiteX129-259" fmla="*/ 6255137 w 12175516"/>
                <a:gd name="connsiteY129-260" fmla="*/ 2876500 h 3789197"/>
                <a:gd name="connsiteX130-261" fmla="*/ 6477674 w 12175516"/>
                <a:gd name="connsiteY130-262" fmla="*/ 3280364 h 3789197"/>
                <a:gd name="connsiteX131-263" fmla="*/ 6468164 w 12175516"/>
                <a:gd name="connsiteY131-264" fmla="*/ 3395754 h 3789197"/>
                <a:gd name="connsiteX132-265" fmla="*/ 6377500 w 12175516"/>
                <a:gd name="connsiteY132-266" fmla="*/ 3402728 h 3789197"/>
                <a:gd name="connsiteX133-267" fmla="*/ 6312197 w 12175516"/>
                <a:gd name="connsiteY133-268" fmla="*/ 3292410 h 3789197"/>
                <a:gd name="connsiteX134-269" fmla="*/ 6257673 w 12175516"/>
                <a:gd name="connsiteY134-270" fmla="*/ 3187165 h 3789197"/>
                <a:gd name="connsiteX135-271" fmla="*/ 6044012 w 12175516"/>
                <a:gd name="connsiteY135-272" fmla="*/ 2760477 h 3789197"/>
                <a:gd name="connsiteX136-273" fmla="*/ 5947642 w 12175516"/>
                <a:gd name="connsiteY136-274" fmla="*/ 2731946 h 3789197"/>
                <a:gd name="connsiteX137-275" fmla="*/ 5894385 w 12175516"/>
                <a:gd name="connsiteY137-276" fmla="*/ 2769987 h 3789197"/>
                <a:gd name="connsiteX138-277" fmla="*/ 5884875 w 12175516"/>
                <a:gd name="connsiteY138-278" fmla="*/ 2908201 h 3789197"/>
                <a:gd name="connsiteX139-279" fmla="*/ 5884875 w 12175516"/>
                <a:gd name="connsiteY139-280" fmla="*/ 2908201 h 3789197"/>
                <a:gd name="connsiteX140-281" fmla="*/ 6012311 w 12175516"/>
                <a:gd name="connsiteY140-282" fmla="*/ 2898057 h 3789197"/>
                <a:gd name="connsiteX141-283" fmla="*/ 6364186 w 12175516"/>
                <a:gd name="connsiteY141-284" fmla="*/ 2630505 h 3789197"/>
                <a:gd name="connsiteX142-285" fmla="*/ 6607012 w 12175516"/>
                <a:gd name="connsiteY142-286" fmla="*/ 2413040 h 3789197"/>
                <a:gd name="connsiteX143-287" fmla="*/ 6587992 w 12175516"/>
                <a:gd name="connsiteY143-288" fmla="*/ 3123130 h 3789197"/>
                <a:gd name="connsiteX144-289" fmla="*/ 6605109 w 12175516"/>
                <a:gd name="connsiteY144-290" fmla="*/ 3784402 h 3789197"/>
                <a:gd name="connsiteX145-291" fmla="*/ 6793411 w 12175516"/>
                <a:gd name="connsiteY145-292" fmla="*/ 3417944 h 3789197"/>
                <a:gd name="connsiteX146-293" fmla="*/ 6801019 w 12175516"/>
                <a:gd name="connsiteY146-294" fmla="*/ 2814367 h 3789197"/>
                <a:gd name="connsiteX147-295" fmla="*/ 6769318 w 12175516"/>
                <a:gd name="connsiteY147-296" fmla="*/ 2798517 h 3789197"/>
                <a:gd name="connsiteX148-297" fmla="*/ 6655830 w 12175516"/>
                <a:gd name="connsiteY148-298" fmla="*/ 3094600 h 3789197"/>
                <a:gd name="connsiteX149-299" fmla="*/ 6892950 w 12175516"/>
                <a:gd name="connsiteY149-300" fmla="*/ 3235984 h 3789197"/>
                <a:gd name="connsiteX150-301" fmla="*/ 6969031 w 12175516"/>
                <a:gd name="connsiteY150-302" fmla="*/ 3120594 h 3789197"/>
                <a:gd name="connsiteX151-303" fmla="*/ 6880270 w 12175516"/>
                <a:gd name="connsiteY151-304" fmla="*/ 2863186 h 3789197"/>
                <a:gd name="connsiteX152-305" fmla="*/ 7545346 w 12175516"/>
                <a:gd name="connsiteY152-306" fmla="*/ 1931826 h 3789197"/>
                <a:gd name="connsiteX153-307" fmla="*/ 8214859 w 12175516"/>
                <a:gd name="connsiteY153-308" fmla="*/ 2137246 h 3789197"/>
                <a:gd name="connsiteX154-309" fmla="*/ 8324543 w 12175516"/>
                <a:gd name="connsiteY154-310" fmla="*/ 2187332 h 3789197"/>
                <a:gd name="connsiteX155-311" fmla="*/ 8326445 w 12175516"/>
                <a:gd name="connsiteY155-312" fmla="*/ 2187332 h 3789197"/>
                <a:gd name="connsiteX156-313" fmla="*/ 8391114 w 12175516"/>
                <a:gd name="connsiteY156-314" fmla="*/ 2184162 h 3789197"/>
                <a:gd name="connsiteX157-315" fmla="*/ 8664372 w 12175516"/>
                <a:gd name="connsiteY157-316" fmla="*/ 2343933 h 3789197"/>
                <a:gd name="connsiteX158-317" fmla="*/ 8598435 w 12175516"/>
                <a:gd name="connsiteY158-318" fmla="*/ 2586124 h 3789197"/>
                <a:gd name="connsiteX159-319" fmla="*/ 8503333 w 12175516"/>
                <a:gd name="connsiteY159-320" fmla="*/ 2558228 h 3789197"/>
                <a:gd name="connsiteX160-321" fmla="*/ 8396186 w 12175516"/>
                <a:gd name="connsiteY160-322" fmla="*/ 2281166 h 3789197"/>
                <a:gd name="connsiteX161-323" fmla="*/ 8346100 w 12175516"/>
                <a:gd name="connsiteY161-324" fmla="*/ 2298284 h 3789197"/>
                <a:gd name="connsiteX162-325" fmla="*/ 8462757 w 12175516"/>
                <a:gd name="connsiteY162-326" fmla="*/ 2620360 h 3789197"/>
                <a:gd name="connsiteX163-327" fmla="*/ 7793243 w 12175516"/>
                <a:gd name="connsiteY163-328" fmla="*/ 3514314 h 3789197"/>
                <a:gd name="connsiteX164-329" fmla="*/ 7215027 w 12175516"/>
                <a:gd name="connsiteY164-330" fmla="*/ 3391316 h 3789197"/>
                <a:gd name="connsiteX165-331" fmla="*/ 7161136 w 12175516"/>
                <a:gd name="connsiteY165-332" fmla="*/ 3208087 h 3789197"/>
                <a:gd name="connsiteX166-333" fmla="*/ 7381137 w 12175516"/>
                <a:gd name="connsiteY166-334" fmla="*/ 3231546 h 3789197"/>
                <a:gd name="connsiteX167-335" fmla="*/ 7271454 w 12175516"/>
                <a:gd name="connsiteY167-336" fmla="*/ 3098404 h 3789197"/>
                <a:gd name="connsiteX168-337" fmla="*/ 7116755 w 12175516"/>
                <a:gd name="connsiteY168-338" fmla="*/ 2812465 h 3789197"/>
                <a:gd name="connsiteX169-339" fmla="*/ 7594164 w 12175516"/>
                <a:gd name="connsiteY169-340" fmla="*/ 2169580 h 3789197"/>
                <a:gd name="connsiteX170-341" fmla="*/ 8223736 w 12175516"/>
                <a:gd name="connsiteY170-342" fmla="*/ 2643819 h 3789197"/>
                <a:gd name="connsiteX171-343" fmla="*/ 7757739 w 12175516"/>
                <a:gd name="connsiteY171-344" fmla="*/ 3277194 h 3789197"/>
                <a:gd name="connsiteX172-345" fmla="*/ 7543443 w 12175516"/>
                <a:gd name="connsiteY172-346" fmla="*/ 3180191 h 3789197"/>
                <a:gd name="connsiteX173-347" fmla="*/ 8405696 w 12175516"/>
                <a:gd name="connsiteY173-348" fmla="*/ 3544746 h 3789197"/>
                <a:gd name="connsiteX174-349" fmla="*/ 9238150 w 12175516"/>
                <a:gd name="connsiteY174-350" fmla="*/ 3310797 h 3789197"/>
                <a:gd name="connsiteX175-351" fmla="*/ 8963624 w 12175516"/>
                <a:gd name="connsiteY175-352" fmla="*/ 3078115 h 3789197"/>
                <a:gd name="connsiteX176-353" fmla="*/ 9846166 w 12175516"/>
                <a:gd name="connsiteY176-354" fmla="*/ 3491489 h 3789197"/>
                <a:gd name="connsiteX177-355" fmla="*/ 10123227 w 12175516"/>
                <a:gd name="connsiteY177-356" fmla="*/ 3303189 h 3789197"/>
                <a:gd name="connsiteX178-357" fmla="*/ 9983111 w 12175516"/>
                <a:gd name="connsiteY178-358" fmla="*/ 3224571 h 3789197"/>
                <a:gd name="connsiteX179-359" fmla="*/ 9958385 w 12175516"/>
                <a:gd name="connsiteY179-360" fmla="*/ 3260076 h 3789197"/>
                <a:gd name="connsiteX180-361" fmla="*/ 9991354 w 12175516"/>
                <a:gd name="connsiteY180-362" fmla="*/ 3328549 h 3789197"/>
                <a:gd name="connsiteX181-363" fmla="*/ 10026224 w 12175516"/>
                <a:gd name="connsiteY181-364" fmla="*/ 3360883 h 3789197"/>
                <a:gd name="connsiteX182-365" fmla="*/ 10198675 w 12175516"/>
                <a:gd name="connsiteY182-366" fmla="*/ 3554890 h 3789197"/>
                <a:gd name="connsiteX183-367" fmla="*/ 10198041 w 12175516"/>
                <a:gd name="connsiteY183-368" fmla="*/ 3625899 h 3789197"/>
                <a:gd name="connsiteX184-369" fmla="*/ 10148588 w 12175516"/>
                <a:gd name="connsiteY184-370" fmla="*/ 3661404 h 3789197"/>
                <a:gd name="connsiteX185-371" fmla="*/ 10110547 w 12175516"/>
                <a:gd name="connsiteY185-372" fmla="*/ 3653162 h 3789197"/>
                <a:gd name="connsiteX186-373" fmla="*/ 9955849 w 12175516"/>
                <a:gd name="connsiteY186-374" fmla="*/ 3462325 h 3789197"/>
                <a:gd name="connsiteX187-375" fmla="*/ 9858212 w 12175516"/>
                <a:gd name="connsiteY187-376" fmla="*/ 3343131 h 3789197"/>
                <a:gd name="connsiteX188-377" fmla="*/ 9839192 w 12175516"/>
                <a:gd name="connsiteY188-378" fmla="*/ 3345667 h 3789197"/>
                <a:gd name="connsiteX189-379" fmla="*/ 9733312 w 12175516"/>
                <a:gd name="connsiteY189-380" fmla="*/ 3324111 h 3789197"/>
                <a:gd name="connsiteX190-381" fmla="*/ 8944604 w 12175516"/>
                <a:gd name="connsiteY190-382" fmla="*/ 2362319 h 3789197"/>
                <a:gd name="connsiteX191-383" fmla="*/ 8948408 w 12175516"/>
                <a:gd name="connsiteY191-384" fmla="*/ 2257707 h 3789197"/>
                <a:gd name="connsiteX192-385" fmla="*/ 8953480 w 12175516"/>
                <a:gd name="connsiteY192-386" fmla="*/ 2239955 h 3789197"/>
                <a:gd name="connsiteX193-387" fmla="*/ 8850771 w 12175516"/>
                <a:gd name="connsiteY193-388" fmla="*/ 2116323 h 3789197"/>
                <a:gd name="connsiteX194-389" fmla="*/ 8827947 w 12175516"/>
                <a:gd name="connsiteY194-390" fmla="*/ 2094133 h 3789197"/>
                <a:gd name="connsiteX195-391" fmla="*/ 8732845 w 12175516"/>
                <a:gd name="connsiteY195-392" fmla="*/ 1974305 h 3789197"/>
                <a:gd name="connsiteX196-393" fmla="*/ 8693536 w 12175516"/>
                <a:gd name="connsiteY196-394" fmla="*/ 1924852 h 3789197"/>
                <a:gd name="connsiteX197-395" fmla="*/ 8693536 w 12175516"/>
                <a:gd name="connsiteY197-396" fmla="*/ 1924852 h 3789197"/>
                <a:gd name="connsiteX198-397" fmla="*/ 8764546 w 12175516"/>
                <a:gd name="connsiteY198-398" fmla="*/ 1841797 h 3789197"/>
                <a:gd name="connsiteX199-399" fmla="*/ 8817168 w 12175516"/>
                <a:gd name="connsiteY199-400" fmla="*/ 1870328 h 3789197"/>
                <a:gd name="connsiteX200-401" fmla="*/ 8937630 w 12175516"/>
                <a:gd name="connsiteY200-402" fmla="*/ 2016784 h 3789197"/>
                <a:gd name="connsiteX201-403" fmla="*/ 8958552 w 12175516"/>
                <a:gd name="connsiteY201-404" fmla="*/ 2068138 h 3789197"/>
                <a:gd name="connsiteX202-405" fmla="*/ 8983913 w 12175516"/>
                <a:gd name="connsiteY202-406" fmla="*/ 2099205 h 3789197"/>
                <a:gd name="connsiteX203-407" fmla="*/ 9052385 w 12175516"/>
                <a:gd name="connsiteY203-408" fmla="*/ 2152462 h 3789197"/>
                <a:gd name="connsiteX204-409" fmla="*/ 9075210 w 12175516"/>
                <a:gd name="connsiteY204-410" fmla="*/ 2146756 h 3789197"/>
                <a:gd name="connsiteX205-411" fmla="*/ 9156997 w 12175516"/>
                <a:gd name="connsiteY205-412" fmla="*/ 2154998 h 3789197"/>
                <a:gd name="connsiteX206-413" fmla="*/ 9202646 w 12175516"/>
                <a:gd name="connsiteY206-414" fmla="*/ 2208888 h 3789197"/>
                <a:gd name="connsiteX207-415" fmla="*/ 9952679 w 12175516"/>
                <a:gd name="connsiteY207-416" fmla="*/ 3123764 h 3789197"/>
                <a:gd name="connsiteX208-417" fmla="*/ 10380001 w 12175516"/>
                <a:gd name="connsiteY208-418" fmla="*/ 3002034 h 3789197"/>
                <a:gd name="connsiteX209-419" fmla="*/ 10308359 w 12175516"/>
                <a:gd name="connsiteY209-420" fmla="*/ 3294947 h 3789197"/>
                <a:gd name="connsiteX210-421" fmla="*/ 10492855 w 12175516"/>
                <a:gd name="connsiteY210-422" fmla="*/ 3492758 h 3789197"/>
                <a:gd name="connsiteX211-423" fmla="*/ 10496659 w 12175516"/>
                <a:gd name="connsiteY211-424" fmla="*/ 3496561 h 3789197"/>
                <a:gd name="connsiteX212-425" fmla="*/ 10877065 w 12175516"/>
                <a:gd name="connsiteY212-426" fmla="*/ 3542210 h 3789197"/>
                <a:gd name="connsiteX213-427" fmla="*/ 10670378 w 12175516"/>
                <a:gd name="connsiteY213-428" fmla="*/ 3281632 h 3789197"/>
                <a:gd name="connsiteX214-429" fmla="*/ 10713490 w 12175516"/>
                <a:gd name="connsiteY214-430" fmla="*/ 3050219 h 3789197"/>
                <a:gd name="connsiteX215-431" fmla="*/ 10220865 w 12175516"/>
                <a:gd name="connsiteY215-432" fmla="*/ 1840529 h 3789197"/>
                <a:gd name="connsiteX216-433" fmla="*/ 10155562 w 12175516"/>
                <a:gd name="connsiteY216-434" fmla="*/ 1694707 h 3789197"/>
                <a:gd name="connsiteX217-435" fmla="*/ 9991988 w 12175516"/>
                <a:gd name="connsiteY217-436" fmla="*/ 1758742 h 3789197"/>
                <a:gd name="connsiteX218-437" fmla="*/ 9723168 w 12175516"/>
                <a:gd name="connsiteY218-438" fmla="*/ 1839895 h 3789197"/>
                <a:gd name="connsiteX219-439" fmla="*/ 9264778 w 12175516"/>
                <a:gd name="connsiteY219-440" fmla="*/ 1670615 h 3789197"/>
                <a:gd name="connsiteX220-441" fmla="*/ 8924316 w 12175516"/>
                <a:gd name="connsiteY220-442" fmla="*/ 1289575 h 3789197"/>
                <a:gd name="connsiteX221-443" fmla="*/ 8982644 w 12175516"/>
                <a:gd name="connsiteY221-444" fmla="*/ 1257241 h 3789197"/>
                <a:gd name="connsiteX222-445" fmla="*/ 8964893 w 12175516"/>
                <a:gd name="connsiteY222-446" fmla="*/ 1226808 h 3789197"/>
                <a:gd name="connsiteX223-447" fmla="*/ 9082818 w 12175516"/>
                <a:gd name="connsiteY223-448" fmla="*/ 1200180 h 3789197"/>
                <a:gd name="connsiteX224-449" fmla="*/ 9122761 w 12175516"/>
                <a:gd name="connsiteY224-450" fmla="*/ 1186865 h 3789197"/>
                <a:gd name="connsiteX225-451" fmla="*/ 9122761 w 12175516"/>
                <a:gd name="connsiteY225-452" fmla="*/ 1186865 h 3789197"/>
                <a:gd name="connsiteX226-453" fmla="*/ 9176017 w 12175516"/>
                <a:gd name="connsiteY226-454" fmla="*/ 1217932 h 3789197"/>
                <a:gd name="connsiteX227-455" fmla="*/ 9415673 w 12175516"/>
                <a:gd name="connsiteY227-456" fmla="*/ 1377068 h 3789197"/>
                <a:gd name="connsiteX228-457" fmla="*/ 9224836 w 12175516"/>
                <a:gd name="connsiteY228-458" fmla="*/ 1501334 h 3789197"/>
                <a:gd name="connsiteX229-459" fmla="*/ 9846166 w 12175516"/>
                <a:gd name="connsiteY229-460" fmla="*/ 1595801 h 3789197"/>
                <a:gd name="connsiteX230-461" fmla="*/ 9880402 w 12175516"/>
                <a:gd name="connsiteY230-462" fmla="*/ 1588193 h 3789197"/>
                <a:gd name="connsiteX231-463" fmla="*/ 9847433 w 12175516"/>
                <a:gd name="connsiteY231-464" fmla="*/ 1560297 h 3789197"/>
                <a:gd name="connsiteX232-465" fmla="*/ 9295845 w 12175516"/>
                <a:gd name="connsiteY232-466" fmla="*/ 1493726 h 3789197"/>
                <a:gd name="connsiteX233-467" fmla="*/ 9758672 w 12175516"/>
                <a:gd name="connsiteY233-468" fmla="*/ 1381506 h 3789197"/>
                <a:gd name="connsiteX234-469" fmla="*/ 10018616 w 12175516"/>
                <a:gd name="connsiteY234-470" fmla="*/ 1250266 h 3789197"/>
                <a:gd name="connsiteX235-471" fmla="*/ 9803053 w 12175516"/>
                <a:gd name="connsiteY235-472" fmla="*/ 1185597 h 3789197"/>
                <a:gd name="connsiteX236-473" fmla="*/ 9783398 w 12175516"/>
                <a:gd name="connsiteY236-474" fmla="*/ 1183695 h 3789197"/>
                <a:gd name="connsiteX237-475" fmla="*/ 9792909 w 12175516"/>
                <a:gd name="connsiteY237-476" fmla="*/ 1287673 h 3789197"/>
                <a:gd name="connsiteX238-477" fmla="*/ 9876598 w 12175516"/>
                <a:gd name="connsiteY238-478" fmla="*/ 1080986 h 3789197"/>
                <a:gd name="connsiteX239-479" fmla="*/ 8814632 w 12175516"/>
                <a:gd name="connsiteY239-480" fmla="*/ 1078450 h 3789197"/>
                <a:gd name="connsiteX240-481" fmla="*/ 8767081 w 12175516"/>
                <a:gd name="connsiteY240-482" fmla="*/ 1030265 h 3789197"/>
                <a:gd name="connsiteX241-483" fmla="*/ 8814632 w 12175516"/>
                <a:gd name="connsiteY241-484" fmla="*/ 982080 h 3789197"/>
                <a:gd name="connsiteX242-485" fmla="*/ 9830315 w 12175516"/>
                <a:gd name="connsiteY242-486" fmla="*/ 964328 h 3789197"/>
                <a:gd name="connsiteX243-487" fmla="*/ 9772621 w 12175516"/>
                <a:gd name="connsiteY243-488" fmla="*/ 912339 h 3789197"/>
                <a:gd name="connsiteX244-489" fmla="*/ 8834287 w 12175516"/>
                <a:gd name="connsiteY244-490" fmla="*/ 912339 h 3789197"/>
                <a:gd name="connsiteX245-491" fmla="*/ 8883105 w 12175516"/>
                <a:gd name="connsiteY245-492" fmla="*/ 789342 h 3789197"/>
                <a:gd name="connsiteX246-493" fmla="*/ 9258438 w 12175516"/>
                <a:gd name="connsiteY246-494" fmla="*/ 365823 h 3789197"/>
                <a:gd name="connsiteX247-495" fmla="*/ 9678153 w 12175516"/>
                <a:gd name="connsiteY247-496" fmla="*/ 230779 h 3789197"/>
                <a:gd name="connsiteX248-497" fmla="*/ 9709854 w 12175516"/>
                <a:gd name="connsiteY248-498" fmla="*/ 229511 h 3789197"/>
                <a:gd name="connsiteX249-499" fmla="*/ 9709854 w 12175516"/>
                <a:gd name="connsiteY249-500" fmla="*/ 159136 h 3789197"/>
                <a:gd name="connsiteX250-501" fmla="*/ 9695905 w 12175516"/>
                <a:gd name="connsiteY250-502" fmla="*/ 159136 h 3789197"/>
                <a:gd name="connsiteX251-503" fmla="*/ 9627432 w 12175516"/>
                <a:gd name="connsiteY251-504" fmla="*/ 90029 h 3789197"/>
                <a:gd name="connsiteX252-505" fmla="*/ 9627432 w 12175516"/>
                <a:gd name="connsiteY252-506" fmla="*/ 69107 h 3789197"/>
                <a:gd name="connsiteX253-507" fmla="*/ 9695905 w 12175516"/>
                <a:gd name="connsiteY253-508" fmla="*/ 0 h 3789197"/>
                <a:gd name="connsiteX254-509" fmla="*/ 9903860 w 12175516"/>
                <a:gd name="connsiteY254-510" fmla="*/ 0 h 3789197"/>
                <a:gd name="connsiteX255-511" fmla="*/ 9903860 w 12175516"/>
                <a:gd name="connsiteY255-512" fmla="*/ 0 h 3789197"/>
                <a:gd name="connsiteX256-513" fmla="*/ 9972334 w 12175516"/>
                <a:gd name="connsiteY256-514" fmla="*/ 69107 h 3789197"/>
                <a:gd name="connsiteX257-515" fmla="*/ 9972334 w 12175516"/>
                <a:gd name="connsiteY257-516" fmla="*/ 90029 h 3789197"/>
                <a:gd name="connsiteX258-517" fmla="*/ 9903860 w 12175516"/>
                <a:gd name="connsiteY258-518" fmla="*/ 159136 h 3789197"/>
                <a:gd name="connsiteX259-519" fmla="*/ 9889912 w 12175516"/>
                <a:gd name="connsiteY259-520" fmla="*/ 159136 h 3789197"/>
                <a:gd name="connsiteX260-521" fmla="*/ 9889912 w 12175516"/>
                <a:gd name="connsiteY260-522" fmla="*/ 234583 h 3789197"/>
                <a:gd name="connsiteX261-523" fmla="*/ 9972334 w 12175516"/>
                <a:gd name="connsiteY261-524" fmla="*/ 241558 h 3789197"/>
                <a:gd name="connsiteX262-525" fmla="*/ 10341327 w 12175516"/>
                <a:gd name="connsiteY262-526" fmla="*/ 368993 h 3789197"/>
                <a:gd name="connsiteX263-527" fmla="*/ 10750263 w 12175516"/>
                <a:gd name="connsiteY263-528" fmla="*/ 886345 h 3789197"/>
                <a:gd name="connsiteX264-529" fmla="*/ 10750897 w 12175516"/>
                <a:gd name="connsiteY264-530" fmla="*/ 914875 h 3789197"/>
                <a:gd name="connsiteX265-531" fmla="*/ 10750897 w 12175516"/>
                <a:gd name="connsiteY265-532" fmla="*/ 914875 h 3789197"/>
                <a:gd name="connsiteX266-533" fmla="*/ 9943168 w 12175516"/>
                <a:gd name="connsiteY266-534" fmla="*/ 919314 h 3789197"/>
                <a:gd name="connsiteX267-535" fmla="*/ 9927318 w 12175516"/>
                <a:gd name="connsiteY267-536" fmla="*/ 958622 h 3789197"/>
                <a:gd name="connsiteX268-537" fmla="*/ 10784499 w 12175516"/>
                <a:gd name="connsiteY268-538" fmla="*/ 984616 h 3789197"/>
                <a:gd name="connsiteX269-539" fmla="*/ 10784499 w 12175516"/>
                <a:gd name="connsiteY269-540" fmla="*/ 984616 h 3789197"/>
                <a:gd name="connsiteX270-541" fmla="*/ 10832050 w 12175516"/>
                <a:gd name="connsiteY270-542" fmla="*/ 1032801 h 3789197"/>
                <a:gd name="connsiteX271-543" fmla="*/ 10784499 w 12175516"/>
                <a:gd name="connsiteY271-544" fmla="*/ 1080986 h 3789197"/>
                <a:gd name="connsiteX272-545" fmla="*/ 10115619 w 12175516"/>
                <a:gd name="connsiteY272-546" fmla="*/ 1108882 h 3789197"/>
                <a:gd name="connsiteX273-547" fmla="*/ 10286802 w 12175516"/>
                <a:gd name="connsiteY273-548" fmla="*/ 1162773 h 3789197"/>
                <a:gd name="connsiteX274-549" fmla="*/ 10651357 w 12175516"/>
                <a:gd name="connsiteY274-550" fmla="*/ 1495628 h 3789197"/>
                <a:gd name="connsiteX275-551" fmla="*/ 11325309 w 12175516"/>
                <a:gd name="connsiteY275-552" fmla="*/ 2536671 h 3789197"/>
                <a:gd name="connsiteX276-553" fmla="*/ 11568769 w 12175516"/>
                <a:gd name="connsiteY276-554" fmla="*/ 2583588 h 3789197"/>
                <a:gd name="connsiteX277-555" fmla="*/ 11687963 w 12175516"/>
                <a:gd name="connsiteY277-556" fmla="*/ 2856846 h 3789197"/>
                <a:gd name="connsiteX278-557" fmla="*/ 11880067 w 12175516"/>
                <a:gd name="connsiteY278-558" fmla="*/ 3051487 h 3789197"/>
                <a:gd name="connsiteX279-559" fmla="*/ 11978973 w 12175516"/>
                <a:gd name="connsiteY279-560" fmla="*/ 3282900 h 3789197"/>
                <a:gd name="connsiteX280-561" fmla="*/ 12175516 w 12175516"/>
                <a:gd name="connsiteY280-562" fmla="*/ 3417310 h 37891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 ang="0">
                  <a:pos x="connsiteX69-139" y="connsiteY69-140"/>
                </a:cxn>
                <a:cxn ang="0">
                  <a:pos x="connsiteX70-141" y="connsiteY70-142"/>
                </a:cxn>
                <a:cxn ang="0">
                  <a:pos x="connsiteX71-143" y="connsiteY71-144"/>
                </a:cxn>
                <a:cxn ang="0">
                  <a:pos x="connsiteX72-145" y="connsiteY72-146"/>
                </a:cxn>
                <a:cxn ang="0">
                  <a:pos x="connsiteX73-147" y="connsiteY73-148"/>
                </a:cxn>
                <a:cxn ang="0">
                  <a:pos x="connsiteX74-149" y="connsiteY74-150"/>
                </a:cxn>
                <a:cxn ang="0">
                  <a:pos x="connsiteX75-151" y="connsiteY75-152"/>
                </a:cxn>
                <a:cxn ang="0">
                  <a:pos x="connsiteX76-153" y="connsiteY76-154"/>
                </a:cxn>
                <a:cxn ang="0">
                  <a:pos x="connsiteX77-155" y="connsiteY77-156"/>
                </a:cxn>
                <a:cxn ang="0">
                  <a:pos x="connsiteX78-157" y="connsiteY78-158"/>
                </a:cxn>
                <a:cxn ang="0">
                  <a:pos x="connsiteX79-159" y="connsiteY79-160"/>
                </a:cxn>
                <a:cxn ang="0">
                  <a:pos x="connsiteX80-161" y="connsiteY80-162"/>
                </a:cxn>
                <a:cxn ang="0">
                  <a:pos x="connsiteX81-163" y="connsiteY81-164"/>
                </a:cxn>
                <a:cxn ang="0">
                  <a:pos x="connsiteX82-165" y="connsiteY82-166"/>
                </a:cxn>
                <a:cxn ang="0">
                  <a:pos x="connsiteX83-167" y="connsiteY83-168"/>
                </a:cxn>
                <a:cxn ang="0">
                  <a:pos x="connsiteX84-169" y="connsiteY84-170"/>
                </a:cxn>
                <a:cxn ang="0">
                  <a:pos x="connsiteX85-171" y="connsiteY85-172"/>
                </a:cxn>
                <a:cxn ang="0">
                  <a:pos x="connsiteX86-173" y="connsiteY86-174"/>
                </a:cxn>
                <a:cxn ang="0">
                  <a:pos x="connsiteX87-175" y="connsiteY87-176"/>
                </a:cxn>
                <a:cxn ang="0">
                  <a:pos x="connsiteX88-177" y="connsiteY88-178"/>
                </a:cxn>
                <a:cxn ang="0">
                  <a:pos x="connsiteX89-179" y="connsiteY89-180"/>
                </a:cxn>
                <a:cxn ang="0">
                  <a:pos x="connsiteX90-181" y="connsiteY90-182"/>
                </a:cxn>
                <a:cxn ang="0">
                  <a:pos x="connsiteX91-183" y="connsiteY91-184"/>
                </a:cxn>
                <a:cxn ang="0">
                  <a:pos x="connsiteX92-185" y="connsiteY92-186"/>
                </a:cxn>
                <a:cxn ang="0">
                  <a:pos x="connsiteX93-187" y="connsiteY93-188"/>
                </a:cxn>
                <a:cxn ang="0">
                  <a:pos x="connsiteX94-189" y="connsiteY94-190"/>
                </a:cxn>
                <a:cxn ang="0">
                  <a:pos x="connsiteX95-191" y="connsiteY95-192"/>
                </a:cxn>
                <a:cxn ang="0">
                  <a:pos x="connsiteX96-193" y="connsiteY96-194"/>
                </a:cxn>
                <a:cxn ang="0">
                  <a:pos x="connsiteX97-195" y="connsiteY97-196"/>
                </a:cxn>
                <a:cxn ang="0">
                  <a:pos x="connsiteX98-197" y="connsiteY98-198"/>
                </a:cxn>
                <a:cxn ang="0">
                  <a:pos x="connsiteX99-199" y="connsiteY99-200"/>
                </a:cxn>
                <a:cxn ang="0">
                  <a:pos x="connsiteX100-201" y="connsiteY100-202"/>
                </a:cxn>
                <a:cxn ang="0">
                  <a:pos x="connsiteX101-203" y="connsiteY101-204"/>
                </a:cxn>
                <a:cxn ang="0">
                  <a:pos x="connsiteX102-205" y="connsiteY102-206"/>
                </a:cxn>
                <a:cxn ang="0">
                  <a:pos x="connsiteX103-207" y="connsiteY103-208"/>
                </a:cxn>
                <a:cxn ang="0">
                  <a:pos x="connsiteX104-209" y="connsiteY104-210"/>
                </a:cxn>
                <a:cxn ang="0">
                  <a:pos x="connsiteX105-211" y="connsiteY105-212"/>
                </a:cxn>
                <a:cxn ang="0">
                  <a:pos x="connsiteX106-213" y="connsiteY106-214"/>
                </a:cxn>
                <a:cxn ang="0">
                  <a:pos x="connsiteX107-215" y="connsiteY107-216"/>
                </a:cxn>
                <a:cxn ang="0">
                  <a:pos x="connsiteX108-217" y="connsiteY108-218"/>
                </a:cxn>
                <a:cxn ang="0">
                  <a:pos x="connsiteX109-219" y="connsiteY109-220"/>
                </a:cxn>
                <a:cxn ang="0">
                  <a:pos x="connsiteX110-221" y="connsiteY110-222"/>
                </a:cxn>
                <a:cxn ang="0">
                  <a:pos x="connsiteX111-223" y="connsiteY111-224"/>
                </a:cxn>
                <a:cxn ang="0">
                  <a:pos x="connsiteX112-225" y="connsiteY112-226"/>
                </a:cxn>
                <a:cxn ang="0">
                  <a:pos x="connsiteX113-227" y="connsiteY113-228"/>
                </a:cxn>
                <a:cxn ang="0">
                  <a:pos x="connsiteX114-229" y="connsiteY114-230"/>
                </a:cxn>
                <a:cxn ang="0">
                  <a:pos x="connsiteX115-231" y="connsiteY115-232"/>
                </a:cxn>
                <a:cxn ang="0">
                  <a:pos x="connsiteX116-233" y="connsiteY116-234"/>
                </a:cxn>
                <a:cxn ang="0">
                  <a:pos x="connsiteX117-235" y="connsiteY117-236"/>
                </a:cxn>
                <a:cxn ang="0">
                  <a:pos x="connsiteX118-237" y="connsiteY118-238"/>
                </a:cxn>
                <a:cxn ang="0">
                  <a:pos x="connsiteX119-239" y="connsiteY119-240"/>
                </a:cxn>
                <a:cxn ang="0">
                  <a:pos x="connsiteX120-241" y="connsiteY120-242"/>
                </a:cxn>
                <a:cxn ang="0">
                  <a:pos x="connsiteX121-243" y="connsiteY121-244"/>
                </a:cxn>
                <a:cxn ang="0">
                  <a:pos x="connsiteX122-245" y="connsiteY122-246"/>
                </a:cxn>
                <a:cxn ang="0">
                  <a:pos x="connsiteX123-247" y="connsiteY123-248"/>
                </a:cxn>
                <a:cxn ang="0">
                  <a:pos x="connsiteX124-249" y="connsiteY124-250"/>
                </a:cxn>
                <a:cxn ang="0">
                  <a:pos x="connsiteX125-251" y="connsiteY125-252"/>
                </a:cxn>
                <a:cxn ang="0">
                  <a:pos x="connsiteX126-253" y="connsiteY126-254"/>
                </a:cxn>
                <a:cxn ang="0">
                  <a:pos x="connsiteX127-255" y="connsiteY127-256"/>
                </a:cxn>
                <a:cxn ang="0">
                  <a:pos x="connsiteX128-257" y="connsiteY128-258"/>
                </a:cxn>
                <a:cxn ang="0">
                  <a:pos x="connsiteX129-259" y="connsiteY129-260"/>
                </a:cxn>
                <a:cxn ang="0">
                  <a:pos x="connsiteX130-261" y="connsiteY130-262"/>
                </a:cxn>
                <a:cxn ang="0">
                  <a:pos x="connsiteX131-263" y="connsiteY131-264"/>
                </a:cxn>
                <a:cxn ang="0">
                  <a:pos x="connsiteX132-265" y="connsiteY132-266"/>
                </a:cxn>
                <a:cxn ang="0">
                  <a:pos x="connsiteX133-267" y="connsiteY133-268"/>
                </a:cxn>
                <a:cxn ang="0">
                  <a:pos x="connsiteX134-269" y="connsiteY134-270"/>
                </a:cxn>
                <a:cxn ang="0">
                  <a:pos x="connsiteX135-271" y="connsiteY135-272"/>
                </a:cxn>
                <a:cxn ang="0">
                  <a:pos x="connsiteX136-273" y="connsiteY136-274"/>
                </a:cxn>
                <a:cxn ang="0">
                  <a:pos x="connsiteX137-275" y="connsiteY137-276"/>
                </a:cxn>
                <a:cxn ang="0">
                  <a:pos x="connsiteX138-277" y="connsiteY138-278"/>
                </a:cxn>
                <a:cxn ang="0">
                  <a:pos x="connsiteX139-279" y="connsiteY139-280"/>
                </a:cxn>
                <a:cxn ang="0">
                  <a:pos x="connsiteX140-281" y="connsiteY140-282"/>
                </a:cxn>
                <a:cxn ang="0">
                  <a:pos x="connsiteX141-283" y="connsiteY141-284"/>
                </a:cxn>
                <a:cxn ang="0">
                  <a:pos x="connsiteX142-285" y="connsiteY142-286"/>
                </a:cxn>
                <a:cxn ang="0">
                  <a:pos x="connsiteX143-287" y="connsiteY143-288"/>
                </a:cxn>
                <a:cxn ang="0">
                  <a:pos x="connsiteX144-289" y="connsiteY144-290"/>
                </a:cxn>
                <a:cxn ang="0">
                  <a:pos x="connsiteX145-291" y="connsiteY145-292"/>
                </a:cxn>
                <a:cxn ang="0">
                  <a:pos x="connsiteX146-293" y="connsiteY146-294"/>
                </a:cxn>
                <a:cxn ang="0">
                  <a:pos x="connsiteX147-295" y="connsiteY147-296"/>
                </a:cxn>
                <a:cxn ang="0">
                  <a:pos x="connsiteX148-297" y="connsiteY148-298"/>
                </a:cxn>
                <a:cxn ang="0">
                  <a:pos x="connsiteX149-299" y="connsiteY149-300"/>
                </a:cxn>
                <a:cxn ang="0">
                  <a:pos x="connsiteX150-301" y="connsiteY150-302"/>
                </a:cxn>
                <a:cxn ang="0">
                  <a:pos x="connsiteX151-303" y="connsiteY151-304"/>
                </a:cxn>
                <a:cxn ang="0">
                  <a:pos x="connsiteX152-305" y="connsiteY152-306"/>
                </a:cxn>
                <a:cxn ang="0">
                  <a:pos x="connsiteX153-307" y="connsiteY153-308"/>
                </a:cxn>
                <a:cxn ang="0">
                  <a:pos x="connsiteX154-309" y="connsiteY154-310"/>
                </a:cxn>
                <a:cxn ang="0">
                  <a:pos x="connsiteX155-311" y="connsiteY155-312"/>
                </a:cxn>
                <a:cxn ang="0">
                  <a:pos x="connsiteX156-313" y="connsiteY156-314"/>
                </a:cxn>
                <a:cxn ang="0">
                  <a:pos x="connsiteX157-315" y="connsiteY157-316"/>
                </a:cxn>
                <a:cxn ang="0">
                  <a:pos x="connsiteX158-317" y="connsiteY158-318"/>
                </a:cxn>
                <a:cxn ang="0">
                  <a:pos x="connsiteX159-319" y="connsiteY159-320"/>
                </a:cxn>
                <a:cxn ang="0">
                  <a:pos x="connsiteX160-321" y="connsiteY160-322"/>
                </a:cxn>
                <a:cxn ang="0">
                  <a:pos x="connsiteX161-323" y="connsiteY161-324"/>
                </a:cxn>
                <a:cxn ang="0">
                  <a:pos x="connsiteX162-325" y="connsiteY162-326"/>
                </a:cxn>
                <a:cxn ang="0">
                  <a:pos x="connsiteX163-327" y="connsiteY163-328"/>
                </a:cxn>
                <a:cxn ang="0">
                  <a:pos x="connsiteX164-329" y="connsiteY164-330"/>
                </a:cxn>
                <a:cxn ang="0">
                  <a:pos x="connsiteX165-331" y="connsiteY165-332"/>
                </a:cxn>
                <a:cxn ang="0">
                  <a:pos x="connsiteX166-333" y="connsiteY166-334"/>
                </a:cxn>
                <a:cxn ang="0">
                  <a:pos x="connsiteX167-335" y="connsiteY167-336"/>
                </a:cxn>
                <a:cxn ang="0">
                  <a:pos x="connsiteX168-337" y="connsiteY168-338"/>
                </a:cxn>
                <a:cxn ang="0">
                  <a:pos x="connsiteX169-339" y="connsiteY169-340"/>
                </a:cxn>
                <a:cxn ang="0">
                  <a:pos x="connsiteX170-341" y="connsiteY170-342"/>
                </a:cxn>
                <a:cxn ang="0">
                  <a:pos x="connsiteX171-343" y="connsiteY171-344"/>
                </a:cxn>
                <a:cxn ang="0">
                  <a:pos x="connsiteX172-345" y="connsiteY172-346"/>
                </a:cxn>
                <a:cxn ang="0">
                  <a:pos x="connsiteX173-347" y="connsiteY173-348"/>
                </a:cxn>
                <a:cxn ang="0">
                  <a:pos x="connsiteX174-349" y="connsiteY174-350"/>
                </a:cxn>
                <a:cxn ang="0">
                  <a:pos x="connsiteX175-351" y="connsiteY175-352"/>
                </a:cxn>
                <a:cxn ang="0">
                  <a:pos x="connsiteX176-353" y="connsiteY176-354"/>
                </a:cxn>
                <a:cxn ang="0">
                  <a:pos x="connsiteX177-355" y="connsiteY177-356"/>
                </a:cxn>
                <a:cxn ang="0">
                  <a:pos x="connsiteX178-357" y="connsiteY178-358"/>
                </a:cxn>
                <a:cxn ang="0">
                  <a:pos x="connsiteX179-359" y="connsiteY179-360"/>
                </a:cxn>
                <a:cxn ang="0">
                  <a:pos x="connsiteX180-361" y="connsiteY180-362"/>
                </a:cxn>
                <a:cxn ang="0">
                  <a:pos x="connsiteX181-363" y="connsiteY181-364"/>
                </a:cxn>
                <a:cxn ang="0">
                  <a:pos x="connsiteX182-365" y="connsiteY182-366"/>
                </a:cxn>
                <a:cxn ang="0">
                  <a:pos x="connsiteX183-367" y="connsiteY183-368"/>
                </a:cxn>
                <a:cxn ang="0">
                  <a:pos x="connsiteX184-369" y="connsiteY184-370"/>
                </a:cxn>
                <a:cxn ang="0">
                  <a:pos x="connsiteX185-371" y="connsiteY185-372"/>
                </a:cxn>
                <a:cxn ang="0">
                  <a:pos x="connsiteX186-373" y="connsiteY186-374"/>
                </a:cxn>
                <a:cxn ang="0">
                  <a:pos x="connsiteX187-375" y="connsiteY187-376"/>
                </a:cxn>
                <a:cxn ang="0">
                  <a:pos x="connsiteX188-377" y="connsiteY188-378"/>
                </a:cxn>
                <a:cxn ang="0">
                  <a:pos x="connsiteX189-379" y="connsiteY189-380"/>
                </a:cxn>
                <a:cxn ang="0">
                  <a:pos x="connsiteX190-381" y="connsiteY190-382"/>
                </a:cxn>
                <a:cxn ang="0">
                  <a:pos x="connsiteX191-383" y="connsiteY191-384"/>
                </a:cxn>
                <a:cxn ang="0">
                  <a:pos x="connsiteX192-385" y="connsiteY192-386"/>
                </a:cxn>
                <a:cxn ang="0">
                  <a:pos x="connsiteX193-387" y="connsiteY193-388"/>
                </a:cxn>
                <a:cxn ang="0">
                  <a:pos x="connsiteX194-389" y="connsiteY194-390"/>
                </a:cxn>
                <a:cxn ang="0">
                  <a:pos x="connsiteX195-391" y="connsiteY195-392"/>
                </a:cxn>
                <a:cxn ang="0">
                  <a:pos x="connsiteX196-393" y="connsiteY196-394"/>
                </a:cxn>
                <a:cxn ang="0">
                  <a:pos x="connsiteX197-395" y="connsiteY197-396"/>
                </a:cxn>
                <a:cxn ang="0">
                  <a:pos x="connsiteX198-397" y="connsiteY198-398"/>
                </a:cxn>
                <a:cxn ang="0">
                  <a:pos x="connsiteX199-399" y="connsiteY199-400"/>
                </a:cxn>
                <a:cxn ang="0">
                  <a:pos x="connsiteX200-401" y="connsiteY200-402"/>
                </a:cxn>
                <a:cxn ang="0">
                  <a:pos x="connsiteX201-403" y="connsiteY201-404"/>
                </a:cxn>
                <a:cxn ang="0">
                  <a:pos x="connsiteX202-405" y="connsiteY202-406"/>
                </a:cxn>
                <a:cxn ang="0">
                  <a:pos x="connsiteX203-407" y="connsiteY203-408"/>
                </a:cxn>
                <a:cxn ang="0">
                  <a:pos x="connsiteX204-409" y="connsiteY204-410"/>
                </a:cxn>
                <a:cxn ang="0">
                  <a:pos x="connsiteX205-411" y="connsiteY205-412"/>
                </a:cxn>
                <a:cxn ang="0">
                  <a:pos x="connsiteX206-413" y="connsiteY206-414"/>
                </a:cxn>
                <a:cxn ang="0">
                  <a:pos x="connsiteX207-415" y="connsiteY207-416"/>
                </a:cxn>
                <a:cxn ang="0">
                  <a:pos x="connsiteX208-417" y="connsiteY208-418"/>
                </a:cxn>
                <a:cxn ang="0">
                  <a:pos x="connsiteX209-419" y="connsiteY209-420"/>
                </a:cxn>
                <a:cxn ang="0">
                  <a:pos x="connsiteX210-421" y="connsiteY210-422"/>
                </a:cxn>
                <a:cxn ang="0">
                  <a:pos x="connsiteX211-423" y="connsiteY211-424"/>
                </a:cxn>
                <a:cxn ang="0">
                  <a:pos x="connsiteX212-425" y="connsiteY212-426"/>
                </a:cxn>
                <a:cxn ang="0">
                  <a:pos x="connsiteX213-427" y="connsiteY213-428"/>
                </a:cxn>
                <a:cxn ang="0">
                  <a:pos x="connsiteX214-429" y="connsiteY214-430"/>
                </a:cxn>
                <a:cxn ang="0">
                  <a:pos x="connsiteX215-431" y="connsiteY215-432"/>
                </a:cxn>
                <a:cxn ang="0">
                  <a:pos x="connsiteX216-433" y="connsiteY216-434"/>
                </a:cxn>
                <a:cxn ang="0">
                  <a:pos x="connsiteX217-435" y="connsiteY217-436"/>
                </a:cxn>
                <a:cxn ang="0">
                  <a:pos x="connsiteX218-437" y="connsiteY218-438"/>
                </a:cxn>
                <a:cxn ang="0">
                  <a:pos x="connsiteX219-439" y="connsiteY219-440"/>
                </a:cxn>
                <a:cxn ang="0">
                  <a:pos x="connsiteX220-441" y="connsiteY220-442"/>
                </a:cxn>
                <a:cxn ang="0">
                  <a:pos x="connsiteX221-443" y="connsiteY221-444"/>
                </a:cxn>
                <a:cxn ang="0">
                  <a:pos x="connsiteX222-445" y="connsiteY222-446"/>
                </a:cxn>
                <a:cxn ang="0">
                  <a:pos x="connsiteX223-447" y="connsiteY223-448"/>
                </a:cxn>
                <a:cxn ang="0">
                  <a:pos x="connsiteX224-449" y="connsiteY224-450"/>
                </a:cxn>
                <a:cxn ang="0">
                  <a:pos x="connsiteX225-451" y="connsiteY225-452"/>
                </a:cxn>
                <a:cxn ang="0">
                  <a:pos x="connsiteX226-453" y="connsiteY226-454"/>
                </a:cxn>
                <a:cxn ang="0">
                  <a:pos x="connsiteX227-455" y="connsiteY227-456"/>
                </a:cxn>
                <a:cxn ang="0">
                  <a:pos x="connsiteX228-457" y="connsiteY228-458"/>
                </a:cxn>
                <a:cxn ang="0">
                  <a:pos x="connsiteX229-459" y="connsiteY229-460"/>
                </a:cxn>
                <a:cxn ang="0">
                  <a:pos x="connsiteX230-461" y="connsiteY230-462"/>
                </a:cxn>
                <a:cxn ang="0">
                  <a:pos x="connsiteX231-463" y="connsiteY231-464"/>
                </a:cxn>
                <a:cxn ang="0">
                  <a:pos x="connsiteX232-465" y="connsiteY232-466"/>
                </a:cxn>
                <a:cxn ang="0">
                  <a:pos x="connsiteX233-467" y="connsiteY233-468"/>
                </a:cxn>
                <a:cxn ang="0">
                  <a:pos x="connsiteX234-469" y="connsiteY234-470"/>
                </a:cxn>
                <a:cxn ang="0">
                  <a:pos x="connsiteX235-471" y="connsiteY235-472"/>
                </a:cxn>
                <a:cxn ang="0">
                  <a:pos x="connsiteX236-473" y="connsiteY236-474"/>
                </a:cxn>
                <a:cxn ang="0">
                  <a:pos x="connsiteX237-475" y="connsiteY237-476"/>
                </a:cxn>
                <a:cxn ang="0">
                  <a:pos x="connsiteX238-477" y="connsiteY238-478"/>
                </a:cxn>
                <a:cxn ang="0">
                  <a:pos x="connsiteX239-479" y="connsiteY239-480"/>
                </a:cxn>
                <a:cxn ang="0">
                  <a:pos x="connsiteX240-481" y="connsiteY240-482"/>
                </a:cxn>
                <a:cxn ang="0">
                  <a:pos x="connsiteX241-483" y="connsiteY241-484"/>
                </a:cxn>
                <a:cxn ang="0">
                  <a:pos x="connsiteX242-485" y="connsiteY242-486"/>
                </a:cxn>
                <a:cxn ang="0">
                  <a:pos x="connsiteX243-487" y="connsiteY243-488"/>
                </a:cxn>
                <a:cxn ang="0">
                  <a:pos x="connsiteX244-489" y="connsiteY244-490"/>
                </a:cxn>
                <a:cxn ang="0">
                  <a:pos x="connsiteX245-491" y="connsiteY245-492"/>
                </a:cxn>
                <a:cxn ang="0">
                  <a:pos x="connsiteX246-493" y="connsiteY246-494"/>
                </a:cxn>
                <a:cxn ang="0">
                  <a:pos x="connsiteX247-495" y="connsiteY247-496"/>
                </a:cxn>
                <a:cxn ang="0">
                  <a:pos x="connsiteX248-497" y="connsiteY248-498"/>
                </a:cxn>
                <a:cxn ang="0">
                  <a:pos x="connsiteX249-499" y="connsiteY249-500"/>
                </a:cxn>
                <a:cxn ang="0">
                  <a:pos x="connsiteX250-501" y="connsiteY250-502"/>
                </a:cxn>
                <a:cxn ang="0">
                  <a:pos x="connsiteX251-503" y="connsiteY251-504"/>
                </a:cxn>
                <a:cxn ang="0">
                  <a:pos x="connsiteX252-505" y="connsiteY252-506"/>
                </a:cxn>
                <a:cxn ang="0">
                  <a:pos x="connsiteX253-507" y="connsiteY253-508"/>
                </a:cxn>
                <a:cxn ang="0">
                  <a:pos x="connsiteX254-509" y="connsiteY254-510"/>
                </a:cxn>
                <a:cxn ang="0">
                  <a:pos x="connsiteX255-511" y="connsiteY255-512"/>
                </a:cxn>
                <a:cxn ang="0">
                  <a:pos x="connsiteX256-513" y="connsiteY256-514"/>
                </a:cxn>
                <a:cxn ang="0">
                  <a:pos x="connsiteX257-515" y="connsiteY257-516"/>
                </a:cxn>
                <a:cxn ang="0">
                  <a:pos x="connsiteX258-517" y="connsiteY258-518"/>
                </a:cxn>
                <a:cxn ang="0">
                  <a:pos x="connsiteX259-519" y="connsiteY259-520"/>
                </a:cxn>
                <a:cxn ang="0">
                  <a:pos x="connsiteX260-521" y="connsiteY260-522"/>
                </a:cxn>
                <a:cxn ang="0">
                  <a:pos x="connsiteX261-523" y="connsiteY261-524"/>
                </a:cxn>
                <a:cxn ang="0">
                  <a:pos x="connsiteX262-525" y="connsiteY262-526"/>
                </a:cxn>
                <a:cxn ang="0">
                  <a:pos x="connsiteX263-527" y="connsiteY263-528"/>
                </a:cxn>
                <a:cxn ang="0">
                  <a:pos x="connsiteX264-529" y="connsiteY264-530"/>
                </a:cxn>
                <a:cxn ang="0">
                  <a:pos x="connsiteX265-531" y="connsiteY265-532"/>
                </a:cxn>
                <a:cxn ang="0">
                  <a:pos x="connsiteX266-533" y="connsiteY266-534"/>
                </a:cxn>
                <a:cxn ang="0">
                  <a:pos x="connsiteX267-535" y="connsiteY267-536"/>
                </a:cxn>
                <a:cxn ang="0">
                  <a:pos x="connsiteX268-537" y="connsiteY268-538"/>
                </a:cxn>
                <a:cxn ang="0">
                  <a:pos x="connsiteX269-539" y="connsiteY269-540"/>
                </a:cxn>
                <a:cxn ang="0">
                  <a:pos x="connsiteX270-541" y="connsiteY270-542"/>
                </a:cxn>
                <a:cxn ang="0">
                  <a:pos x="connsiteX271-543" y="connsiteY271-544"/>
                </a:cxn>
                <a:cxn ang="0">
                  <a:pos x="connsiteX272-545" y="connsiteY272-546"/>
                </a:cxn>
                <a:cxn ang="0">
                  <a:pos x="connsiteX273-547" y="connsiteY273-548"/>
                </a:cxn>
                <a:cxn ang="0">
                  <a:pos x="connsiteX274-549" y="connsiteY274-550"/>
                </a:cxn>
                <a:cxn ang="0">
                  <a:pos x="connsiteX275-551" y="connsiteY275-552"/>
                </a:cxn>
                <a:cxn ang="0">
                  <a:pos x="connsiteX276-553" y="connsiteY276-554"/>
                </a:cxn>
                <a:cxn ang="0">
                  <a:pos x="connsiteX277-555" y="connsiteY277-556"/>
                </a:cxn>
                <a:cxn ang="0">
                  <a:pos x="connsiteX278-557" y="connsiteY278-558"/>
                </a:cxn>
                <a:cxn ang="0">
                  <a:pos x="connsiteX279-559" y="connsiteY279-560"/>
                </a:cxn>
                <a:cxn ang="0">
                  <a:pos x="connsiteX280-561" y="connsiteY280-562"/>
                </a:cxn>
              </a:cxnLst>
              <a:rect l="l" t="t" r="r" b="b"/>
              <a:pathLst>
                <a:path w="12175516" h="3789197">
                  <a:moveTo>
                    <a:pt x="0" y="2899959"/>
                  </a:moveTo>
                  <a:cubicBezTo>
                    <a:pt x="0" y="2899959"/>
                    <a:pt x="214295" y="2671715"/>
                    <a:pt x="223805" y="2802955"/>
                  </a:cubicBezTo>
                  <a:cubicBezTo>
                    <a:pt x="233315" y="2934195"/>
                    <a:pt x="25360" y="3270220"/>
                    <a:pt x="244728" y="3170681"/>
                  </a:cubicBezTo>
                  <a:cubicBezTo>
                    <a:pt x="617525" y="3000766"/>
                    <a:pt x="618793" y="3376734"/>
                    <a:pt x="514182" y="3354543"/>
                  </a:cubicBezTo>
                  <a:cubicBezTo>
                    <a:pt x="437466" y="3338059"/>
                    <a:pt x="476141" y="3275292"/>
                    <a:pt x="883175" y="3190969"/>
                  </a:cubicBezTo>
                  <a:cubicBezTo>
                    <a:pt x="910437" y="3185263"/>
                    <a:pt x="907901" y="3144052"/>
                    <a:pt x="881273" y="3136444"/>
                  </a:cubicBezTo>
                  <a:cubicBezTo>
                    <a:pt x="880639" y="3136444"/>
                    <a:pt x="880005" y="3136444"/>
                    <a:pt x="880005" y="3135810"/>
                  </a:cubicBezTo>
                  <a:lnTo>
                    <a:pt x="720869" y="3090161"/>
                  </a:lnTo>
                  <a:cubicBezTo>
                    <a:pt x="707554" y="3086357"/>
                    <a:pt x="656834" y="3078749"/>
                    <a:pt x="657468" y="3059729"/>
                  </a:cubicBezTo>
                  <a:cubicBezTo>
                    <a:pt x="658736" y="3038807"/>
                    <a:pt x="706286" y="3040075"/>
                    <a:pt x="715797" y="3040709"/>
                  </a:cubicBezTo>
                  <a:cubicBezTo>
                    <a:pt x="867959" y="3027395"/>
                    <a:pt x="892051" y="3019786"/>
                    <a:pt x="925654" y="2825780"/>
                  </a:cubicBezTo>
                  <a:cubicBezTo>
                    <a:pt x="930726" y="2801053"/>
                    <a:pt x="923752" y="2775059"/>
                    <a:pt x="911072" y="2752235"/>
                  </a:cubicBezTo>
                  <a:cubicBezTo>
                    <a:pt x="900293" y="2732580"/>
                    <a:pt x="888881" y="2712292"/>
                    <a:pt x="881273" y="2698344"/>
                  </a:cubicBezTo>
                  <a:cubicBezTo>
                    <a:pt x="771589" y="2547449"/>
                    <a:pt x="788708" y="2487219"/>
                    <a:pt x="886979" y="2329350"/>
                  </a:cubicBezTo>
                  <a:cubicBezTo>
                    <a:pt x="896489" y="2312866"/>
                    <a:pt x="905999" y="2296382"/>
                    <a:pt x="916778" y="2283068"/>
                  </a:cubicBezTo>
                  <a:cubicBezTo>
                    <a:pt x="966230" y="2218399"/>
                    <a:pt x="979544" y="2131539"/>
                    <a:pt x="959890" y="2051020"/>
                  </a:cubicBezTo>
                  <a:cubicBezTo>
                    <a:pt x="952282" y="2027562"/>
                    <a:pt x="954184" y="2013614"/>
                    <a:pt x="984617" y="2022490"/>
                  </a:cubicBezTo>
                  <a:lnTo>
                    <a:pt x="1185598" y="2080185"/>
                  </a:lnTo>
                  <a:lnTo>
                    <a:pt x="1386579" y="2137880"/>
                  </a:lnTo>
                  <a:cubicBezTo>
                    <a:pt x="1415109" y="2146122"/>
                    <a:pt x="1409403" y="2158802"/>
                    <a:pt x="1392285" y="2175286"/>
                  </a:cubicBezTo>
                  <a:cubicBezTo>
                    <a:pt x="1332054" y="2234249"/>
                    <a:pt x="1297183" y="2315402"/>
                    <a:pt x="1305425" y="2394019"/>
                  </a:cubicBezTo>
                  <a:cubicBezTo>
                    <a:pt x="1307327" y="2411137"/>
                    <a:pt x="1306693" y="2430158"/>
                    <a:pt x="1306059" y="2449178"/>
                  </a:cubicBezTo>
                  <a:cubicBezTo>
                    <a:pt x="1304791" y="2635577"/>
                    <a:pt x="1287673" y="2695174"/>
                    <a:pt x="1114588" y="2764915"/>
                  </a:cubicBezTo>
                  <a:cubicBezTo>
                    <a:pt x="1095568" y="2773791"/>
                    <a:pt x="1075914" y="2782667"/>
                    <a:pt x="1056260" y="2793445"/>
                  </a:cubicBezTo>
                  <a:cubicBezTo>
                    <a:pt x="1033435" y="2806125"/>
                    <a:pt x="1013781" y="2824512"/>
                    <a:pt x="1004905" y="2847970"/>
                  </a:cubicBezTo>
                  <a:cubicBezTo>
                    <a:pt x="928824" y="3029296"/>
                    <a:pt x="947210" y="3048951"/>
                    <a:pt x="1068940" y="3141516"/>
                  </a:cubicBezTo>
                  <a:lnTo>
                    <a:pt x="1068940" y="3141516"/>
                  </a:lnTo>
                  <a:cubicBezTo>
                    <a:pt x="1077182" y="3146588"/>
                    <a:pt x="1111418" y="3167511"/>
                    <a:pt x="1108248" y="3188433"/>
                  </a:cubicBezTo>
                  <a:cubicBezTo>
                    <a:pt x="1100640" y="3237886"/>
                    <a:pt x="978911" y="3279096"/>
                    <a:pt x="989689" y="3209355"/>
                  </a:cubicBezTo>
                  <a:cubicBezTo>
                    <a:pt x="1004905" y="3115522"/>
                    <a:pt x="1553957" y="3308895"/>
                    <a:pt x="1701047" y="2617824"/>
                  </a:cubicBezTo>
                  <a:cubicBezTo>
                    <a:pt x="1722604" y="2517017"/>
                    <a:pt x="1813901" y="2364855"/>
                    <a:pt x="1940069" y="2250099"/>
                  </a:cubicBezTo>
                  <a:cubicBezTo>
                    <a:pt x="1952749" y="2242491"/>
                    <a:pt x="1957187" y="2236151"/>
                    <a:pt x="1961625" y="2226641"/>
                  </a:cubicBezTo>
                  <a:lnTo>
                    <a:pt x="1966697" y="2223471"/>
                  </a:lnTo>
                  <a:lnTo>
                    <a:pt x="1969867" y="2211424"/>
                  </a:lnTo>
                  <a:cubicBezTo>
                    <a:pt x="1954017" y="2188600"/>
                    <a:pt x="1957187" y="2156900"/>
                    <a:pt x="1923584" y="2155632"/>
                  </a:cubicBezTo>
                  <a:cubicBezTo>
                    <a:pt x="1874132" y="2153096"/>
                    <a:pt x="1854477" y="2092865"/>
                    <a:pt x="1849405" y="2059896"/>
                  </a:cubicBezTo>
                  <a:cubicBezTo>
                    <a:pt x="1833555" y="1966697"/>
                    <a:pt x="1839895" y="1917878"/>
                    <a:pt x="1787906" y="1837993"/>
                  </a:cubicBezTo>
                  <a:cubicBezTo>
                    <a:pt x="1752402" y="1785370"/>
                    <a:pt x="1646522" y="1680125"/>
                    <a:pt x="1614188" y="1626234"/>
                  </a:cubicBezTo>
                  <a:cubicBezTo>
                    <a:pt x="1546349" y="1509576"/>
                    <a:pt x="1477242" y="1396723"/>
                    <a:pt x="1408135" y="1282601"/>
                  </a:cubicBezTo>
                  <a:cubicBezTo>
                    <a:pt x="1389749" y="1252802"/>
                    <a:pt x="1384042" y="1219834"/>
                    <a:pt x="1403063" y="1189402"/>
                  </a:cubicBezTo>
                  <a:cubicBezTo>
                    <a:pt x="1416377" y="1169113"/>
                    <a:pt x="1432227" y="1152629"/>
                    <a:pt x="1448711" y="1142485"/>
                  </a:cubicBezTo>
                  <a:cubicBezTo>
                    <a:pt x="1465196" y="1132341"/>
                    <a:pt x="1486752" y="1126001"/>
                    <a:pt x="1510844" y="1123465"/>
                  </a:cubicBezTo>
                  <a:cubicBezTo>
                    <a:pt x="1548251" y="1119661"/>
                    <a:pt x="1572977" y="1140583"/>
                    <a:pt x="1591364" y="1170381"/>
                  </a:cubicBezTo>
                  <a:cubicBezTo>
                    <a:pt x="1661739" y="1285771"/>
                    <a:pt x="1732748" y="1396723"/>
                    <a:pt x="1802489" y="1510844"/>
                  </a:cubicBezTo>
                  <a:cubicBezTo>
                    <a:pt x="1837993" y="1563467"/>
                    <a:pt x="1881106" y="1706753"/>
                    <a:pt x="1911538" y="1762546"/>
                  </a:cubicBezTo>
                  <a:cubicBezTo>
                    <a:pt x="1958455" y="1845601"/>
                    <a:pt x="2006640" y="1864621"/>
                    <a:pt x="2080819" y="1918512"/>
                  </a:cubicBezTo>
                  <a:cubicBezTo>
                    <a:pt x="2106179" y="1937533"/>
                    <a:pt x="2152462" y="1983181"/>
                    <a:pt x="2132174" y="2028196"/>
                  </a:cubicBezTo>
                  <a:cubicBezTo>
                    <a:pt x="2118859" y="2056726"/>
                    <a:pt x="2147390" y="2066870"/>
                    <a:pt x="2160704" y="2094767"/>
                  </a:cubicBezTo>
                  <a:lnTo>
                    <a:pt x="2172750" y="2097937"/>
                  </a:lnTo>
                  <a:lnTo>
                    <a:pt x="2184162" y="2090963"/>
                  </a:lnTo>
                  <a:lnTo>
                    <a:pt x="2187966" y="2092231"/>
                  </a:lnTo>
                  <a:cubicBezTo>
                    <a:pt x="2307160" y="2045314"/>
                    <a:pt x="2427622" y="2023124"/>
                    <a:pt x="2553790" y="2035804"/>
                  </a:cubicBezTo>
                  <a:cubicBezTo>
                    <a:pt x="2683762" y="2049118"/>
                    <a:pt x="2809296" y="2085891"/>
                    <a:pt x="2917077" y="2158168"/>
                  </a:cubicBezTo>
                  <a:cubicBezTo>
                    <a:pt x="3007107" y="2215229"/>
                    <a:pt x="3086992" y="2284970"/>
                    <a:pt x="3144687" y="2378803"/>
                  </a:cubicBezTo>
                  <a:cubicBezTo>
                    <a:pt x="3163707" y="2404797"/>
                    <a:pt x="3180825" y="2432694"/>
                    <a:pt x="3194139" y="2459956"/>
                  </a:cubicBezTo>
                  <a:cubicBezTo>
                    <a:pt x="3343132" y="2742724"/>
                    <a:pt x="3360250" y="3164341"/>
                    <a:pt x="2979844" y="3464227"/>
                  </a:cubicBezTo>
                  <a:cubicBezTo>
                    <a:pt x="2966530" y="3479443"/>
                    <a:pt x="2945608" y="3481345"/>
                    <a:pt x="2934196" y="3499098"/>
                  </a:cubicBezTo>
                  <a:lnTo>
                    <a:pt x="2896789" y="3521922"/>
                  </a:lnTo>
                  <a:cubicBezTo>
                    <a:pt x="2786471" y="3580885"/>
                    <a:pt x="2667278" y="3620827"/>
                    <a:pt x="2539208" y="3628435"/>
                  </a:cubicBezTo>
                  <a:lnTo>
                    <a:pt x="2539208" y="3628435"/>
                  </a:lnTo>
                  <a:cubicBezTo>
                    <a:pt x="2250733" y="3642384"/>
                    <a:pt x="1981279" y="3506072"/>
                    <a:pt x="1822777" y="3280998"/>
                  </a:cubicBezTo>
                  <a:cubicBezTo>
                    <a:pt x="1775860" y="3215061"/>
                    <a:pt x="1766984" y="3128202"/>
                    <a:pt x="1799953" y="3054023"/>
                  </a:cubicBezTo>
                  <a:cubicBezTo>
                    <a:pt x="1856380" y="2929123"/>
                    <a:pt x="1808829" y="2705318"/>
                    <a:pt x="1701681" y="2852408"/>
                  </a:cubicBezTo>
                  <a:cubicBezTo>
                    <a:pt x="1611018" y="2977308"/>
                    <a:pt x="1909002" y="2951947"/>
                    <a:pt x="1909002" y="2842898"/>
                  </a:cubicBezTo>
                  <a:cubicBezTo>
                    <a:pt x="1909002" y="2520821"/>
                    <a:pt x="2170214" y="2259609"/>
                    <a:pt x="2492291" y="2259609"/>
                  </a:cubicBezTo>
                  <a:cubicBezTo>
                    <a:pt x="2817538" y="2259609"/>
                    <a:pt x="3080652" y="2525259"/>
                    <a:pt x="3075580" y="2851774"/>
                  </a:cubicBezTo>
                  <a:cubicBezTo>
                    <a:pt x="3071141" y="3168779"/>
                    <a:pt x="2810564" y="3426187"/>
                    <a:pt x="2492925" y="3426820"/>
                  </a:cubicBezTo>
                  <a:cubicBezTo>
                    <a:pt x="2279264" y="3427454"/>
                    <a:pt x="2022490" y="3227107"/>
                    <a:pt x="1990155" y="3142150"/>
                  </a:cubicBezTo>
                  <a:cubicBezTo>
                    <a:pt x="1824045" y="2706586"/>
                    <a:pt x="3459789" y="3084455"/>
                    <a:pt x="3193505" y="3461691"/>
                  </a:cubicBezTo>
                  <a:cubicBezTo>
                    <a:pt x="2728142" y="4120427"/>
                    <a:pt x="3920714" y="3554890"/>
                    <a:pt x="3873797" y="3710856"/>
                  </a:cubicBezTo>
                  <a:cubicBezTo>
                    <a:pt x="3834489" y="3842096"/>
                    <a:pt x="3708321" y="3674718"/>
                    <a:pt x="3670914" y="3663306"/>
                  </a:cubicBezTo>
                  <a:cubicBezTo>
                    <a:pt x="3633508" y="3651894"/>
                    <a:pt x="3612586" y="3611317"/>
                    <a:pt x="3623998" y="3574544"/>
                  </a:cubicBezTo>
                  <a:lnTo>
                    <a:pt x="3850973" y="2837826"/>
                  </a:lnTo>
                  <a:cubicBezTo>
                    <a:pt x="3856679" y="2819440"/>
                    <a:pt x="3869359" y="2804857"/>
                    <a:pt x="3885843" y="2795981"/>
                  </a:cubicBezTo>
                  <a:lnTo>
                    <a:pt x="3902962" y="2790909"/>
                  </a:lnTo>
                  <a:lnTo>
                    <a:pt x="4049418" y="2315402"/>
                  </a:lnTo>
                  <a:lnTo>
                    <a:pt x="3949879" y="2284970"/>
                  </a:lnTo>
                  <a:cubicBezTo>
                    <a:pt x="3916276" y="2274825"/>
                    <a:pt x="3896622" y="2238053"/>
                    <a:pt x="3907400" y="2204451"/>
                  </a:cubicBezTo>
                  <a:lnTo>
                    <a:pt x="4011377" y="1865889"/>
                  </a:lnTo>
                  <a:cubicBezTo>
                    <a:pt x="4052588" y="1732114"/>
                    <a:pt x="4195874" y="1655398"/>
                    <a:pt x="4330284" y="1697243"/>
                  </a:cubicBezTo>
                  <a:lnTo>
                    <a:pt x="4330284" y="1697243"/>
                  </a:lnTo>
                  <a:lnTo>
                    <a:pt x="4442504" y="1732114"/>
                  </a:lnTo>
                  <a:cubicBezTo>
                    <a:pt x="4466596" y="1739722"/>
                    <a:pt x="4480544" y="1765716"/>
                    <a:pt x="4472936" y="1789808"/>
                  </a:cubicBezTo>
                  <a:lnTo>
                    <a:pt x="4306826" y="2328082"/>
                  </a:lnTo>
                  <a:cubicBezTo>
                    <a:pt x="4296682" y="2361685"/>
                    <a:pt x="4261177" y="2380705"/>
                    <a:pt x="4227575" y="2369927"/>
                  </a:cubicBezTo>
                  <a:lnTo>
                    <a:pt x="4116623" y="2335690"/>
                  </a:lnTo>
                  <a:lnTo>
                    <a:pt x="3970167" y="2811197"/>
                  </a:lnTo>
                  <a:lnTo>
                    <a:pt x="3980945" y="2825146"/>
                  </a:lnTo>
                  <a:cubicBezTo>
                    <a:pt x="3989187" y="2840996"/>
                    <a:pt x="3991723" y="2860650"/>
                    <a:pt x="3986017" y="2879036"/>
                  </a:cubicBezTo>
                  <a:lnTo>
                    <a:pt x="3781232" y="3550452"/>
                  </a:lnTo>
                  <a:cubicBezTo>
                    <a:pt x="3774258" y="3573276"/>
                    <a:pt x="3792644" y="3595467"/>
                    <a:pt x="3816737" y="3592931"/>
                  </a:cubicBezTo>
                  <a:cubicBezTo>
                    <a:pt x="3816737" y="3592931"/>
                    <a:pt x="4124865" y="3341863"/>
                    <a:pt x="4391783" y="3537138"/>
                  </a:cubicBezTo>
                  <a:cubicBezTo>
                    <a:pt x="4744292" y="3795814"/>
                    <a:pt x="5013112" y="3578349"/>
                    <a:pt x="5117090" y="3537772"/>
                  </a:cubicBezTo>
                  <a:cubicBezTo>
                    <a:pt x="5273056" y="3476907"/>
                    <a:pt x="5331385" y="3624631"/>
                    <a:pt x="5243892" y="3646187"/>
                  </a:cubicBezTo>
                  <a:cubicBezTo>
                    <a:pt x="5148790" y="3669646"/>
                    <a:pt x="5191269" y="3417310"/>
                    <a:pt x="5051153" y="3466129"/>
                  </a:cubicBezTo>
                  <a:cubicBezTo>
                    <a:pt x="5012478" y="3479443"/>
                    <a:pt x="4880604" y="3535870"/>
                    <a:pt x="4844466" y="3542844"/>
                  </a:cubicBezTo>
                  <a:cubicBezTo>
                    <a:pt x="4843198" y="3542844"/>
                    <a:pt x="4841930" y="3543478"/>
                    <a:pt x="4840662" y="3543478"/>
                  </a:cubicBezTo>
                  <a:cubicBezTo>
                    <a:pt x="4831786" y="3541576"/>
                    <a:pt x="4826714" y="3536504"/>
                    <a:pt x="4822275" y="3529530"/>
                  </a:cubicBezTo>
                  <a:cubicBezTo>
                    <a:pt x="4725272" y="3401460"/>
                    <a:pt x="4665675" y="3362786"/>
                    <a:pt x="4611784" y="3208721"/>
                  </a:cubicBezTo>
                  <a:cubicBezTo>
                    <a:pt x="4592130" y="3147222"/>
                    <a:pt x="4555358" y="3012178"/>
                    <a:pt x="4550920" y="2979844"/>
                  </a:cubicBezTo>
                  <a:cubicBezTo>
                    <a:pt x="4547749" y="2974772"/>
                    <a:pt x="4537605" y="2935463"/>
                    <a:pt x="4556625" y="2930391"/>
                  </a:cubicBezTo>
                  <a:lnTo>
                    <a:pt x="5172883" y="2772523"/>
                  </a:lnTo>
                  <a:cubicBezTo>
                    <a:pt x="5189367" y="2780765"/>
                    <a:pt x="5201413" y="2846068"/>
                    <a:pt x="5207753" y="2868892"/>
                  </a:cubicBezTo>
                  <a:lnTo>
                    <a:pt x="5231211" y="2952582"/>
                  </a:lnTo>
                  <a:cubicBezTo>
                    <a:pt x="5246428" y="3012812"/>
                    <a:pt x="5254670" y="3082553"/>
                    <a:pt x="5262278" y="3144686"/>
                  </a:cubicBezTo>
                  <a:cubicBezTo>
                    <a:pt x="5264814" y="3154196"/>
                    <a:pt x="5259108" y="3172583"/>
                    <a:pt x="5281298" y="3162438"/>
                  </a:cubicBezTo>
                  <a:cubicBezTo>
                    <a:pt x="5333287" y="3138980"/>
                    <a:pt x="5378936" y="3106646"/>
                    <a:pt x="5397322" y="3049585"/>
                  </a:cubicBezTo>
                  <a:lnTo>
                    <a:pt x="5397322" y="3049585"/>
                  </a:lnTo>
                  <a:cubicBezTo>
                    <a:pt x="5410002" y="3011544"/>
                    <a:pt x="5396054" y="2977308"/>
                    <a:pt x="5363085" y="2951947"/>
                  </a:cubicBezTo>
                  <a:cubicBezTo>
                    <a:pt x="5347235" y="2939901"/>
                    <a:pt x="5273056" y="2901227"/>
                    <a:pt x="5273056" y="2901227"/>
                  </a:cubicBezTo>
                  <a:cubicBezTo>
                    <a:pt x="5252134" y="2886011"/>
                    <a:pt x="5278128" y="2840362"/>
                    <a:pt x="5302221" y="2850506"/>
                  </a:cubicBezTo>
                  <a:lnTo>
                    <a:pt x="5378936" y="2889181"/>
                  </a:lnTo>
                  <a:lnTo>
                    <a:pt x="5378936" y="2889181"/>
                  </a:lnTo>
                  <a:cubicBezTo>
                    <a:pt x="5458187" y="2924685"/>
                    <a:pt x="5493692" y="3012812"/>
                    <a:pt x="5450579" y="3088259"/>
                  </a:cubicBezTo>
                  <a:cubicBezTo>
                    <a:pt x="5416342" y="3157366"/>
                    <a:pt x="5362451" y="3204283"/>
                    <a:pt x="5290174" y="3229009"/>
                  </a:cubicBezTo>
                  <a:cubicBezTo>
                    <a:pt x="5271154" y="3235984"/>
                    <a:pt x="5262912" y="3275292"/>
                    <a:pt x="5266716" y="3300652"/>
                  </a:cubicBezTo>
                  <a:cubicBezTo>
                    <a:pt x="5274958" y="3354543"/>
                    <a:pt x="5169712" y="3338059"/>
                    <a:pt x="5210923" y="3419212"/>
                  </a:cubicBezTo>
                  <a:cubicBezTo>
                    <a:pt x="5263546" y="3521922"/>
                    <a:pt x="5865855" y="3339327"/>
                    <a:pt x="5754903" y="3438232"/>
                  </a:cubicBezTo>
                  <a:cubicBezTo>
                    <a:pt x="5550118" y="3620827"/>
                    <a:pt x="5539974" y="3163072"/>
                    <a:pt x="5711157" y="2832754"/>
                  </a:cubicBezTo>
                  <a:cubicBezTo>
                    <a:pt x="5714327" y="2827048"/>
                    <a:pt x="5713692" y="2820073"/>
                    <a:pt x="5710522" y="2814367"/>
                  </a:cubicBezTo>
                  <a:cubicBezTo>
                    <a:pt x="5576113" y="2593732"/>
                    <a:pt x="5283834" y="1992691"/>
                    <a:pt x="5240088" y="1900126"/>
                  </a:cubicBezTo>
                  <a:cubicBezTo>
                    <a:pt x="5226139" y="1867157"/>
                    <a:pt x="5225505" y="1846869"/>
                    <a:pt x="5247062" y="1833555"/>
                  </a:cubicBezTo>
                  <a:lnTo>
                    <a:pt x="5247062" y="1833555"/>
                  </a:lnTo>
                  <a:lnTo>
                    <a:pt x="5247062" y="1833555"/>
                  </a:lnTo>
                  <a:lnTo>
                    <a:pt x="5247062" y="1833555"/>
                  </a:lnTo>
                  <a:cubicBezTo>
                    <a:pt x="5254036" y="1829117"/>
                    <a:pt x="5264180" y="1825947"/>
                    <a:pt x="5276226" y="1823411"/>
                  </a:cubicBezTo>
                  <a:lnTo>
                    <a:pt x="5642684" y="1751768"/>
                  </a:lnTo>
                  <a:cubicBezTo>
                    <a:pt x="5695306" y="1741624"/>
                    <a:pt x="5718765" y="1771422"/>
                    <a:pt x="5733981" y="1816437"/>
                  </a:cubicBezTo>
                  <a:cubicBezTo>
                    <a:pt x="5844299" y="2049118"/>
                    <a:pt x="5916575" y="2274192"/>
                    <a:pt x="6032599" y="2486585"/>
                  </a:cubicBezTo>
                  <a:cubicBezTo>
                    <a:pt x="6104242" y="2615923"/>
                    <a:pt x="6180324" y="2749699"/>
                    <a:pt x="6255137" y="2876500"/>
                  </a:cubicBezTo>
                  <a:cubicBezTo>
                    <a:pt x="6333754" y="3010910"/>
                    <a:pt x="6413005" y="3137712"/>
                    <a:pt x="6477674" y="3280364"/>
                  </a:cubicBezTo>
                  <a:cubicBezTo>
                    <a:pt x="6497328" y="3323477"/>
                    <a:pt x="6506204" y="3360883"/>
                    <a:pt x="6468164" y="3395754"/>
                  </a:cubicBezTo>
                  <a:cubicBezTo>
                    <a:pt x="6432659" y="3431259"/>
                    <a:pt x="6406031" y="3416676"/>
                    <a:pt x="6377500" y="3402728"/>
                  </a:cubicBezTo>
                  <a:cubicBezTo>
                    <a:pt x="6324878" y="3372296"/>
                    <a:pt x="6291909" y="3360249"/>
                    <a:pt x="6312197" y="3292410"/>
                  </a:cubicBezTo>
                  <a:cubicBezTo>
                    <a:pt x="6319171" y="3271488"/>
                    <a:pt x="6269719" y="3206185"/>
                    <a:pt x="6257673" y="3187165"/>
                  </a:cubicBezTo>
                  <a:cubicBezTo>
                    <a:pt x="6163839" y="3039441"/>
                    <a:pt x="6087124" y="2932927"/>
                    <a:pt x="6044012" y="2760477"/>
                  </a:cubicBezTo>
                  <a:cubicBezTo>
                    <a:pt x="6028795" y="2693906"/>
                    <a:pt x="6002801" y="2689468"/>
                    <a:pt x="5947642" y="2731946"/>
                  </a:cubicBezTo>
                  <a:cubicBezTo>
                    <a:pt x="5928622" y="2746529"/>
                    <a:pt x="5911503" y="2758575"/>
                    <a:pt x="5894385" y="2769987"/>
                  </a:cubicBezTo>
                  <a:cubicBezTo>
                    <a:pt x="5846834" y="2801687"/>
                    <a:pt x="5842397" y="2870160"/>
                    <a:pt x="5884875" y="2908201"/>
                  </a:cubicBezTo>
                  <a:lnTo>
                    <a:pt x="5884875" y="2908201"/>
                  </a:lnTo>
                  <a:cubicBezTo>
                    <a:pt x="5922282" y="2941803"/>
                    <a:pt x="5980611" y="2937365"/>
                    <a:pt x="6012311" y="2898057"/>
                  </a:cubicBezTo>
                  <a:cubicBezTo>
                    <a:pt x="6127701" y="2756039"/>
                    <a:pt x="6303321" y="2474538"/>
                    <a:pt x="6364186" y="2630505"/>
                  </a:cubicBezTo>
                  <a:cubicBezTo>
                    <a:pt x="6438365" y="2820707"/>
                    <a:pt x="6812431" y="2499265"/>
                    <a:pt x="6607012" y="2413040"/>
                  </a:cubicBezTo>
                  <a:cubicBezTo>
                    <a:pt x="6507473" y="2370561"/>
                    <a:pt x="6480844" y="2811831"/>
                    <a:pt x="6587992" y="3123130"/>
                  </a:cubicBezTo>
                  <a:cubicBezTo>
                    <a:pt x="6710356" y="3478175"/>
                    <a:pt x="6839693" y="3795814"/>
                    <a:pt x="6605109" y="3784402"/>
                  </a:cubicBezTo>
                  <a:cubicBezTo>
                    <a:pt x="6378768" y="3773624"/>
                    <a:pt x="6775658" y="3444573"/>
                    <a:pt x="6793411" y="3417944"/>
                  </a:cubicBezTo>
                  <a:cubicBezTo>
                    <a:pt x="6882172" y="3283534"/>
                    <a:pt x="6820673" y="2917077"/>
                    <a:pt x="6801019" y="2814367"/>
                  </a:cubicBezTo>
                  <a:cubicBezTo>
                    <a:pt x="6798482" y="2799785"/>
                    <a:pt x="6782632" y="2792177"/>
                    <a:pt x="6769318" y="2798517"/>
                  </a:cubicBezTo>
                  <a:cubicBezTo>
                    <a:pt x="6663439" y="2853042"/>
                    <a:pt x="6612718" y="2979844"/>
                    <a:pt x="6655830" y="3094600"/>
                  </a:cubicBezTo>
                  <a:cubicBezTo>
                    <a:pt x="6686897" y="3178289"/>
                    <a:pt x="6790875" y="3227107"/>
                    <a:pt x="6892950" y="3235984"/>
                  </a:cubicBezTo>
                  <a:cubicBezTo>
                    <a:pt x="6955083" y="3241056"/>
                    <a:pt x="6998195" y="3175753"/>
                    <a:pt x="6969031" y="3120594"/>
                  </a:cubicBezTo>
                  <a:cubicBezTo>
                    <a:pt x="6935429" y="3056559"/>
                    <a:pt x="6897388" y="2966530"/>
                    <a:pt x="6880270" y="2863186"/>
                  </a:cubicBezTo>
                  <a:cubicBezTo>
                    <a:pt x="6807992" y="2421916"/>
                    <a:pt x="7104075" y="2000933"/>
                    <a:pt x="7545346" y="1931826"/>
                  </a:cubicBezTo>
                  <a:cubicBezTo>
                    <a:pt x="7797682" y="1892518"/>
                    <a:pt x="8041141" y="1975573"/>
                    <a:pt x="8214859" y="2137246"/>
                  </a:cubicBezTo>
                  <a:cubicBezTo>
                    <a:pt x="8245292" y="2165142"/>
                    <a:pt x="8283967" y="2182260"/>
                    <a:pt x="8324543" y="2187332"/>
                  </a:cubicBezTo>
                  <a:lnTo>
                    <a:pt x="8326445" y="2187332"/>
                  </a:lnTo>
                  <a:cubicBezTo>
                    <a:pt x="8348001" y="2189868"/>
                    <a:pt x="8369558" y="2187966"/>
                    <a:pt x="8391114" y="2184162"/>
                  </a:cubicBezTo>
                  <a:cubicBezTo>
                    <a:pt x="8507772" y="2160704"/>
                    <a:pt x="8626331" y="2227909"/>
                    <a:pt x="8664372" y="2343933"/>
                  </a:cubicBezTo>
                  <a:cubicBezTo>
                    <a:pt x="8696706" y="2442204"/>
                    <a:pt x="8671346" y="2532233"/>
                    <a:pt x="8598435" y="2586124"/>
                  </a:cubicBezTo>
                  <a:cubicBezTo>
                    <a:pt x="8565467" y="2610217"/>
                    <a:pt x="8518550" y="2596268"/>
                    <a:pt x="8503333" y="2558228"/>
                  </a:cubicBezTo>
                  <a:lnTo>
                    <a:pt x="8396186" y="2281166"/>
                  </a:lnTo>
                  <a:cubicBezTo>
                    <a:pt x="8375898" y="2235517"/>
                    <a:pt x="8328347" y="2248831"/>
                    <a:pt x="8346100" y="2298284"/>
                  </a:cubicBezTo>
                  <a:cubicBezTo>
                    <a:pt x="8367022" y="2357881"/>
                    <a:pt x="8450076" y="2521455"/>
                    <a:pt x="8462757" y="2620360"/>
                  </a:cubicBezTo>
                  <a:cubicBezTo>
                    <a:pt x="8518550" y="3048951"/>
                    <a:pt x="8219932" y="3447109"/>
                    <a:pt x="7793243" y="3514314"/>
                  </a:cubicBezTo>
                  <a:cubicBezTo>
                    <a:pt x="7587824" y="3546648"/>
                    <a:pt x="7377967" y="3497195"/>
                    <a:pt x="7215027" y="3391316"/>
                  </a:cubicBezTo>
                  <a:cubicBezTo>
                    <a:pt x="7191568" y="3376100"/>
                    <a:pt x="7099637" y="3279730"/>
                    <a:pt x="7161136" y="3208087"/>
                  </a:cubicBezTo>
                  <a:cubicBezTo>
                    <a:pt x="7276526" y="3072409"/>
                    <a:pt x="7440734" y="3195407"/>
                    <a:pt x="7381137" y="3231546"/>
                  </a:cubicBezTo>
                  <a:cubicBezTo>
                    <a:pt x="7317736" y="3269586"/>
                    <a:pt x="7354509" y="3167511"/>
                    <a:pt x="7271454" y="3098404"/>
                  </a:cubicBezTo>
                  <a:cubicBezTo>
                    <a:pt x="7195373" y="3035003"/>
                    <a:pt x="7133873" y="2921515"/>
                    <a:pt x="7116755" y="2812465"/>
                  </a:cubicBezTo>
                  <a:cubicBezTo>
                    <a:pt x="7067302" y="2503069"/>
                    <a:pt x="7281598" y="2212059"/>
                    <a:pt x="7594164" y="2169580"/>
                  </a:cubicBezTo>
                  <a:cubicBezTo>
                    <a:pt x="7897221" y="2128369"/>
                    <a:pt x="8179355" y="2341396"/>
                    <a:pt x="8223736" y="2643819"/>
                  </a:cubicBezTo>
                  <a:cubicBezTo>
                    <a:pt x="8268116" y="2946241"/>
                    <a:pt x="8059527" y="3223303"/>
                    <a:pt x="7757739" y="3277194"/>
                  </a:cubicBezTo>
                  <a:cubicBezTo>
                    <a:pt x="7684828" y="3290508"/>
                    <a:pt x="7489553" y="3300652"/>
                    <a:pt x="7543443" y="3180191"/>
                  </a:cubicBezTo>
                  <a:cubicBezTo>
                    <a:pt x="7594164" y="3066069"/>
                    <a:pt x="8405696" y="3544746"/>
                    <a:pt x="8405696" y="3544746"/>
                  </a:cubicBezTo>
                  <a:cubicBezTo>
                    <a:pt x="8713190" y="3715928"/>
                    <a:pt x="9305989" y="3544746"/>
                    <a:pt x="9238150" y="3310797"/>
                  </a:cubicBezTo>
                  <a:cubicBezTo>
                    <a:pt x="9238150" y="3310797"/>
                    <a:pt x="9059360" y="2986818"/>
                    <a:pt x="8963624" y="3078115"/>
                  </a:cubicBezTo>
                  <a:cubicBezTo>
                    <a:pt x="8713190" y="3317771"/>
                    <a:pt x="9596366" y="3459155"/>
                    <a:pt x="9846166" y="3491489"/>
                  </a:cubicBezTo>
                  <a:cubicBezTo>
                    <a:pt x="9978039" y="3508608"/>
                    <a:pt x="10161902" y="3493391"/>
                    <a:pt x="10123227" y="3303189"/>
                  </a:cubicBezTo>
                  <a:cubicBezTo>
                    <a:pt x="10108646" y="3231546"/>
                    <a:pt x="10004668" y="3216329"/>
                    <a:pt x="9983111" y="3224571"/>
                  </a:cubicBezTo>
                  <a:cubicBezTo>
                    <a:pt x="9975504" y="3227107"/>
                    <a:pt x="9953947" y="3249298"/>
                    <a:pt x="9958385" y="3260076"/>
                  </a:cubicBezTo>
                  <a:cubicBezTo>
                    <a:pt x="9969797" y="3286070"/>
                    <a:pt x="9971065" y="3307627"/>
                    <a:pt x="9991354" y="3328549"/>
                  </a:cubicBezTo>
                  <a:cubicBezTo>
                    <a:pt x="9996425" y="3342497"/>
                    <a:pt x="10014178" y="3352641"/>
                    <a:pt x="10026224" y="3360883"/>
                  </a:cubicBezTo>
                  <a:cubicBezTo>
                    <a:pt x="10092161" y="3411604"/>
                    <a:pt x="10144150" y="3492758"/>
                    <a:pt x="10198675" y="3554890"/>
                  </a:cubicBezTo>
                  <a:cubicBezTo>
                    <a:pt x="10219597" y="3578349"/>
                    <a:pt x="10221499" y="3604977"/>
                    <a:pt x="10198041" y="3625899"/>
                  </a:cubicBezTo>
                  <a:cubicBezTo>
                    <a:pt x="10182190" y="3638580"/>
                    <a:pt x="10168876" y="3654430"/>
                    <a:pt x="10148588" y="3661404"/>
                  </a:cubicBezTo>
                  <a:cubicBezTo>
                    <a:pt x="10135274" y="3667110"/>
                    <a:pt x="10121960" y="3660770"/>
                    <a:pt x="10110547" y="3653162"/>
                  </a:cubicBezTo>
                  <a:cubicBezTo>
                    <a:pt x="10059826" y="3594833"/>
                    <a:pt x="10000864" y="3525726"/>
                    <a:pt x="9955849" y="3462325"/>
                  </a:cubicBezTo>
                  <a:cubicBezTo>
                    <a:pt x="9939365" y="3408434"/>
                    <a:pt x="9902593" y="3373563"/>
                    <a:pt x="9858212" y="3343131"/>
                  </a:cubicBezTo>
                  <a:cubicBezTo>
                    <a:pt x="9852506" y="3339961"/>
                    <a:pt x="9845532" y="3341863"/>
                    <a:pt x="9839192" y="3345667"/>
                  </a:cubicBezTo>
                  <a:cubicBezTo>
                    <a:pt x="9794811" y="3369126"/>
                    <a:pt x="9765646" y="3363419"/>
                    <a:pt x="9733312" y="3324111"/>
                  </a:cubicBezTo>
                  <a:lnTo>
                    <a:pt x="8944604" y="2362319"/>
                  </a:lnTo>
                  <a:cubicBezTo>
                    <a:pt x="8914806" y="2326180"/>
                    <a:pt x="8916708" y="2291944"/>
                    <a:pt x="8948408" y="2257707"/>
                  </a:cubicBezTo>
                  <a:cubicBezTo>
                    <a:pt x="8953480" y="2252001"/>
                    <a:pt x="8957284" y="2248831"/>
                    <a:pt x="8953480" y="2239955"/>
                  </a:cubicBezTo>
                  <a:cubicBezTo>
                    <a:pt x="8930656" y="2187966"/>
                    <a:pt x="8902759" y="2142318"/>
                    <a:pt x="8850771" y="2116323"/>
                  </a:cubicBezTo>
                  <a:cubicBezTo>
                    <a:pt x="8842528" y="2109983"/>
                    <a:pt x="8838091" y="2099205"/>
                    <a:pt x="8827947" y="2094133"/>
                  </a:cubicBezTo>
                  <a:lnTo>
                    <a:pt x="8732845" y="1974305"/>
                  </a:lnTo>
                  <a:cubicBezTo>
                    <a:pt x="8722700" y="1959723"/>
                    <a:pt x="8702412" y="1938800"/>
                    <a:pt x="8693536" y="1924852"/>
                  </a:cubicBezTo>
                  <a:lnTo>
                    <a:pt x="8693536" y="1924852"/>
                  </a:lnTo>
                  <a:cubicBezTo>
                    <a:pt x="8689098" y="1885544"/>
                    <a:pt x="8732211" y="1850673"/>
                    <a:pt x="8764546" y="1841797"/>
                  </a:cubicBezTo>
                  <a:cubicBezTo>
                    <a:pt x="8782298" y="1837359"/>
                    <a:pt x="8806390" y="1855111"/>
                    <a:pt x="8817168" y="1870328"/>
                  </a:cubicBezTo>
                  <a:lnTo>
                    <a:pt x="8937630" y="2016784"/>
                  </a:lnTo>
                  <a:cubicBezTo>
                    <a:pt x="8949042" y="2030732"/>
                    <a:pt x="8949042" y="2052922"/>
                    <a:pt x="8958552" y="2068138"/>
                  </a:cubicBezTo>
                  <a:cubicBezTo>
                    <a:pt x="8963624" y="2082087"/>
                    <a:pt x="8971233" y="2091597"/>
                    <a:pt x="8983913" y="2099205"/>
                  </a:cubicBezTo>
                  <a:cubicBezTo>
                    <a:pt x="9000397" y="2123297"/>
                    <a:pt x="9026391" y="2139147"/>
                    <a:pt x="9052385" y="2152462"/>
                  </a:cubicBezTo>
                  <a:cubicBezTo>
                    <a:pt x="9062530" y="2158802"/>
                    <a:pt x="9068236" y="2149292"/>
                    <a:pt x="9075210" y="2146756"/>
                  </a:cubicBezTo>
                  <a:cubicBezTo>
                    <a:pt x="9103106" y="2135343"/>
                    <a:pt x="9131003" y="2138513"/>
                    <a:pt x="9156997" y="2154998"/>
                  </a:cubicBezTo>
                  <a:cubicBezTo>
                    <a:pt x="9175383" y="2169580"/>
                    <a:pt x="9187430" y="2190502"/>
                    <a:pt x="9202646" y="2208888"/>
                  </a:cubicBezTo>
                  <a:lnTo>
                    <a:pt x="9952679" y="3123764"/>
                  </a:lnTo>
                  <a:cubicBezTo>
                    <a:pt x="10073775" y="3271488"/>
                    <a:pt x="10462422" y="3114254"/>
                    <a:pt x="10380001" y="3002034"/>
                  </a:cubicBezTo>
                  <a:cubicBezTo>
                    <a:pt x="10312796" y="2911371"/>
                    <a:pt x="10105476" y="3015982"/>
                    <a:pt x="10308359" y="3294947"/>
                  </a:cubicBezTo>
                  <a:lnTo>
                    <a:pt x="10492855" y="3492758"/>
                  </a:lnTo>
                  <a:lnTo>
                    <a:pt x="10496659" y="3496561"/>
                  </a:lnTo>
                  <a:cubicBezTo>
                    <a:pt x="10523287" y="3521288"/>
                    <a:pt x="10771819" y="3759675"/>
                    <a:pt x="10877065" y="3542210"/>
                  </a:cubicBezTo>
                  <a:cubicBezTo>
                    <a:pt x="10988016" y="3313967"/>
                    <a:pt x="10657064" y="3439501"/>
                    <a:pt x="10670378" y="3281632"/>
                  </a:cubicBezTo>
                  <a:cubicBezTo>
                    <a:pt x="10683692" y="3123764"/>
                    <a:pt x="10794010" y="3167511"/>
                    <a:pt x="10713490" y="3050219"/>
                  </a:cubicBezTo>
                  <a:cubicBezTo>
                    <a:pt x="10632971" y="2933561"/>
                    <a:pt x="10220865" y="1840529"/>
                    <a:pt x="10220865" y="1840529"/>
                  </a:cubicBezTo>
                  <a:lnTo>
                    <a:pt x="10155562" y="1694707"/>
                  </a:lnTo>
                  <a:lnTo>
                    <a:pt x="9991988" y="1758742"/>
                  </a:lnTo>
                  <a:cubicBezTo>
                    <a:pt x="9874062" y="1804391"/>
                    <a:pt x="9770084" y="1840529"/>
                    <a:pt x="9723168" y="1839895"/>
                  </a:cubicBezTo>
                  <a:cubicBezTo>
                    <a:pt x="9622360" y="1834189"/>
                    <a:pt x="9417575" y="1727041"/>
                    <a:pt x="9264778" y="1670615"/>
                  </a:cubicBezTo>
                  <a:cubicBezTo>
                    <a:pt x="9208986" y="1652862"/>
                    <a:pt x="9037804" y="1416377"/>
                    <a:pt x="8924316" y="1289575"/>
                  </a:cubicBezTo>
                  <a:cubicBezTo>
                    <a:pt x="8946506" y="1252168"/>
                    <a:pt x="8976304" y="1268019"/>
                    <a:pt x="8982644" y="1257241"/>
                  </a:cubicBezTo>
                  <a:cubicBezTo>
                    <a:pt x="8989619" y="1246462"/>
                    <a:pt x="8946506" y="1236318"/>
                    <a:pt x="8964893" y="1226808"/>
                  </a:cubicBezTo>
                  <a:cubicBezTo>
                    <a:pt x="9035267" y="1173551"/>
                    <a:pt x="9049215" y="1205886"/>
                    <a:pt x="9082818" y="1200180"/>
                  </a:cubicBezTo>
                  <a:cubicBezTo>
                    <a:pt x="9098668" y="1189402"/>
                    <a:pt x="9111982" y="1185597"/>
                    <a:pt x="9122761" y="1186865"/>
                  </a:cubicBezTo>
                  <a:lnTo>
                    <a:pt x="9122761" y="1186865"/>
                  </a:lnTo>
                  <a:cubicBezTo>
                    <a:pt x="9155095" y="1188768"/>
                    <a:pt x="9168409" y="1228710"/>
                    <a:pt x="9176017" y="1217932"/>
                  </a:cubicBezTo>
                  <a:cubicBezTo>
                    <a:pt x="9241954" y="1161505"/>
                    <a:pt x="9355442" y="1312399"/>
                    <a:pt x="9415673" y="1377068"/>
                  </a:cubicBezTo>
                  <a:cubicBezTo>
                    <a:pt x="9344664" y="1392918"/>
                    <a:pt x="9241320" y="1443639"/>
                    <a:pt x="9224836" y="1501334"/>
                  </a:cubicBezTo>
                  <a:cubicBezTo>
                    <a:pt x="9220398" y="1536839"/>
                    <a:pt x="9142415" y="1664274"/>
                    <a:pt x="9846166" y="1595801"/>
                  </a:cubicBezTo>
                  <a:lnTo>
                    <a:pt x="9880402" y="1588193"/>
                  </a:lnTo>
                  <a:lnTo>
                    <a:pt x="9847433" y="1560297"/>
                  </a:lnTo>
                  <a:cubicBezTo>
                    <a:pt x="9586856" y="1575513"/>
                    <a:pt x="9216594" y="1607848"/>
                    <a:pt x="9295845" y="1493726"/>
                  </a:cubicBezTo>
                  <a:cubicBezTo>
                    <a:pt x="9335154" y="1436665"/>
                    <a:pt x="9569103" y="1392918"/>
                    <a:pt x="9758672" y="1381506"/>
                  </a:cubicBezTo>
                  <a:cubicBezTo>
                    <a:pt x="9894350" y="1345368"/>
                    <a:pt x="10132737" y="1265483"/>
                    <a:pt x="10018616" y="1250266"/>
                  </a:cubicBezTo>
                  <a:lnTo>
                    <a:pt x="9803053" y="1185597"/>
                  </a:lnTo>
                  <a:cubicBezTo>
                    <a:pt x="9796712" y="1183695"/>
                    <a:pt x="9789739" y="1183061"/>
                    <a:pt x="9783398" y="1183695"/>
                  </a:cubicBezTo>
                  <a:cubicBezTo>
                    <a:pt x="9650256" y="1197644"/>
                    <a:pt x="9695271" y="1299719"/>
                    <a:pt x="9792909" y="1287673"/>
                  </a:cubicBezTo>
                  <a:cubicBezTo>
                    <a:pt x="9884206" y="1276895"/>
                    <a:pt x="10053486" y="1080986"/>
                    <a:pt x="9876598" y="1080986"/>
                  </a:cubicBezTo>
                  <a:lnTo>
                    <a:pt x="8814632" y="1078450"/>
                  </a:lnTo>
                  <a:cubicBezTo>
                    <a:pt x="8788004" y="1078450"/>
                    <a:pt x="8767081" y="1056894"/>
                    <a:pt x="8767081" y="1030265"/>
                  </a:cubicBezTo>
                  <a:cubicBezTo>
                    <a:pt x="8767081" y="1003637"/>
                    <a:pt x="8788638" y="982080"/>
                    <a:pt x="8814632" y="982080"/>
                  </a:cubicBezTo>
                  <a:cubicBezTo>
                    <a:pt x="8814632" y="982080"/>
                    <a:pt x="9820171" y="1016317"/>
                    <a:pt x="9830315" y="964328"/>
                  </a:cubicBezTo>
                  <a:cubicBezTo>
                    <a:pt x="9840459" y="912339"/>
                    <a:pt x="9801785" y="912339"/>
                    <a:pt x="9772621" y="912339"/>
                  </a:cubicBezTo>
                  <a:lnTo>
                    <a:pt x="8834287" y="912339"/>
                  </a:lnTo>
                  <a:lnTo>
                    <a:pt x="8883105" y="789342"/>
                  </a:lnTo>
                  <a:cubicBezTo>
                    <a:pt x="8964893" y="618793"/>
                    <a:pt x="9092962" y="471069"/>
                    <a:pt x="9258438" y="365823"/>
                  </a:cubicBezTo>
                  <a:cubicBezTo>
                    <a:pt x="9382705" y="287206"/>
                    <a:pt x="9529161" y="244728"/>
                    <a:pt x="9678153" y="230779"/>
                  </a:cubicBezTo>
                  <a:lnTo>
                    <a:pt x="9709854" y="229511"/>
                  </a:lnTo>
                  <a:lnTo>
                    <a:pt x="9709854" y="159136"/>
                  </a:lnTo>
                  <a:lnTo>
                    <a:pt x="9695905" y="159136"/>
                  </a:lnTo>
                  <a:cubicBezTo>
                    <a:pt x="9657864" y="159136"/>
                    <a:pt x="9627432" y="128070"/>
                    <a:pt x="9627432" y="90029"/>
                  </a:cubicBezTo>
                  <a:lnTo>
                    <a:pt x="9627432" y="69107"/>
                  </a:lnTo>
                  <a:cubicBezTo>
                    <a:pt x="9627432" y="31066"/>
                    <a:pt x="9657864" y="0"/>
                    <a:pt x="9695905" y="0"/>
                  </a:cubicBezTo>
                  <a:lnTo>
                    <a:pt x="9903860" y="0"/>
                  </a:lnTo>
                  <a:lnTo>
                    <a:pt x="9903860" y="0"/>
                  </a:lnTo>
                  <a:cubicBezTo>
                    <a:pt x="9941901" y="0"/>
                    <a:pt x="9972334" y="31066"/>
                    <a:pt x="9972334" y="69107"/>
                  </a:cubicBezTo>
                  <a:lnTo>
                    <a:pt x="9972334" y="90029"/>
                  </a:lnTo>
                  <a:cubicBezTo>
                    <a:pt x="9972334" y="128070"/>
                    <a:pt x="9941901" y="159136"/>
                    <a:pt x="9903860" y="159136"/>
                  </a:cubicBezTo>
                  <a:lnTo>
                    <a:pt x="9889912" y="159136"/>
                  </a:lnTo>
                  <a:lnTo>
                    <a:pt x="9889912" y="234583"/>
                  </a:lnTo>
                  <a:lnTo>
                    <a:pt x="9972334" y="241558"/>
                  </a:lnTo>
                  <a:cubicBezTo>
                    <a:pt x="10114351" y="262480"/>
                    <a:pt x="10244323" y="307495"/>
                    <a:pt x="10341327" y="368993"/>
                  </a:cubicBezTo>
                  <a:cubicBezTo>
                    <a:pt x="10499829" y="469167"/>
                    <a:pt x="10662135" y="657468"/>
                    <a:pt x="10750263" y="886345"/>
                  </a:cubicBezTo>
                  <a:cubicBezTo>
                    <a:pt x="10754067" y="895221"/>
                    <a:pt x="10754067" y="905365"/>
                    <a:pt x="10750897" y="914875"/>
                  </a:cubicBezTo>
                  <a:lnTo>
                    <a:pt x="10750897" y="914875"/>
                  </a:lnTo>
                  <a:lnTo>
                    <a:pt x="9943168" y="919314"/>
                  </a:lnTo>
                  <a:cubicBezTo>
                    <a:pt x="9913370" y="921216"/>
                    <a:pt x="9927318" y="952916"/>
                    <a:pt x="9927318" y="958622"/>
                  </a:cubicBezTo>
                  <a:cubicBezTo>
                    <a:pt x="9927318" y="1012513"/>
                    <a:pt x="10784499" y="984616"/>
                    <a:pt x="10784499" y="984616"/>
                  </a:cubicBezTo>
                  <a:lnTo>
                    <a:pt x="10784499" y="984616"/>
                  </a:lnTo>
                  <a:cubicBezTo>
                    <a:pt x="10811127" y="984616"/>
                    <a:pt x="10832050" y="1006173"/>
                    <a:pt x="10832050" y="1032801"/>
                  </a:cubicBezTo>
                  <a:cubicBezTo>
                    <a:pt x="10832050" y="1059430"/>
                    <a:pt x="10810494" y="1080986"/>
                    <a:pt x="10784499" y="1080986"/>
                  </a:cubicBezTo>
                  <a:lnTo>
                    <a:pt x="10115619" y="1108882"/>
                  </a:lnTo>
                  <a:lnTo>
                    <a:pt x="10286802" y="1162773"/>
                  </a:lnTo>
                  <a:cubicBezTo>
                    <a:pt x="10508705" y="1229344"/>
                    <a:pt x="10556256" y="1362486"/>
                    <a:pt x="10651357" y="1495628"/>
                  </a:cubicBezTo>
                  <a:lnTo>
                    <a:pt x="11325309" y="2536671"/>
                  </a:lnTo>
                  <a:cubicBezTo>
                    <a:pt x="11325309" y="2536671"/>
                    <a:pt x="11507904" y="2442838"/>
                    <a:pt x="11568769" y="2583588"/>
                  </a:cubicBezTo>
                  <a:lnTo>
                    <a:pt x="11687963" y="2856846"/>
                  </a:lnTo>
                  <a:cubicBezTo>
                    <a:pt x="11687963" y="2856846"/>
                    <a:pt x="11803352" y="2868258"/>
                    <a:pt x="11880067" y="3051487"/>
                  </a:cubicBezTo>
                  <a:cubicBezTo>
                    <a:pt x="11928252" y="3166243"/>
                    <a:pt x="11940933" y="3226473"/>
                    <a:pt x="11978973" y="3282900"/>
                  </a:cubicBezTo>
                  <a:cubicBezTo>
                    <a:pt x="12131769" y="3509242"/>
                    <a:pt x="12175516" y="3417310"/>
                    <a:pt x="12175516" y="3417310"/>
                  </a:cubicBezTo>
                </a:path>
              </a:pathLst>
            </a:custGeom>
            <a:noFill/>
            <a:ln w="25089" cap="flat">
              <a:solidFill>
                <a:schemeClr val="accent4"/>
              </a:solidFill>
              <a:prstDash val="solid"/>
              <a:miter/>
            </a:ln>
          </p:spPr>
          <p:txBody>
            <a:bodyPr rtlCol="0" anchor="ctr"/>
            <a:lstStyle/>
            <a:p>
              <a:endParaRPr lang="en-US"/>
            </a:p>
          </p:txBody>
        </p:sp>
      </p:grpSp>
      <p:sp>
        <p:nvSpPr>
          <p:cNvPr id="22" name="Freeform: Shape 21"/>
          <p:cNvSpPr/>
          <p:nvPr/>
        </p:nvSpPr>
        <p:spPr>
          <a:xfrm rot="2879166">
            <a:off x="7282419" y="1925769"/>
            <a:ext cx="1163025" cy="685573"/>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27" name="Freeform: Shape 26"/>
          <p:cNvSpPr/>
          <p:nvPr/>
        </p:nvSpPr>
        <p:spPr>
          <a:xfrm rot="20611030">
            <a:off x="4687243" y="3136208"/>
            <a:ext cx="888939" cy="666705"/>
          </a:xfrm>
          <a:custGeom>
            <a:avLst/>
            <a:gdLst>
              <a:gd name="connsiteX0" fmla="*/ 392516 w 419100"/>
              <a:gd name="connsiteY0" fmla="*/ 78105 h 314325"/>
              <a:gd name="connsiteX1" fmla="*/ 323936 w 419100"/>
              <a:gd name="connsiteY1" fmla="*/ 51435 h 314325"/>
              <a:gd name="connsiteX2" fmla="*/ 316316 w 419100"/>
              <a:gd name="connsiteY2" fmla="*/ 48577 h 314325"/>
              <a:gd name="connsiteX3" fmla="*/ 311553 w 419100"/>
              <a:gd name="connsiteY3" fmla="*/ 0 h 314325"/>
              <a:gd name="connsiteX4" fmla="*/ 9611 w 419100"/>
              <a:gd name="connsiteY4" fmla="*/ 0 h 314325"/>
              <a:gd name="connsiteX5" fmla="*/ 1038 w 419100"/>
              <a:gd name="connsiteY5" fmla="*/ 21908 h 314325"/>
              <a:gd name="connsiteX6" fmla="*/ 1991 w 419100"/>
              <a:gd name="connsiteY6" fmla="*/ 134302 h 314325"/>
              <a:gd name="connsiteX7" fmla="*/ 61046 w 419100"/>
              <a:gd name="connsiteY7" fmla="*/ 306705 h 314325"/>
              <a:gd name="connsiteX8" fmla="*/ 67713 w 419100"/>
              <a:gd name="connsiteY8" fmla="*/ 315278 h 314325"/>
              <a:gd name="connsiteX9" fmla="*/ 238211 w 419100"/>
              <a:gd name="connsiteY9" fmla="*/ 316230 h 314325"/>
              <a:gd name="connsiteX10" fmla="*/ 253451 w 419100"/>
              <a:gd name="connsiteY10" fmla="*/ 306705 h 314325"/>
              <a:gd name="connsiteX11" fmla="*/ 292503 w 419100"/>
              <a:gd name="connsiteY11" fmla="*/ 241935 h 314325"/>
              <a:gd name="connsiteX12" fmla="*/ 311553 w 419100"/>
              <a:gd name="connsiteY12" fmla="*/ 223838 h 314325"/>
              <a:gd name="connsiteX13" fmla="*/ 402041 w 419100"/>
              <a:gd name="connsiteY13" fmla="*/ 178118 h 314325"/>
              <a:gd name="connsiteX14" fmla="*/ 392516 w 419100"/>
              <a:gd name="connsiteY14" fmla="*/ 78105 h 314325"/>
              <a:gd name="connsiteX15" fmla="*/ 382038 w 419100"/>
              <a:gd name="connsiteY15" fmla="*/ 154305 h 314325"/>
              <a:gd name="connsiteX16" fmla="*/ 315363 w 419100"/>
              <a:gd name="connsiteY16" fmla="*/ 192405 h 314325"/>
              <a:gd name="connsiteX17" fmla="*/ 308696 w 419100"/>
              <a:gd name="connsiteY17" fmla="*/ 181927 h 314325"/>
              <a:gd name="connsiteX18" fmla="*/ 316316 w 419100"/>
              <a:gd name="connsiteY18" fmla="*/ 93345 h 314325"/>
              <a:gd name="connsiteX19" fmla="*/ 324888 w 419100"/>
              <a:gd name="connsiteY19" fmla="*/ 85725 h 314325"/>
              <a:gd name="connsiteX20" fmla="*/ 376323 w 419100"/>
              <a:gd name="connsiteY20" fmla="*/ 105727 h 314325"/>
              <a:gd name="connsiteX21" fmla="*/ 382038 w 419100"/>
              <a:gd name="connsiteY21" fmla="*/ 154305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19100" h="314325">
                <a:moveTo>
                  <a:pt x="392516" y="78105"/>
                </a:moveTo>
                <a:cubicBezTo>
                  <a:pt x="377276" y="66675"/>
                  <a:pt x="353463" y="51435"/>
                  <a:pt x="323936" y="51435"/>
                </a:cubicBezTo>
                <a:cubicBezTo>
                  <a:pt x="321078" y="51435"/>
                  <a:pt x="317268" y="53340"/>
                  <a:pt x="316316" y="48577"/>
                </a:cubicBezTo>
                <a:cubicBezTo>
                  <a:pt x="311553" y="42863"/>
                  <a:pt x="318221" y="5715"/>
                  <a:pt x="311553" y="0"/>
                </a:cubicBezTo>
                <a:cubicBezTo>
                  <a:pt x="214398" y="0"/>
                  <a:pt x="106766" y="0"/>
                  <a:pt x="9611" y="0"/>
                </a:cubicBezTo>
                <a:cubicBezTo>
                  <a:pt x="86" y="0"/>
                  <a:pt x="86" y="19050"/>
                  <a:pt x="1038" y="21908"/>
                </a:cubicBezTo>
                <a:cubicBezTo>
                  <a:pt x="-867" y="37148"/>
                  <a:pt x="86" y="103823"/>
                  <a:pt x="1991" y="134302"/>
                </a:cubicBezTo>
                <a:cubicBezTo>
                  <a:pt x="8658" y="211455"/>
                  <a:pt x="31518" y="236220"/>
                  <a:pt x="61046" y="306705"/>
                </a:cubicBezTo>
                <a:cubicBezTo>
                  <a:pt x="61998" y="310515"/>
                  <a:pt x="63903" y="313373"/>
                  <a:pt x="67713" y="315278"/>
                </a:cubicBezTo>
                <a:cubicBezTo>
                  <a:pt x="124863" y="319088"/>
                  <a:pt x="181061" y="316230"/>
                  <a:pt x="238211" y="316230"/>
                </a:cubicBezTo>
                <a:cubicBezTo>
                  <a:pt x="244878" y="316230"/>
                  <a:pt x="251546" y="314325"/>
                  <a:pt x="253451" y="306705"/>
                </a:cubicBezTo>
                <a:cubicBezTo>
                  <a:pt x="275359" y="269557"/>
                  <a:pt x="280121" y="264795"/>
                  <a:pt x="292503" y="241935"/>
                </a:cubicBezTo>
                <a:cubicBezTo>
                  <a:pt x="297266" y="232410"/>
                  <a:pt x="302028" y="224790"/>
                  <a:pt x="311553" y="223838"/>
                </a:cubicBezTo>
                <a:cubicBezTo>
                  <a:pt x="347748" y="220980"/>
                  <a:pt x="378228" y="205740"/>
                  <a:pt x="402041" y="178118"/>
                </a:cubicBezTo>
                <a:cubicBezTo>
                  <a:pt x="430616" y="148590"/>
                  <a:pt x="424901" y="103823"/>
                  <a:pt x="392516" y="78105"/>
                </a:cubicBezTo>
                <a:close/>
                <a:moveTo>
                  <a:pt x="382038" y="154305"/>
                </a:moveTo>
                <a:cubicBezTo>
                  <a:pt x="366798" y="178118"/>
                  <a:pt x="342034" y="187643"/>
                  <a:pt x="315363" y="192405"/>
                </a:cubicBezTo>
                <a:cubicBezTo>
                  <a:pt x="303934" y="194310"/>
                  <a:pt x="308696" y="186690"/>
                  <a:pt x="308696" y="181927"/>
                </a:cubicBezTo>
                <a:cubicBezTo>
                  <a:pt x="312506" y="152400"/>
                  <a:pt x="316316" y="122873"/>
                  <a:pt x="316316" y="93345"/>
                </a:cubicBezTo>
                <a:cubicBezTo>
                  <a:pt x="316316" y="86677"/>
                  <a:pt x="318221" y="84773"/>
                  <a:pt x="324888" y="85725"/>
                </a:cubicBezTo>
                <a:cubicBezTo>
                  <a:pt x="343938" y="87630"/>
                  <a:pt x="361084" y="92393"/>
                  <a:pt x="376323" y="105727"/>
                </a:cubicBezTo>
                <a:cubicBezTo>
                  <a:pt x="390611" y="118110"/>
                  <a:pt x="392516" y="138113"/>
                  <a:pt x="382038" y="154305"/>
                </a:cubicBezTo>
                <a:close/>
              </a:path>
            </a:pathLst>
          </a:custGeom>
          <a:solidFill>
            <a:schemeClr val="accent2">
              <a:alpha val="50000"/>
            </a:schemeClr>
          </a:solidFill>
          <a:ln w="9525" cap="flat">
            <a:noFill/>
            <a:prstDash val="solid"/>
            <a:miter/>
          </a:ln>
        </p:spPr>
        <p:txBody>
          <a:bodyPr rtlCol="0" anchor="ctr"/>
          <a:lstStyle/>
          <a:p>
            <a:endParaRPr lang="en-US" dirty="0"/>
          </a:p>
        </p:txBody>
      </p:sp>
      <p:sp>
        <p:nvSpPr>
          <p:cNvPr id="58" name="Freeform: Shape 57"/>
          <p:cNvSpPr/>
          <p:nvPr/>
        </p:nvSpPr>
        <p:spPr>
          <a:xfrm rot="20703363">
            <a:off x="10432167" y="3237012"/>
            <a:ext cx="1016719" cy="905036"/>
          </a:xfrm>
          <a:custGeom>
            <a:avLst/>
            <a:gdLst>
              <a:gd name="connsiteX0" fmla="*/ 149541 w 455455"/>
              <a:gd name="connsiteY0" fmla="*/ 388280 h 405425"/>
              <a:gd name="connsiteX1" fmla="*/ 294322 w 455455"/>
              <a:gd name="connsiteY1" fmla="*/ 388280 h 405425"/>
              <a:gd name="connsiteX2" fmla="*/ 302894 w 455455"/>
              <a:gd name="connsiteY2" fmla="*/ 396852 h 405425"/>
              <a:gd name="connsiteX3" fmla="*/ 294322 w 455455"/>
              <a:gd name="connsiteY3" fmla="*/ 405425 h 405425"/>
              <a:gd name="connsiteX4" fmla="*/ 149541 w 455455"/>
              <a:gd name="connsiteY4" fmla="*/ 405425 h 405425"/>
              <a:gd name="connsiteX5" fmla="*/ 140969 w 455455"/>
              <a:gd name="connsiteY5" fmla="*/ 396852 h 405425"/>
              <a:gd name="connsiteX6" fmla="*/ 149541 w 455455"/>
              <a:gd name="connsiteY6" fmla="*/ 388280 h 405425"/>
              <a:gd name="connsiteX7" fmla="*/ 25717 w 455455"/>
              <a:gd name="connsiteY7" fmla="*/ 210162 h 405425"/>
              <a:gd name="connsiteX8" fmla="*/ 415289 w 455455"/>
              <a:gd name="connsiteY8" fmla="*/ 210162 h 405425"/>
              <a:gd name="connsiteX9" fmla="*/ 417194 w 455455"/>
              <a:gd name="connsiteY9" fmla="*/ 233022 h 405425"/>
              <a:gd name="connsiteX10" fmla="*/ 359092 w 455455"/>
              <a:gd name="connsiteY10" fmla="*/ 336844 h 405425"/>
              <a:gd name="connsiteX11" fmla="*/ 295274 w 455455"/>
              <a:gd name="connsiteY11" fmla="*/ 376850 h 405425"/>
              <a:gd name="connsiteX12" fmla="*/ 279082 w 455455"/>
              <a:gd name="connsiteY12" fmla="*/ 380659 h 405425"/>
              <a:gd name="connsiteX13" fmla="*/ 160972 w 455455"/>
              <a:gd name="connsiteY13" fmla="*/ 380659 h 405425"/>
              <a:gd name="connsiteX14" fmla="*/ 144779 w 455455"/>
              <a:gd name="connsiteY14" fmla="*/ 376850 h 405425"/>
              <a:gd name="connsiteX15" fmla="*/ 99059 w 455455"/>
              <a:gd name="connsiteY15" fmla="*/ 353989 h 405425"/>
              <a:gd name="connsiteX16" fmla="*/ 32384 w 455455"/>
              <a:gd name="connsiteY16" fmla="*/ 263502 h 405425"/>
              <a:gd name="connsiteX17" fmla="*/ 25717 w 455455"/>
              <a:gd name="connsiteY17" fmla="*/ 233022 h 405425"/>
              <a:gd name="connsiteX18" fmla="*/ 25717 w 455455"/>
              <a:gd name="connsiteY18" fmla="*/ 210162 h 405425"/>
              <a:gd name="connsiteX19" fmla="*/ 374809 w 455455"/>
              <a:gd name="connsiteY19" fmla="*/ 492 h 405425"/>
              <a:gd name="connsiteX20" fmla="*/ 395288 w 455455"/>
              <a:gd name="connsiteY20" fmla="*/ 6326 h 405425"/>
              <a:gd name="connsiteX21" fmla="*/ 444817 w 455455"/>
              <a:gd name="connsiteY21" fmla="*/ 35854 h 405425"/>
              <a:gd name="connsiteX22" fmla="*/ 454342 w 455455"/>
              <a:gd name="connsiteY22" fmla="*/ 53951 h 405425"/>
              <a:gd name="connsiteX23" fmla="*/ 432435 w 455455"/>
              <a:gd name="connsiteY23" fmla="*/ 74907 h 405425"/>
              <a:gd name="connsiteX24" fmla="*/ 414338 w 455455"/>
              <a:gd name="connsiteY24" fmla="*/ 87289 h 405425"/>
              <a:gd name="connsiteX25" fmla="*/ 360045 w 455455"/>
              <a:gd name="connsiteY25" fmla="*/ 174919 h 405425"/>
              <a:gd name="connsiteX26" fmla="*/ 412432 w 455455"/>
              <a:gd name="connsiteY26" fmla="*/ 174919 h 405425"/>
              <a:gd name="connsiteX27" fmla="*/ 423863 w 455455"/>
              <a:gd name="connsiteY27" fmla="*/ 174919 h 405425"/>
              <a:gd name="connsiteX28" fmla="*/ 441007 w 455455"/>
              <a:gd name="connsiteY28" fmla="*/ 189206 h 405425"/>
              <a:gd name="connsiteX29" fmla="*/ 423863 w 455455"/>
              <a:gd name="connsiteY29" fmla="*/ 202542 h 405425"/>
              <a:gd name="connsiteX30" fmla="*/ 264795 w 455455"/>
              <a:gd name="connsiteY30" fmla="*/ 202542 h 405425"/>
              <a:gd name="connsiteX31" fmla="*/ 17145 w 455455"/>
              <a:gd name="connsiteY31" fmla="*/ 202542 h 405425"/>
              <a:gd name="connsiteX32" fmla="*/ 0 w 455455"/>
              <a:gd name="connsiteY32" fmla="*/ 188254 h 405425"/>
              <a:gd name="connsiteX33" fmla="*/ 16192 w 455455"/>
              <a:gd name="connsiteY33" fmla="*/ 174919 h 405425"/>
              <a:gd name="connsiteX34" fmla="*/ 254317 w 455455"/>
              <a:gd name="connsiteY34" fmla="*/ 174919 h 405425"/>
              <a:gd name="connsiteX35" fmla="*/ 279082 w 455455"/>
              <a:gd name="connsiteY35" fmla="*/ 161584 h 405425"/>
              <a:gd name="connsiteX36" fmla="*/ 359092 w 455455"/>
              <a:gd name="connsiteY36" fmla="*/ 45379 h 405425"/>
              <a:gd name="connsiteX37" fmla="*/ 360045 w 455455"/>
              <a:gd name="connsiteY37" fmla="*/ 30139 h 405425"/>
              <a:gd name="connsiteX38" fmla="*/ 360045 w 455455"/>
              <a:gd name="connsiteY38" fmla="*/ 16804 h 405425"/>
              <a:gd name="connsiteX39" fmla="*/ 374809 w 455455"/>
              <a:gd name="connsiteY39" fmla="*/ 492 h 405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55455" h="405425">
                <a:moveTo>
                  <a:pt x="149541" y="388280"/>
                </a:moveTo>
                <a:lnTo>
                  <a:pt x="294322" y="388280"/>
                </a:lnTo>
                <a:cubicBezTo>
                  <a:pt x="299084" y="388280"/>
                  <a:pt x="302894" y="392090"/>
                  <a:pt x="302894" y="396852"/>
                </a:cubicBezTo>
                <a:cubicBezTo>
                  <a:pt x="302894" y="402568"/>
                  <a:pt x="299084" y="405425"/>
                  <a:pt x="294322" y="405425"/>
                </a:cubicBezTo>
                <a:lnTo>
                  <a:pt x="149541" y="405425"/>
                </a:lnTo>
                <a:cubicBezTo>
                  <a:pt x="144779" y="405425"/>
                  <a:pt x="140969" y="401615"/>
                  <a:pt x="140969" y="396852"/>
                </a:cubicBezTo>
                <a:cubicBezTo>
                  <a:pt x="140969" y="392090"/>
                  <a:pt x="144779" y="388280"/>
                  <a:pt x="149541" y="388280"/>
                </a:cubicBezTo>
                <a:close/>
                <a:moveTo>
                  <a:pt x="25717" y="210162"/>
                </a:moveTo>
                <a:cubicBezTo>
                  <a:pt x="154304" y="210162"/>
                  <a:pt x="285749" y="210162"/>
                  <a:pt x="415289" y="210162"/>
                </a:cubicBezTo>
                <a:cubicBezTo>
                  <a:pt x="419099" y="217782"/>
                  <a:pt x="418147" y="225402"/>
                  <a:pt x="417194" y="233022"/>
                </a:cubicBezTo>
                <a:cubicBezTo>
                  <a:pt x="409574" y="273027"/>
                  <a:pt x="389572" y="308269"/>
                  <a:pt x="359092" y="336844"/>
                </a:cubicBezTo>
                <a:cubicBezTo>
                  <a:pt x="340042" y="353989"/>
                  <a:pt x="319087" y="367325"/>
                  <a:pt x="295274" y="376850"/>
                </a:cubicBezTo>
                <a:cubicBezTo>
                  <a:pt x="290512" y="381612"/>
                  <a:pt x="284797" y="380659"/>
                  <a:pt x="279082" y="380659"/>
                </a:cubicBezTo>
                <a:cubicBezTo>
                  <a:pt x="240029" y="380659"/>
                  <a:pt x="200977" y="380659"/>
                  <a:pt x="160972" y="380659"/>
                </a:cubicBezTo>
                <a:cubicBezTo>
                  <a:pt x="155257" y="380659"/>
                  <a:pt x="149542" y="381612"/>
                  <a:pt x="144779" y="376850"/>
                </a:cubicBezTo>
                <a:cubicBezTo>
                  <a:pt x="127634" y="373039"/>
                  <a:pt x="113347" y="363514"/>
                  <a:pt x="99059" y="353989"/>
                </a:cubicBezTo>
                <a:cubicBezTo>
                  <a:pt x="66674" y="331129"/>
                  <a:pt x="44767" y="300650"/>
                  <a:pt x="32384" y="263502"/>
                </a:cubicBezTo>
                <a:cubicBezTo>
                  <a:pt x="29527" y="253977"/>
                  <a:pt x="26669" y="243500"/>
                  <a:pt x="25717" y="233022"/>
                </a:cubicBezTo>
                <a:cubicBezTo>
                  <a:pt x="24764" y="225402"/>
                  <a:pt x="23812" y="217782"/>
                  <a:pt x="25717" y="210162"/>
                </a:cubicBezTo>
                <a:close/>
                <a:moveTo>
                  <a:pt x="374809" y="492"/>
                </a:moveTo>
                <a:cubicBezTo>
                  <a:pt x="380286" y="-1056"/>
                  <a:pt x="386715" y="1087"/>
                  <a:pt x="395288" y="6326"/>
                </a:cubicBezTo>
                <a:cubicBezTo>
                  <a:pt x="411480" y="15851"/>
                  <a:pt x="429578" y="26329"/>
                  <a:pt x="444817" y="35854"/>
                </a:cubicBezTo>
                <a:cubicBezTo>
                  <a:pt x="451485" y="39664"/>
                  <a:pt x="458153" y="45379"/>
                  <a:pt x="454342" y="53951"/>
                </a:cubicBezTo>
                <a:cubicBezTo>
                  <a:pt x="450532" y="63476"/>
                  <a:pt x="443865" y="73954"/>
                  <a:pt x="432435" y="74907"/>
                </a:cubicBezTo>
                <a:cubicBezTo>
                  <a:pt x="422910" y="74907"/>
                  <a:pt x="419100" y="79669"/>
                  <a:pt x="414338" y="87289"/>
                </a:cubicBezTo>
                <a:cubicBezTo>
                  <a:pt x="396240" y="118722"/>
                  <a:pt x="380047" y="141582"/>
                  <a:pt x="360045" y="174919"/>
                </a:cubicBezTo>
                <a:cubicBezTo>
                  <a:pt x="381953" y="174919"/>
                  <a:pt x="392430" y="174919"/>
                  <a:pt x="412432" y="174919"/>
                </a:cubicBezTo>
                <a:cubicBezTo>
                  <a:pt x="416242" y="174919"/>
                  <a:pt x="420053" y="174919"/>
                  <a:pt x="423863" y="174919"/>
                </a:cubicBezTo>
                <a:cubicBezTo>
                  <a:pt x="432435" y="175872"/>
                  <a:pt x="441007" y="178729"/>
                  <a:pt x="441007" y="189206"/>
                </a:cubicBezTo>
                <a:cubicBezTo>
                  <a:pt x="441007" y="199684"/>
                  <a:pt x="433388" y="202542"/>
                  <a:pt x="423863" y="202542"/>
                </a:cubicBezTo>
                <a:cubicBezTo>
                  <a:pt x="370522" y="202542"/>
                  <a:pt x="318135" y="202542"/>
                  <a:pt x="264795" y="202542"/>
                </a:cubicBezTo>
                <a:cubicBezTo>
                  <a:pt x="181928" y="202542"/>
                  <a:pt x="100013" y="202542"/>
                  <a:pt x="17145" y="202542"/>
                </a:cubicBezTo>
                <a:cubicBezTo>
                  <a:pt x="6667" y="202542"/>
                  <a:pt x="0" y="199684"/>
                  <a:pt x="0" y="188254"/>
                </a:cubicBezTo>
                <a:cubicBezTo>
                  <a:pt x="0" y="176824"/>
                  <a:pt x="6667" y="174919"/>
                  <a:pt x="16192" y="174919"/>
                </a:cubicBezTo>
                <a:cubicBezTo>
                  <a:pt x="92392" y="174919"/>
                  <a:pt x="177165" y="174919"/>
                  <a:pt x="254317" y="174919"/>
                </a:cubicBezTo>
                <a:cubicBezTo>
                  <a:pt x="265747" y="174919"/>
                  <a:pt x="272415" y="172062"/>
                  <a:pt x="279082" y="161584"/>
                </a:cubicBezTo>
                <a:cubicBezTo>
                  <a:pt x="306705" y="119674"/>
                  <a:pt x="329565" y="86336"/>
                  <a:pt x="359092" y="45379"/>
                </a:cubicBezTo>
                <a:cubicBezTo>
                  <a:pt x="362903" y="39664"/>
                  <a:pt x="362903" y="35854"/>
                  <a:pt x="360045" y="30139"/>
                </a:cubicBezTo>
                <a:cubicBezTo>
                  <a:pt x="359092" y="26329"/>
                  <a:pt x="359092" y="21567"/>
                  <a:pt x="360045" y="16804"/>
                </a:cubicBezTo>
                <a:cubicBezTo>
                  <a:pt x="364808" y="7279"/>
                  <a:pt x="369332" y="2040"/>
                  <a:pt x="374809" y="492"/>
                </a:cubicBezTo>
                <a:close/>
              </a:path>
            </a:pathLst>
          </a:custGeom>
          <a:solidFill>
            <a:schemeClr val="accent1">
              <a:alpha val="50000"/>
            </a:schemeClr>
          </a:solidFill>
          <a:ln w="9525" cap="flat">
            <a:noFill/>
            <a:prstDash val="solid"/>
            <a:miter/>
          </a:ln>
        </p:spPr>
        <p:txBody>
          <a:bodyPr rtlCol="0" anchor="ctr"/>
          <a:lstStyle/>
          <a:p>
            <a:endParaRPr lang="en-US" dirty="0"/>
          </a:p>
        </p:txBody>
      </p:sp>
      <p:sp>
        <p:nvSpPr>
          <p:cNvPr id="70" name="Title 69"/>
          <p:cNvSpPr>
            <a:spLocks noGrp="1"/>
          </p:cNvSpPr>
          <p:nvPr>
            <p:ph type="title" idx="4294967295"/>
          </p:nvPr>
        </p:nvSpPr>
        <p:spPr>
          <a:xfrm>
            <a:off x="643514" y="4670870"/>
            <a:ext cx="10904872" cy="751121"/>
          </a:xfrm>
          <a:prstGeom prst="rect">
            <a:avLst/>
          </a:prstGeom>
        </p:spPr>
        <p:txBody>
          <a:bodyPr/>
          <a:lstStyle/>
          <a:p>
            <a:pPr algn="ctr"/>
            <a:r>
              <a:rPr lang="en-US" sz="3200" dirty="0" err="1">
                <a:solidFill>
                  <a:schemeClr val="bg1"/>
                </a:solidFill>
              </a:rPr>
              <a:t>Pengembangan</a:t>
            </a:r>
            <a:r>
              <a:rPr lang="en-US" sz="3200" dirty="0">
                <a:solidFill>
                  <a:schemeClr val="bg1"/>
                </a:solidFill>
              </a:rPr>
              <a:t> </a:t>
            </a:r>
            <a:r>
              <a:rPr lang="en-US" sz="3200" dirty="0" err="1">
                <a:solidFill>
                  <a:schemeClr val="bg1"/>
                </a:solidFill>
              </a:rPr>
              <a:t>Aplikasi</a:t>
            </a:r>
            <a:r>
              <a:rPr lang="en-US" sz="3200" dirty="0">
                <a:solidFill>
                  <a:schemeClr val="bg1"/>
                </a:solidFill>
              </a:rPr>
              <a:t> </a:t>
            </a:r>
            <a:r>
              <a:rPr lang="en-US" sz="3200" dirty="0" err="1">
                <a:solidFill>
                  <a:schemeClr val="bg1"/>
                </a:solidFill>
              </a:rPr>
              <a:t>Perangkat</a:t>
            </a:r>
            <a:r>
              <a:rPr lang="en-US" sz="3200" dirty="0">
                <a:solidFill>
                  <a:schemeClr val="bg1"/>
                </a:solidFill>
              </a:rPr>
              <a:t> </a:t>
            </a:r>
            <a:r>
              <a:rPr lang="en-US" sz="3200" dirty="0" err="1">
                <a:solidFill>
                  <a:schemeClr val="bg1"/>
                </a:solidFill>
              </a:rPr>
              <a:t>Bergerak</a:t>
            </a:r>
            <a:r>
              <a:rPr lang="en-US" sz="3200" dirty="0">
                <a:solidFill>
                  <a:schemeClr val="bg1"/>
                </a:solidFill>
              </a:rPr>
              <a:t> Panduan dan </a:t>
            </a:r>
            <a:r>
              <a:rPr lang="en-US" sz="3200" dirty="0" err="1">
                <a:solidFill>
                  <a:schemeClr val="bg1"/>
                </a:solidFill>
              </a:rPr>
              <a:t>Resep</a:t>
            </a:r>
            <a:r>
              <a:rPr lang="en-US" sz="3200" dirty="0">
                <a:solidFill>
                  <a:schemeClr val="bg1"/>
                </a:solidFill>
              </a:rPr>
              <a:t> </a:t>
            </a:r>
            <a:r>
              <a:rPr lang="en-US" sz="3200" dirty="0" err="1">
                <a:solidFill>
                  <a:schemeClr val="bg1"/>
                </a:solidFill>
              </a:rPr>
              <a:t>Masakan</a:t>
            </a:r>
            <a:r>
              <a:rPr lang="en-US" sz="3200" dirty="0">
                <a:solidFill>
                  <a:schemeClr val="bg1"/>
                </a:solidFill>
              </a:rPr>
              <a:t> </a:t>
            </a:r>
            <a:r>
              <a:rPr lang="en-US" sz="3200" dirty="0" err="1">
                <a:solidFill>
                  <a:schemeClr val="bg1"/>
                </a:solidFill>
              </a:rPr>
              <a:t>untuk</a:t>
            </a:r>
            <a:r>
              <a:rPr lang="en-US" sz="3200" dirty="0">
                <a:solidFill>
                  <a:schemeClr val="bg1"/>
                </a:solidFill>
              </a:rPr>
              <a:t> </a:t>
            </a:r>
            <a:r>
              <a:rPr lang="en-US" sz="3200" dirty="0" err="1">
                <a:solidFill>
                  <a:schemeClr val="bg1"/>
                </a:solidFill>
              </a:rPr>
              <a:t>Mahasiswa</a:t>
            </a:r>
            <a:r>
              <a:rPr lang="en-US" sz="3200" dirty="0">
                <a:solidFill>
                  <a:schemeClr val="bg1"/>
                </a:solidFill>
              </a:rPr>
              <a:t> </a:t>
            </a:r>
            <a:r>
              <a:rPr lang="en-US" sz="3200" dirty="0" err="1">
                <a:solidFill>
                  <a:schemeClr val="bg1"/>
                </a:solidFill>
              </a:rPr>
              <a:t>Berbasis</a:t>
            </a:r>
            <a:r>
              <a:rPr lang="en-US" sz="3200" dirty="0">
                <a:solidFill>
                  <a:schemeClr val="bg1"/>
                </a:solidFill>
              </a:rPr>
              <a:t> Android</a:t>
            </a:r>
            <a:endParaRPr lang="en-US" sz="3200" dirty="0">
              <a:solidFill>
                <a:schemeClr val="bg1"/>
              </a:solidFill>
            </a:endParaRPr>
          </a:p>
        </p:txBody>
      </p:sp>
      <p:sp>
        <p:nvSpPr>
          <p:cNvPr id="71" name="Text Placeholder 70"/>
          <p:cNvSpPr>
            <a:spLocks noGrp="1"/>
          </p:cNvSpPr>
          <p:nvPr>
            <p:ph type="body" sz="quarter" idx="4294967295"/>
          </p:nvPr>
        </p:nvSpPr>
        <p:spPr>
          <a:xfrm>
            <a:off x="-148" y="5768548"/>
            <a:ext cx="12192000" cy="432048"/>
          </a:xfrm>
          <a:prstGeom prst="rect">
            <a:avLst/>
          </a:prstGeom>
        </p:spPr>
        <p:txBody>
          <a:bodyPr/>
          <a:lstStyle/>
          <a:p>
            <a:pPr marL="0" indent="0" algn="ctr">
              <a:buNone/>
            </a:pPr>
            <a:r>
              <a:rPr lang="en-US" altLang="ko-KR" sz="2000" dirty="0">
                <a:solidFill>
                  <a:schemeClr val="bg1"/>
                </a:solidFill>
              </a:rPr>
              <a:t>Muhammad Ziyad Al Maududi (195150200111067)</a:t>
            </a:r>
            <a:endParaRPr lang="en-US" altLang="ko-KR"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320780" y="1123439"/>
            <a:ext cx="3861193" cy="4980453"/>
            <a:chOff x="4406505" y="1014865"/>
            <a:chExt cx="3861193" cy="4980453"/>
          </a:xfrm>
        </p:grpSpPr>
        <p:sp>
          <p:nvSpPr>
            <p:cNvPr id="17" name="TextBox 16"/>
            <p:cNvSpPr txBox="1"/>
            <p:nvPr/>
          </p:nvSpPr>
          <p:spPr>
            <a:xfrm>
              <a:off x="4406506" y="1471003"/>
              <a:ext cx="3861192" cy="452431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Prototyping </a:t>
              </a:r>
              <a:r>
                <a:rPr lang="en-US" altLang="ko-KR" sz="1200" dirty="0" err="1">
                  <a:solidFill>
                    <a:schemeClr val="tx1">
                      <a:lumMod val="75000"/>
                      <a:lumOff val="25000"/>
                    </a:schemeClr>
                  </a:solidFill>
                  <a:cs typeface="Arial" panose="020B0604020202020204" pitchFamily="34" charset="0"/>
                </a:rPr>
                <a:t>adalah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sebuah</a:t>
              </a:r>
              <a:r>
                <a:rPr lang="en-US" altLang="ko-KR" sz="1200" dirty="0">
                  <a:solidFill>
                    <a:schemeClr val="tx1">
                      <a:lumMod val="75000"/>
                      <a:lumOff val="25000"/>
                    </a:schemeClr>
                  </a:solidFill>
                  <a:cs typeface="Arial" panose="020B0604020202020204" pitchFamily="34" charset="0"/>
                </a:rPr>
                <a:t> proses </a:t>
              </a:r>
              <a:r>
                <a:rPr lang="en-US" altLang="ko-KR" sz="1200" dirty="0" err="1">
                  <a:solidFill>
                    <a:schemeClr val="tx1">
                      <a:lumMod val="75000"/>
                      <a:lumOff val="25000"/>
                    </a:schemeClr>
                  </a:solidFill>
                  <a:cs typeface="Arial" panose="020B0604020202020204" pitchFamily="34" charset="0"/>
                </a:rPr>
                <a:t>pengembangan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dari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versi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awal</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produk</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untuk</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menguji</a:t>
              </a:r>
              <a:r>
                <a:rPr lang="en-US" altLang="ko-KR" sz="1200" dirty="0">
                  <a:solidFill>
                    <a:schemeClr val="tx1">
                      <a:lumMod val="75000"/>
                      <a:lumOff val="25000"/>
                    </a:schemeClr>
                  </a:solidFill>
                  <a:cs typeface="Arial" panose="020B0604020202020204" pitchFamily="34" charset="0"/>
                </a:rPr>
                <a:t> ide, </a:t>
              </a:r>
              <a:r>
                <a:rPr lang="en-US" altLang="ko-KR" sz="1200" dirty="0" err="1">
                  <a:solidFill>
                    <a:schemeClr val="tx1">
                      <a:lumMod val="75000"/>
                      <a:lumOff val="25000"/>
                    </a:schemeClr>
                  </a:solidFill>
                  <a:cs typeface="Arial" panose="020B0604020202020204" pitchFamily="34" charset="0"/>
                </a:rPr>
                <a:t>mengecek</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produk</a:t>
              </a:r>
              <a:r>
                <a:rPr lang="en-US" altLang="ko-KR" sz="1200" dirty="0">
                  <a:solidFill>
                    <a:schemeClr val="tx1">
                      <a:lumMod val="75000"/>
                      <a:lumOff val="25000"/>
                    </a:schemeClr>
                  </a:solidFill>
                  <a:cs typeface="Arial" panose="020B0604020202020204" pitchFamily="34" charset="0"/>
                </a:rPr>
                <a:t> yang </a:t>
              </a:r>
              <a:r>
                <a:rPr lang="en-US" altLang="ko-KR" sz="1200" dirty="0" err="1">
                  <a:solidFill>
                    <a:schemeClr val="tx1">
                      <a:lumMod val="75000"/>
                      <a:lumOff val="25000"/>
                    </a:schemeClr>
                  </a:solidFill>
                  <a:cs typeface="Arial" panose="020B0604020202020204" pitchFamily="34" charset="0"/>
                </a:rPr>
                <a:t>dibuat</a:t>
              </a:r>
              <a:r>
                <a:rPr lang="en-US" altLang="ko-KR" sz="1200" dirty="0">
                  <a:solidFill>
                    <a:schemeClr val="tx1">
                      <a:lumMod val="75000"/>
                      <a:lumOff val="25000"/>
                    </a:schemeClr>
                  </a:solidFill>
                  <a:cs typeface="Arial" panose="020B0604020202020204" pitchFamily="34" charset="0"/>
                </a:rPr>
                <a:t>, dan </a:t>
              </a:r>
              <a:r>
                <a:rPr lang="en-US" altLang="ko-KR" sz="1200" dirty="0" err="1">
                  <a:solidFill>
                    <a:schemeClr val="tx1">
                      <a:lumMod val="75000"/>
                      <a:lumOff val="25000"/>
                    </a:schemeClr>
                  </a:solidFill>
                  <a:cs typeface="Arial" panose="020B0604020202020204" pitchFamily="34" charset="0"/>
                </a:rPr>
                <a:t>meyakinkan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pengembang</a:t>
              </a:r>
              <a:r>
                <a:rPr lang="en-US" altLang="ko-KR" sz="1200" dirty="0">
                  <a:solidFill>
                    <a:schemeClr val="tx1">
                      <a:lumMod val="75000"/>
                      <a:lumOff val="25000"/>
                    </a:schemeClr>
                  </a:solidFill>
                  <a:cs typeface="Arial" panose="020B0604020202020204" pitchFamily="34" charset="0"/>
                </a:rPr>
                <a:t> dan </a:t>
              </a:r>
              <a:r>
                <a:rPr lang="en-US" altLang="ko-KR" sz="1200" dirty="0" err="1">
                  <a:solidFill>
                    <a:schemeClr val="tx1">
                      <a:lumMod val="75000"/>
                      <a:lumOff val="25000"/>
                    </a:schemeClr>
                  </a:solidFill>
                  <a:cs typeface="Arial" panose="020B0604020202020204" pitchFamily="34" charset="0"/>
                </a:rPr>
                <a:t>perusahaan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bahwa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produk</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tersebut</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benar-benar</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potensial</a:t>
              </a:r>
              <a:r>
                <a:rPr lang="en-US" altLang="ko-KR" sz="1200" dirty="0">
                  <a:solidFill>
                    <a:schemeClr val="tx1">
                      <a:lumMod val="75000"/>
                      <a:lumOff val="25000"/>
                    </a:schemeClr>
                  </a:solidFill>
                  <a:cs typeface="Arial" panose="020B0604020202020204" pitchFamily="34" charset="0"/>
                </a:rPr>
                <a:t> (Sommerville, 2021).</a:t>
              </a:r>
              <a:r>
                <a:rPr lang="id-ID" altLang="ko-KR" sz="1200" b="1" dirty="0">
                  <a:solidFill>
                    <a:schemeClr val="tx1">
                      <a:lumMod val="75000"/>
                      <a:lumOff val="25000"/>
                    </a:schemeClr>
                  </a:solidFill>
                  <a:cs typeface="Arial" panose="020B0604020202020204" pitchFamily="34" charset="0"/>
                </a:rPr>
                <a:t>(gambar doang dibesarin)</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Pada </a:t>
              </a:r>
              <a:r>
                <a:rPr lang="en-US" altLang="ko-KR" sz="1200" dirty="0" err="1">
                  <a:solidFill>
                    <a:schemeClr val="tx1">
                      <a:lumMod val="75000"/>
                      <a:lumOff val="25000"/>
                    </a:schemeClr>
                  </a:solidFill>
                  <a:cs typeface="Arial" panose="020B0604020202020204" pitchFamily="34" charset="0"/>
                </a:rPr>
                <a:t>gambar</a:t>
              </a:r>
              <a:r>
                <a:rPr lang="en-US" altLang="ko-KR" sz="1200"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di atas</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terdapat</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tahapan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dari</a:t>
              </a:r>
              <a:r>
                <a:rPr lang="en-US" altLang="ko-KR" sz="1200" dirty="0">
                  <a:solidFill>
                    <a:schemeClr val="tx1">
                      <a:lumMod val="75000"/>
                      <a:lumOff val="25000"/>
                    </a:schemeClr>
                  </a:solidFill>
                  <a:cs typeface="Arial" panose="020B0604020202020204" pitchFamily="34" charset="0"/>
                </a:rPr>
                <a:t> persona </a:t>
              </a:r>
              <a:r>
                <a:rPr lang="en-US" altLang="ko-KR" sz="1200" dirty="0" err="1">
                  <a:solidFill>
                    <a:schemeClr val="tx1">
                      <a:lumMod val="75000"/>
                      <a:lumOff val="25000"/>
                    </a:schemeClr>
                  </a:solidFill>
                  <a:cs typeface="Arial" panose="020B0604020202020204" pitchFamily="34" charset="0"/>
                </a:rPr>
                <a:t>hingga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menjadi</a:t>
              </a:r>
              <a:r>
                <a:rPr lang="en-US" altLang="ko-KR" sz="1200" dirty="0">
                  <a:solidFill>
                    <a:schemeClr val="tx1">
                      <a:lumMod val="75000"/>
                      <a:lumOff val="25000"/>
                    </a:schemeClr>
                  </a:solidFill>
                  <a:cs typeface="Arial" panose="020B0604020202020204" pitchFamily="34" charset="0"/>
                </a:rPr>
                <a:t> feature. </a:t>
              </a:r>
              <a:r>
                <a:rPr lang="en-US" altLang="ko-KR" sz="1200" dirty="0" err="1">
                  <a:solidFill>
                    <a:schemeClr val="tx1">
                      <a:lumMod val="75000"/>
                      <a:lumOff val="25000"/>
                    </a:schemeClr>
                  </a:solidFill>
                  <a:cs typeface="Arial" panose="020B0604020202020204" pitchFamily="34" charset="0"/>
                </a:rPr>
                <a:t>Sebelum</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membuat</a:t>
              </a:r>
              <a:r>
                <a:rPr lang="en-US" altLang="ko-KR" sz="1200" dirty="0">
                  <a:solidFill>
                    <a:schemeClr val="tx1">
                      <a:lumMod val="75000"/>
                      <a:lumOff val="25000"/>
                    </a:schemeClr>
                  </a:solidFill>
                  <a:cs typeface="Arial" panose="020B0604020202020204" pitchFamily="34" charset="0"/>
                </a:rPr>
                <a:t> prototype, </a:t>
              </a:r>
              <a:r>
                <a:rPr lang="en-US" altLang="ko-KR" sz="1200" dirty="0" err="1">
                  <a:solidFill>
                    <a:schemeClr val="tx1">
                      <a:lumMod val="75000"/>
                      <a:lumOff val="25000"/>
                    </a:schemeClr>
                  </a:solidFill>
                  <a:cs typeface="Arial" panose="020B0604020202020204" pitchFamily="34" charset="0"/>
                </a:rPr>
                <a:t>dibutuhkan</a:t>
              </a:r>
              <a:r>
                <a:rPr lang="en-US" altLang="ko-KR" sz="1200" dirty="0">
                  <a:solidFill>
                    <a:schemeClr val="tx1">
                      <a:lumMod val="75000"/>
                      <a:lumOff val="25000"/>
                    </a:schemeClr>
                  </a:solidFill>
                  <a:cs typeface="Arial" panose="020B0604020202020204" pitchFamily="34" charset="0"/>
                </a:rPr>
                <a:t> persona dan scenario, yang mana </a:t>
              </a:r>
              <a:r>
                <a:rPr lang="en-US" altLang="ko-KR" sz="1200" dirty="0" err="1">
                  <a:solidFill>
                    <a:schemeClr val="tx1">
                      <a:lumMod val="75000"/>
                      <a:lumOff val="25000"/>
                    </a:schemeClr>
                  </a:solidFill>
                  <a:cs typeface="Arial" panose="020B0604020202020204" pitchFamily="34" charset="0"/>
                </a:rPr>
                <a:t>nantinya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menghasilkan</a:t>
              </a:r>
              <a:r>
                <a:rPr lang="en-US" altLang="ko-KR" sz="1200" dirty="0">
                  <a:solidFill>
                    <a:schemeClr val="tx1">
                      <a:lumMod val="75000"/>
                      <a:lumOff val="25000"/>
                    </a:schemeClr>
                  </a:solidFill>
                  <a:cs typeface="Arial" panose="020B0604020202020204" pitchFamily="34" charset="0"/>
                </a:rPr>
                <a:t> user story </a:t>
              </a:r>
              <a:r>
                <a:rPr lang="en-US" altLang="ko-KR" sz="1200" dirty="0" err="1">
                  <a:solidFill>
                    <a:schemeClr val="tx1">
                      <a:lumMod val="75000"/>
                      <a:lumOff val="25000"/>
                    </a:schemeClr>
                  </a:solidFill>
                  <a:cs typeface="Arial" panose="020B0604020202020204" pitchFamily="34" charset="0"/>
                </a:rPr>
                <a:t>untuk</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dipakai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dalam</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penentuan</a:t>
              </a:r>
              <a:r>
                <a:rPr lang="en-US" altLang="ko-KR" sz="1200" dirty="0">
                  <a:solidFill>
                    <a:schemeClr val="tx1">
                      <a:lumMod val="75000"/>
                      <a:lumOff val="25000"/>
                    </a:schemeClr>
                  </a:solidFill>
                  <a:cs typeface="Arial" panose="020B0604020202020204" pitchFamily="34" charset="0"/>
                </a:rPr>
                <a:t> feature (Sommerville, 2021). </a:t>
              </a:r>
              <a:endParaRPr lang="en-US" altLang="ko-KR" sz="1200" dirty="0">
                <a:solidFill>
                  <a:schemeClr val="tx1">
                    <a:lumMod val="75000"/>
                    <a:lumOff val="25000"/>
                  </a:schemeClr>
                </a:solidFill>
                <a:cs typeface="Arial" panose="020B0604020202020204" pitchFamily="34" charset="0"/>
              </a:endParaRPr>
            </a:p>
          </p:txBody>
        </p:sp>
        <p:sp>
          <p:nvSpPr>
            <p:cNvPr id="18" name="TextBox 17"/>
            <p:cNvSpPr txBox="1"/>
            <p:nvPr/>
          </p:nvSpPr>
          <p:spPr>
            <a:xfrm>
              <a:off x="4406505" y="1014865"/>
              <a:ext cx="3861188" cy="461665"/>
            </a:xfrm>
            <a:prstGeom prst="rect">
              <a:avLst/>
            </a:prstGeom>
            <a:noFill/>
          </p:spPr>
          <p:txBody>
            <a:bodyPr wrap="square" rtlCol="0">
              <a:spAutoFit/>
            </a:bodyPr>
            <a:lstStyle/>
            <a:p>
              <a:r>
                <a:rPr lang="id-ID" altLang="ko-KR" sz="2400" dirty="0">
                  <a:solidFill>
                    <a:schemeClr val="accent1"/>
                  </a:solidFill>
                  <a:cs typeface="Arial" panose="020B0604020202020204" pitchFamily="34" charset="0"/>
                </a:rPr>
                <a:t>Prototyping</a:t>
              </a:r>
              <a:endParaRPr lang="ko-KR" altLang="en-US" sz="2400" b="1" dirty="0">
                <a:solidFill>
                  <a:schemeClr val="accent1"/>
                </a:solidFill>
                <a:cs typeface="Arial" panose="020B0604020202020204" pitchFamily="34" charset="0"/>
              </a:endParaRPr>
            </a:p>
          </p:txBody>
        </p:sp>
      </p:grpSp>
      <p:sp>
        <p:nvSpPr>
          <p:cNvPr id="22" name="TextBox 21"/>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anose="020B0604020202020204" pitchFamily="34" charset="0"/>
              </a:rPr>
              <a:t>Column</a:t>
            </a:r>
            <a:endParaRPr lang="en-US" altLang="ko-KR" sz="3600" b="1" dirty="0">
              <a:solidFill>
                <a:schemeClr val="tx1">
                  <a:lumMod val="65000"/>
                  <a:lumOff val="35000"/>
                </a:schemeClr>
              </a:solidFill>
              <a:latin typeface="+mj-lt"/>
              <a:cs typeface="Arial" panose="020B0604020202020204" pitchFamily="34" charset="0"/>
            </a:endParaRPr>
          </a:p>
          <a:p>
            <a:pPr algn="r"/>
            <a:r>
              <a:rPr lang="en-US" altLang="ko-KR" sz="3600" b="1" dirty="0" err="1">
                <a:solidFill>
                  <a:schemeClr val="accent5"/>
                </a:solidFill>
                <a:latin typeface="+mj-lt"/>
                <a:cs typeface="Arial" panose="020B0604020202020204" pitchFamily="34" charset="0"/>
              </a:rPr>
              <a:t>Powerpoint</a:t>
            </a:r>
            <a:r>
              <a:rPr lang="en-US" altLang="ko-KR" sz="3600" b="1" dirty="0">
                <a:solidFill>
                  <a:schemeClr val="accent5"/>
                </a:solidFill>
                <a:latin typeface="+mj-lt"/>
                <a:cs typeface="Arial" panose="020B0604020202020204" pitchFamily="34" charset="0"/>
              </a:rPr>
              <a:t> </a:t>
            </a:r>
            <a:r>
              <a:rPr lang="en-US" altLang="ko-KR" sz="3600" b="1" dirty="0">
                <a:solidFill>
                  <a:schemeClr val="tx1">
                    <a:lumMod val="65000"/>
                    <a:lumOff val="35000"/>
                  </a:schemeClr>
                </a:solidFill>
                <a:latin typeface="+mj-lt"/>
                <a:cs typeface="Arial" panose="020B0604020202020204" pitchFamily="34" charset="0"/>
              </a:rPr>
              <a:t>Presentation </a:t>
            </a:r>
            <a:endParaRPr lang="ko-KR" altLang="en-US" sz="3600" b="1" dirty="0">
              <a:solidFill>
                <a:schemeClr val="tx1">
                  <a:lumMod val="65000"/>
                  <a:lumOff val="35000"/>
                </a:schemeClr>
              </a:solidFill>
              <a:latin typeface="+mj-lt"/>
              <a:cs typeface="Arial" panose="020B0604020202020204" pitchFamily="34" charset="0"/>
            </a:endParaRPr>
          </a:p>
        </p:txBody>
      </p:sp>
      <p:pic>
        <p:nvPicPr>
          <p:cNvPr id="2" name="Picture 1"/>
          <p:cNvPicPr>
            <a:picLocks noChangeAspect="1"/>
          </p:cNvPicPr>
          <p:nvPr/>
        </p:nvPicPr>
        <p:blipFill>
          <a:blip r:embed="rId1"/>
          <a:stretch>
            <a:fillRect/>
          </a:stretch>
        </p:blipFill>
        <p:spPr>
          <a:xfrm>
            <a:off x="4632497" y="2594972"/>
            <a:ext cx="3237753" cy="222172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anose="020B0604020202020204" pitchFamily="34" charset="0"/>
              </a:rPr>
              <a:t>Colu</a:t>
            </a:r>
            <a:r>
              <a:rPr lang="en-US" altLang="ko-KR" sz="3600" b="1" dirty="0">
                <a:solidFill>
                  <a:schemeClr val="accent1"/>
                </a:solidFill>
                <a:latin typeface="+mj-lt"/>
                <a:cs typeface="Arial" panose="020B0604020202020204" pitchFamily="34" charset="0"/>
              </a:rPr>
              <a:t>mn</a:t>
            </a:r>
            <a:endParaRPr lang="en-US" altLang="ko-KR" sz="3600" b="1" dirty="0">
              <a:solidFill>
                <a:schemeClr val="accent1"/>
              </a:solidFill>
              <a:latin typeface="+mj-lt"/>
              <a:cs typeface="Arial" panose="020B0604020202020204" pitchFamily="34" charset="0"/>
            </a:endParaRPr>
          </a:p>
          <a:p>
            <a:r>
              <a:rPr lang="en-US" altLang="ko-KR" sz="3600" b="1" dirty="0" err="1">
                <a:solidFill>
                  <a:schemeClr val="bg1"/>
                </a:solidFill>
                <a:latin typeface="+mj-lt"/>
                <a:cs typeface="Arial" panose="020B0604020202020204" pitchFamily="34" charset="0"/>
              </a:rPr>
              <a:t>Pow</a:t>
            </a:r>
            <a:r>
              <a:rPr lang="en-US" altLang="ko-KR" sz="3600" b="1" dirty="0" err="1">
                <a:solidFill>
                  <a:schemeClr val="accent1"/>
                </a:solidFill>
                <a:latin typeface="+mj-lt"/>
                <a:cs typeface="Arial" panose="020B0604020202020204" pitchFamily="34" charset="0"/>
              </a:rPr>
              <a:t>erpoint</a:t>
            </a:r>
            <a:r>
              <a:rPr lang="en-US" altLang="ko-KR" sz="3600" b="1" dirty="0">
                <a:solidFill>
                  <a:schemeClr val="accent1"/>
                </a:solidFill>
                <a:latin typeface="+mj-lt"/>
                <a:cs typeface="Arial" panose="020B0604020202020204" pitchFamily="34" charset="0"/>
              </a:rPr>
              <a:t> </a:t>
            </a:r>
            <a:r>
              <a:rPr lang="en-US" altLang="ko-KR" sz="3600" b="1" dirty="0">
                <a:solidFill>
                  <a:schemeClr val="bg1"/>
                </a:solidFill>
                <a:latin typeface="+mj-lt"/>
                <a:cs typeface="Arial" panose="020B0604020202020204" pitchFamily="34" charset="0"/>
              </a:rPr>
              <a:t>Pres</a:t>
            </a:r>
            <a:r>
              <a:rPr lang="en-US" altLang="ko-KR" sz="3600" b="1" dirty="0">
                <a:solidFill>
                  <a:schemeClr val="accent1"/>
                </a:solidFill>
                <a:latin typeface="+mj-lt"/>
                <a:cs typeface="Arial" panose="020B0604020202020204" pitchFamily="34" charset="0"/>
              </a:rPr>
              <a:t>entation</a:t>
            </a:r>
            <a:r>
              <a:rPr lang="en-US" altLang="ko-KR" sz="3600" b="1" dirty="0">
                <a:solidFill>
                  <a:schemeClr val="tx1">
                    <a:lumMod val="65000"/>
                    <a:lumOff val="35000"/>
                  </a:schemeClr>
                </a:solidFill>
                <a:latin typeface="+mj-lt"/>
                <a:cs typeface="Arial" panose="020B0604020202020204" pitchFamily="34" charset="0"/>
              </a:rPr>
              <a:t> </a:t>
            </a:r>
            <a:endParaRPr lang="ko-KR" altLang="en-US" sz="3600" b="1" dirty="0">
              <a:solidFill>
                <a:schemeClr val="tx1">
                  <a:lumMod val="65000"/>
                  <a:lumOff val="35000"/>
                </a:schemeClr>
              </a:solidFill>
              <a:latin typeface="+mj-lt"/>
              <a:cs typeface="Arial" panose="020B0604020202020204" pitchFamily="34" charset="0"/>
            </a:endParaRPr>
          </a:p>
        </p:txBody>
      </p:sp>
      <p:cxnSp>
        <p:nvCxnSpPr>
          <p:cNvPr id="5" name="Straight Connector 4"/>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920854" y="1123439"/>
            <a:ext cx="2946793" cy="2462212"/>
            <a:chOff x="4406502" y="1014865"/>
            <a:chExt cx="3861192" cy="2462212"/>
          </a:xfrm>
        </p:grpSpPr>
        <p:sp>
          <p:nvSpPr>
            <p:cNvPr id="10" name="TextBox 9"/>
            <p:cNvSpPr txBox="1"/>
            <p:nvPr/>
          </p:nvSpPr>
          <p:spPr>
            <a:xfrm>
              <a:off x="4406502" y="1722751"/>
              <a:ext cx="3861192" cy="1754326"/>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Pengujian perangkat lunak adalah aktivitas yang memiliki tujuan mengevaluasi kemampuan sebuah sistem atau program, dan menentukan kesesuaian dengan hasil yang diharapkan. Pengujian perangkat lunak dapat dikatakan sukses apabila sebuah kesalahan dapat ditemukan yang awalnya tak ditemukan (Dahono, 2020).</a:t>
              </a:r>
              <a:endParaRPr lang="en-US" altLang="ko-KR" sz="1200" dirty="0">
                <a:solidFill>
                  <a:schemeClr val="tx1">
                    <a:lumMod val="75000"/>
                    <a:lumOff val="25000"/>
                  </a:schemeClr>
                </a:solidFill>
                <a:cs typeface="Arial" panose="020B0604020202020204" pitchFamily="34" charset="0"/>
              </a:endParaRPr>
            </a:p>
          </p:txBody>
        </p:sp>
        <p:sp>
          <p:nvSpPr>
            <p:cNvPr id="11" name="TextBox 10"/>
            <p:cNvSpPr txBox="1"/>
            <p:nvPr/>
          </p:nvSpPr>
          <p:spPr>
            <a:xfrm>
              <a:off x="4406505" y="1014865"/>
              <a:ext cx="3861188" cy="1015663"/>
            </a:xfrm>
            <a:prstGeom prst="rect">
              <a:avLst/>
            </a:prstGeom>
            <a:noFill/>
          </p:spPr>
          <p:txBody>
            <a:bodyPr wrap="square" rtlCol="0">
              <a:spAutoFit/>
            </a:bodyPr>
            <a:lstStyle/>
            <a:p>
              <a:r>
                <a:rPr lang="en-US" altLang="ko-KR" sz="2000" dirty="0" err="1">
                  <a:solidFill>
                    <a:schemeClr val="accent1"/>
                  </a:solidFill>
                  <a:cs typeface="Arial" panose="020B0604020202020204" pitchFamily="34" charset="0"/>
                </a:rPr>
                <a:t>Pengujian</a:t>
              </a:r>
              <a:r>
                <a:rPr lang="en-US" altLang="ko-KR" sz="2000" dirty="0">
                  <a:solidFill>
                    <a:schemeClr val="accent1"/>
                  </a:solidFill>
                  <a:cs typeface="Arial" panose="020B0604020202020204" pitchFamily="34" charset="0"/>
                </a:rPr>
                <a:t> </a:t>
              </a:r>
              <a:r>
                <a:rPr lang="en-US" altLang="ko-KR" sz="2000" dirty="0" err="1">
                  <a:solidFill>
                    <a:schemeClr val="accent1"/>
                  </a:solidFill>
                  <a:cs typeface="Arial" panose="020B0604020202020204" pitchFamily="34" charset="0"/>
                </a:rPr>
                <a:t>Perangkat</a:t>
              </a:r>
              <a:r>
                <a:rPr lang="en-US" altLang="ko-KR" sz="2000" dirty="0">
                  <a:solidFill>
                    <a:schemeClr val="accent1"/>
                  </a:solidFill>
                  <a:cs typeface="Arial" panose="020B0604020202020204" pitchFamily="34" charset="0"/>
                </a:rPr>
                <a:t> </a:t>
              </a:r>
              <a:r>
                <a:rPr lang="en-US" altLang="ko-KR" sz="2000" dirty="0" err="1">
                  <a:solidFill>
                    <a:schemeClr val="accent1"/>
                  </a:solidFill>
                  <a:cs typeface="Arial" panose="020B0604020202020204" pitchFamily="34" charset="0"/>
                </a:rPr>
                <a:t>Lunak</a:t>
              </a:r>
              <a:r>
                <a:rPr lang="id-ID" altLang="ko-KR" sz="2000" b="1" dirty="0">
                  <a:solidFill>
                    <a:schemeClr val="accent1"/>
                  </a:solidFill>
                  <a:cs typeface="Arial" panose="020B0604020202020204" pitchFamily="34" charset="0"/>
                </a:rPr>
                <a:t>(lgsg contoh gambar)</a:t>
              </a:r>
              <a:endParaRPr lang="ko-KR" altLang="en-US" sz="2000" b="1" dirty="0">
                <a:solidFill>
                  <a:schemeClr val="accent1"/>
                </a:solidFill>
                <a:cs typeface="Arial" panose="020B0604020202020204" pitchFamily="34" charset="0"/>
              </a:endParaRPr>
            </a:p>
          </p:txBody>
        </p:sp>
      </p:grpSp>
      <p:grpSp>
        <p:nvGrpSpPr>
          <p:cNvPr id="15" name="Group 14"/>
          <p:cNvGrpSpPr/>
          <p:nvPr/>
        </p:nvGrpSpPr>
        <p:grpSpPr>
          <a:xfrm>
            <a:off x="8332587" y="1123439"/>
            <a:ext cx="2946794" cy="1841133"/>
            <a:chOff x="4406505" y="1014865"/>
            <a:chExt cx="3861193" cy="1841133"/>
          </a:xfrm>
        </p:grpSpPr>
        <p:sp>
          <p:nvSpPr>
            <p:cNvPr id="16" name="TextBox 15"/>
            <p:cNvSpPr txBox="1"/>
            <p:nvPr/>
          </p:nvSpPr>
          <p:spPr>
            <a:xfrm>
              <a:off x="4406506" y="1471003"/>
              <a:ext cx="3861192" cy="1384995"/>
            </a:xfrm>
            <a:prstGeom prst="rect">
              <a:avLst/>
            </a:prstGeom>
            <a:noFill/>
          </p:spPr>
          <p:txBody>
            <a:bodyPr wrap="square" rtlCol="0">
              <a:spAutoFit/>
            </a:bodyPr>
            <a:lstStyle/>
            <a:p>
              <a:r>
                <a:rPr lang="en-US" altLang="ko-KR" sz="1200" i="1" dirty="0">
                  <a:solidFill>
                    <a:schemeClr val="tx1">
                      <a:lumMod val="75000"/>
                      <a:lumOff val="25000"/>
                    </a:schemeClr>
                  </a:solidFill>
                  <a:cs typeface="Arial" panose="020B0604020202020204" pitchFamily="34" charset="0"/>
                </a:rPr>
                <a:t>Black box testing </a:t>
              </a:r>
              <a:r>
                <a:rPr lang="en-US" altLang="ko-KR" sz="1200" dirty="0" err="1">
                  <a:solidFill>
                    <a:schemeClr val="tx1">
                      <a:lumMod val="75000"/>
                      <a:lumOff val="25000"/>
                    </a:schemeClr>
                  </a:solidFill>
                  <a:cs typeface="Arial" panose="020B0604020202020204" pitchFamily="34" charset="0"/>
                </a:rPr>
                <a:t>adalah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sebuah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pendetakan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pengujian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dimana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pengujian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dilakukan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dengan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membuat</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kasus</a:t>
              </a:r>
              <a:r>
                <a:rPr lang="en-US" altLang="ko-KR" sz="1200" dirty="0">
                  <a:solidFill>
                    <a:schemeClr val="tx1">
                      <a:lumMod val="75000"/>
                      <a:lumOff val="25000"/>
                    </a:schemeClr>
                  </a:solidFill>
                  <a:cs typeface="Arial" panose="020B0604020202020204" pitchFamily="34" charset="0"/>
                </a:rPr>
                <a:t> uji </a:t>
              </a:r>
              <a:r>
                <a:rPr lang="en-US" altLang="ko-KR" sz="1200" dirty="0" err="1">
                  <a:solidFill>
                    <a:schemeClr val="tx1">
                      <a:lumMod val="75000"/>
                      <a:lumOff val="25000"/>
                    </a:schemeClr>
                  </a:solidFill>
                  <a:cs typeface="Arial" panose="020B0604020202020204" pitchFamily="34" charset="0"/>
                </a:rPr>
                <a:t>terhadap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setiap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fungsi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Pengujian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ini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dilakukan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berdasarkan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kebutuhan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fungsional</a:t>
              </a:r>
              <a:r>
                <a:rPr lang="en-US" altLang="ko-KR" sz="1200" dirty="0">
                  <a:solidFill>
                    <a:schemeClr val="tx1">
                      <a:lumMod val="75000"/>
                      <a:lumOff val="25000"/>
                    </a:schemeClr>
                  </a:solidFill>
                  <a:cs typeface="Arial" panose="020B0604020202020204" pitchFamily="34" charset="0"/>
                </a:rPr>
                <a:t> yang </a:t>
              </a:r>
              <a:r>
                <a:rPr lang="en-US" altLang="ko-KR" sz="1200" dirty="0" err="1">
                  <a:solidFill>
                    <a:schemeClr val="tx1">
                      <a:lumMod val="75000"/>
                      <a:lumOff val="25000"/>
                    </a:schemeClr>
                  </a:solidFill>
                  <a:cs typeface="Arial" panose="020B0604020202020204" pitchFamily="34" charset="0"/>
                </a:rPr>
                <a:t>ada</a:t>
              </a:r>
              <a:r>
                <a:rPr lang="en-US" altLang="ko-KR" sz="1200" dirty="0">
                  <a:solidFill>
                    <a:schemeClr val="tx1">
                      <a:lumMod val="75000"/>
                      <a:lumOff val="25000"/>
                    </a:schemeClr>
                  </a:solidFill>
                  <a:cs typeface="Arial" panose="020B0604020202020204" pitchFamily="34" charset="0"/>
                </a:rPr>
                <a:t> pada </a:t>
              </a:r>
              <a:r>
                <a:rPr lang="en-US" altLang="ko-KR" sz="1200" dirty="0" err="1">
                  <a:solidFill>
                    <a:schemeClr val="tx1">
                      <a:lumMod val="75000"/>
                      <a:lumOff val="25000"/>
                    </a:schemeClr>
                  </a:solidFill>
                  <a:cs typeface="Arial" panose="020B0604020202020204" pitchFamily="34" charset="0"/>
                </a:rPr>
                <a:t>sistem</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Muchlison</a:t>
              </a:r>
              <a:r>
                <a:rPr lang="en-US" altLang="ko-KR" sz="1200" dirty="0">
                  <a:solidFill>
                    <a:schemeClr val="tx1">
                      <a:lumMod val="75000"/>
                      <a:lumOff val="25000"/>
                    </a:schemeClr>
                  </a:solidFill>
                  <a:cs typeface="Arial" panose="020B0604020202020204" pitchFamily="34" charset="0"/>
                </a:rPr>
                <a:t>, 2021).</a:t>
              </a:r>
              <a:endParaRPr lang="en-US" altLang="ko-KR" sz="1200" dirty="0">
                <a:solidFill>
                  <a:schemeClr val="tx1">
                    <a:lumMod val="75000"/>
                    <a:lumOff val="25000"/>
                  </a:schemeClr>
                </a:solidFill>
                <a:cs typeface="Arial" panose="020B0604020202020204" pitchFamily="34" charset="0"/>
              </a:endParaRPr>
            </a:p>
          </p:txBody>
        </p:sp>
        <p:sp>
          <p:nvSpPr>
            <p:cNvPr id="17" name="TextBox 16"/>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anose="020B0604020202020204" pitchFamily="34" charset="0"/>
                </a:rPr>
                <a:t>Black Box Testing</a:t>
              </a:r>
              <a:endParaRPr lang="ko-KR" altLang="en-US" sz="2000" b="1" i="1" dirty="0">
                <a:solidFill>
                  <a:schemeClr val="accent1"/>
                </a:solidFill>
                <a:cs typeface="Arial" panose="020B0604020202020204" pitchFamily="34" charset="0"/>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320780" y="1123439"/>
            <a:ext cx="3861193" cy="3133794"/>
            <a:chOff x="4406505" y="1014865"/>
            <a:chExt cx="3861193" cy="3133794"/>
          </a:xfrm>
        </p:grpSpPr>
        <p:sp>
          <p:nvSpPr>
            <p:cNvPr id="17" name="TextBox 16"/>
            <p:cNvSpPr txBox="1"/>
            <p:nvPr/>
          </p:nvSpPr>
          <p:spPr>
            <a:xfrm>
              <a:off x="4406506" y="1471003"/>
              <a:ext cx="3861192" cy="2677656"/>
            </a:xfrm>
            <a:prstGeom prst="rect">
              <a:avLst/>
            </a:prstGeom>
            <a:noFill/>
          </p:spPr>
          <p:txBody>
            <a:bodyPr wrap="square" rtlCol="0">
              <a:spAutoFit/>
            </a:bodyPr>
            <a:lstStyle/>
            <a:p>
              <a:pPr marL="0" marR="0" algn="just">
                <a:spcBef>
                  <a:spcPts val="0"/>
                </a:spcBef>
                <a:spcAft>
                  <a:spcPts val="0"/>
                </a:spcAft>
              </a:pP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Usability testing</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adalah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sebuah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guna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mengetahui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apakah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sebuah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method</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class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sistem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ataupun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subsistem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telah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memenuhi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kebutuhan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pengguna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Tujuan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dari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usability testing</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adalah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agar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mendapatkan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umpan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balik</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secara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cepat</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meningkatkan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antarmuka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dan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melakukan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koreksi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terhadap</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kesalahan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komponen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perangkat</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lunak</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Dahono</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2020).</a:t>
              </a:r>
              <a:endParaRPr lang="id-ID" sz="1200" dirty="0">
                <a:solidFill>
                  <a:schemeClr val="tx1">
                    <a:lumMod val="75000"/>
                    <a:lumOff val="25000"/>
                  </a:schemeClr>
                </a:solidFill>
                <a:effectLst/>
                <a:ea typeface="SimSun" panose="02010600030101010101" pitchFamily="2" charset="-122"/>
                <a:cs typeface="Times New Roman" panose="02020603050405020304" pitchFamily="18" charset="0"/>
              </a:endParaRPr>
            </a:p>
            <a:p>
              <a:pPr marL="0" marR="0" algn="just">
                <a:spcBef>
                  <a:spcPts val="0"/>
                </a:spcBef>
                <a:spcAft>
                  <a:spcPts val="0"/>
                </a:spcAft>
              </a:pPr>
              <a:endParaRPr lang="en-ID" sz="1200" dirty="0">
                <a:solidFill>
                  <a:schemeClr val="tx1">
                    <a:lumMod val="75000"/>
                    <a:lumOff val="25000"/>
                  </a:schemeClr>
                </a:solidFill>
                <a:effectLst/>
                <a:ea typeface="SimSun" panose="02010600030101010101" pitchFamily="2" charset="-122"/>
                <a:cs typeface="Times New Roman" panose="02020603050405020304" pitchFamily="18" charset="0"/>
              </a:endParaRPr>
            </a:p>
            <a:p>
              <a:pPr marL="0" marR="0">
                <a:spcBef>
                  <a:spcPts val="0"/>
                </a:spcBef>
                <a:spcAft>
                  <a:spcPts val="0"/>
                </a:spcAft>
              </a:pP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Salah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satu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aspek</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pengukuran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usability testing</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yaitu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effectiveness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atau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efektivitas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Tingkat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efektivitas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aplikasi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diukur</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menggunakan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completion rate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atau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tingkat</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keberhasilan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partisipan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menjalankan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tugas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Wibawa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Mursityo</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&amp;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Retno</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2019).</a:t>
              </a:r>
              <a:endParaRPr lang="en-ID" sz="1200" dirty="0">
                <a:solidFill>
                  <a:schemeClr val="tx1">
                    <a:lumMod val="75000"/>
                    <a:lumOff val="25000"/>
                  </a:schemeClr>
                </a:solidFill>
                <a:effectLst/>
                <a:ea typeface="SimSun" panose="02010600030101010101" pitchFamily="2" charset="-122"/>
                <a:cs typeface="Times New Roman" panose="02020603050405020304" pitchFamily="18" charset="0"/>
              </a:endParaRPr>
            </a:p>
          </p:txBody>
        </p:sp>
        <p:sp>
          <p:nvSpPr>
            <p:cNvPr id="18" name="TextBox 17"/>
            <p:cNvSpPr txBox="1"/>
            <p:nvPr/>
          </p:nvSpPr>
          <p:spPr>
            <a:xfrm>
              <a:off x="4406505" y="1014865"/>
              <a:ext cx="3861188" cy="461665"/>
            </a:xfrm>
            <a:prstGeom prst="rect">
              <a:avLst/>
            </a:prstGeom>
            <a:noFill/>
          </p:spPr>
          <p:txBody>
            <a:bodyPr wrap="square" rtlCol="0">
              <a:spAutoFit/>
            </a:bodyPr>
            <a:lstStyle/>
            <a:p>
              <a:r>
                <a:rPr lang="en-US" altLang="ko-KR" sz="2400" i="1" dirty="0">
                  <a:solidFill>
                    <a:schemeClr val="accent1"/>
                  </a:solidFill>
                  <a:cs typeface="Arial" panose="020B0604020202020204" pitchFamily="34" charset="0"/>
                </a:rPr>
                <a:t>Usability Testing</a:t>
              </a:r>
              <a:endParaRPr lang="ko-KR" altLang="en-US" sz="2400" b="1" i="1" dirty="0">
                <a:solidFill>
                  <a:schemeClr val="accent1"/>
                </a:solidFill>
                <a:cs typeface="Arial" panose="020B0604020202020204" pitchFamily="34" charset="0"/>
              </a:endParaRPr>
            </a:p>
          </p:txBody>
        </p:sp>
      </p:grpSp>
      <p:sp>
        <p:nvSpPr>
          <p:cNvPr id="22" name="TextBox 21"/>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anose="020B0604020202020204" pitchFamily="34" charset="0"/>
              </a:rPr>
              <a:t>Column</a:t>
            </a:r>
            <a:endParaRPr lang="en-US" altLang="ko-KR" sz="3600" b="1" dirty="0">
              <a:solidFill>
                <a:schemeClr val="tx1">
                  <a:lumMod val="65000"/>
                  <a:lumOff val="35000"/>
                </a:schemeClr>
              </a:solidFill>
              <a:latin typeface="+mj-lt"/>
              <a:cs typeface="Arial" panose="020B0604020202020204" pitchFamily="34" charset="0"/>
            </a:endParaRPr>
          </a:p>
          <a:p>
            <a:pPr algn="r"/>
            <a:r>
              <a:rPr lang="en-US" altLang="ko-KR" sz="3600" b="1" dirty="0" err="1">
                <a:solidFill>
                  <a:schemeClr val="accent5"/>
                </a:solidFill>
                <a:latin typeface="+mj-lt"/>
                <a:cs typeface="Arial" panose="020B0604020202020204" pitchFamily="34" charset="0"/>
              </a:rPr>
              <a:t>Powerpoint</a:t>
            </a:r>
            <a:r>
              <a:rPr lang="en-US" altLang="ko-KR" sz="3600" b="1" dirty="0">
                <a:solidFill>
                  <a:schemeClr val="accent5"/>
                </a:solidFill>
                <a:latin typeface="+mj-lt"/>
                <a:cs typeface="Arial" panose="020B0604020202020204" pitchFamily="34" charset="0"/>
              </a:rPr>
              <a:t> </a:t>
            </a:r>
            <a:r>
              <a:rPr lang="en-US" altLang="ko-KR" sz="3600" b="1" dirty="0">
                <a:solidFill>
                  <a:schemeClr val="tx1">
                    <a:lumMod val="65000"/>
                    <a:lumOff val="35000"/>
                  </a:schemeClr>
                </a:solidFill>
                <a:latin typeface="+mj-lt"/>
                <a:cs typeface="Arial" panose="020B0604020202020204" pitchFamily="34" charset="0"/>
              </a:rPr>
              <a:t>Presentation </a:t>
            </a:r>
            <a:endParaRPr lang="ko-KR" altLang="en-US" sz="3600" b="1" dirty="0">
              <a:solidFill>
                <a:schemeClr val="tx1">
                  <a:lumMod val="65000"/>
                  <a:lumOff val="35000"/>
                </a:schemeClr>
              </a:solidFill>
              <a:latin typeface="+mj-lt"/>
              <a:cs typeface="Arial" panose="020B0604020202020204"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anose="020B0604020202020204" pitchFamily="34" charset="0"/>
              </a:rPr>
              <a:t>Colu</a:t>
            </a:r>
            <a:r>
              <a:rPr lang="en-US" altLang="ko-KR" sz="3600" b="1" dirty="0">
                <a:solidFill>
                  <a:schemeClr val="accent1"/>
                </a:solidFill>
                <a:latin typeface="+mj-lt"/>
                <a:cs typeface="Arial" panose="020B0604020202020204" pitchFamily="34" charset="0"/>
              </a:rPr>
              <a:t>mn</a:t>
            </a:r>
            <a:endParaRPr lang="en-US" altLang="ko-KR" sz="3600" b="1" dirty="0">
              <a:solidFill>
                <a:schemeClr val="accent1"/>
              </a:solidFill>
              <a:latin typeface="+mj-lt"/>
              <a:cs typeface="Arial" panose="020B0604020202020204" pitchFamily="34" charset="0"/>
            </a:endParaRPr>
          </a:p>
          <a:p>
            <a:r>
              <a:rPr lang="en-US" altLang="ko-KR" sz="3600" b="1" dirty="0" err="1">
                <a:solidFill>
                  <a:schemeClr val="bg1"/>
                </a:solidFill>
                <a:latin typeface="+mj-lt"/>
                <a:cs typeface="Arial" panose="020B0604020202020204" pitchFamily="34" charset="0"/>
              </a:rPr>
              <a:t>Pow</a:t>
            </a:r>
            <a:r>
              <a:rPr lang="en-US" altLang="ko-KR" sz="3600" b="1" dirty="0" err="1">
                <a:solidFill>
                  <a:schemeClr val="accent1"/>
                </a:solidFill>
                <a:latin typeface="+mj-lt"/>
                <a:cs typeface="Arial" panose="020B0604020202020204" pitchFamily="34" charset="0"/>
              </a:rPr>
              <a:t>erpoint</a:t>
            </a:r>
            <a:r>
              <a:rPr lang="en-US" altLang="ko-KR" sz="3600" b="1" dirty="0">
                <a:solidFill>
                  <a:schemeClr val="accent1"/>
                </a:solidFill>
                <a:latin typeface="+mj-lt"/>
                <a:cs typeface="Arial" panose="020B0604020202020204" pitchFamily="34" charset="0"/>
              </a:rPr>
              <a:t> </a:t>
            </a:r>
            <a:r>
              <a:rPr lang="en-US" altLang="ko-KR" sz="3600" b="1" dirty="0">
                <a:solidFill>
                  <a:schemeClr val="bg1"/>
                </a:solidFill>
                <a:latin typeface="+mj-lt"/>
                <a:cs typeface="Arial" panose="020B0604020202020204" pitchFamily="34" charset="0"/>
              </a:rPr>
              <a:t>Pres</a:t>
            </a:r>
            <a:r>
              <a:rPr lang="en-US" altLang="ko-KR" sz="3600" b="1" dirty="0">
                <a:solidFill>
                  <a:schemeClr val="accent1"/>
                </a:solidFill>
                <a:latin typeface="+mj-lt"/>
                <a:cs typeface="Arial" panose="020B0604020202020204" pitchFamily="34" charset="0"/>
              </a:rPr>
              <a:t>entation</a:t>
            </a:r>
            <a:r>
              <a:rPr lang="en-US" altLang="ko-KR" sz="3600" b="1" dirty="0">
                <a:solidFill>
                  <a:schemeClr val="tx1">
                    <a:lumMod val="65000"/>
                    <a:lumOff val="35000"/>
                  </a:schemeClr>
                </a:solidFill>
                <a:latin typeface="+mj-lt"/>
                <a:cs typeface="Arial" panose="020B0604020202020204" pitchFamily="34" charset="0"/>
              </a:rPr>
              <a:t> </a:t>
            </a:r>
            <a:endParaRPr lang="ko-KR" altLang="en-US" sz="3600" b="1" dirty="0">
              <a:solidFill>
                <a:schemeClr val="tx1">
                  <a:lumMod val="65000"/>
                  <a:lumOff val="35000"/>
                </a:schemeClr>
              </a:solidFill>
              <a:latin typeface="+mj-lt"/>
              <a:cs typeface="Arial" panose="020B0604020202020204" pitchFamily="34" charset="0"/>
            </a:endParaRPr>
          </a:p>
        </p:txBody>
      </p:sp>
      <p:cxnSp>
        <p:nvCxnSpPr>
          <p:cNvPr id="5" name="Straight Connector 4"/>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920857" y="1123439"/>
            <a:ext cx="2946794" cy="2395130"/>
            <a:chOff x="4406505" y="1014865"/>
            <a:chExt cx="3861193" cy="2395130"/>
          </a:xfrm>
        </p:grpSpPr>
        <p:sp>
          <p:nvSpPr>
            <p:cNvPr id="10" name="TextBox 9"/>
            <p:cNvSpPr txBox="1"/>
            <p:nvPr/>
          </p:nvSpPr>
          <p:spPr>
            <a:xfrm>
              <a:off x="4406506" y="1471003"/>
              <a:ext cx="3861192" cy="1938992"/>
            </a:xfrm>
            <a:prstGeom prst="rect">
              <a:avLst/>
            </a:prstGeom>
            <a:noFill/>
          </p:spPr>
          <p:txBody>
            <a:bodyPr wrap="square" rtlCol="0">
              <a:spAutoFit/>
            </a:bodyPr>
            <a:lstStyle/>
            <a:p>
              <a:pPr marL="0" marR="0" algn="just">
                <a:spcBef>
                  <a:spcPts val="0"/>
                </a:spcBef>
                <a:spcAft>
                  <a:spcPts val="0"/>
                </a:spcAft>
              </a:pPr>
              <a:r>
                <a:rPr lang="en-ID" sz="1200" i="1" dirty="0">
                  <a:solidFill>
                    <a:schemeClr val="tx1">
                      <a:lumMod val="75000"/>
                      <a:lumOff val="25000"/>
                    </a:schemeClr>
                  </a:solidFill>
                  <a:effectLst/>
                  <a:ea typeface="SimSun" panose="02010600030101010101" pitchFamily="2" charset="-122"/>
                </a:rPr>
                <a:t>Scenario-based testing</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adalah</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sebuah</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pengujian</a:t>
              </a:r>
              <a:r>
                <a:rPr lang="en-ID" sz="1200" dirty="0">
                  <a:solidFill>
                    <a:schemeClr val="tx1">
                      <a:lumMod val="75000"/>
                      <a:lumOff val="25000"/>
                    </a:schemeClr>
                  </a:solidFill>
                  <a:effectLst/>
                  <a:ea typeface="SimSun" panose="02010600030101010101" pitchFamily="2" charset="-122"/>
                </a:rPr>
                <a:t> yang </a:t>
              </a:r>
              <a:r>
                <a:rPr lang="en-ID" sz="1200" dirty="0" err="1">
                  <a:solidFill>
                    <a:schemeClr val="tx1">
                      <a:lumMod val="75000"/>
                      <a:lumOff val="25000"/>
                    </a:schemeClr>
                  </a:solidFill>
                  <a:effectLst/>
                  <a:ea typeface="SimSun" panose="02010600030101010101" pitchFamily="2" charset="-122"/>
                </a:rPr>
                <a:t>berbasis</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skenario</a:t>
              </a:r>
              <a:r>
                <a:rPr lang="en-ID" sz="1200" dirty="0">
                  <a:solidFill>
                    <a:schemeClr val="tx1">
                      <a:lumMod val="75000"/>
                      <a:lumOff val="25000"/>
                    </a:schemeClr>
                  </a:solidFill>
                  <a:effectLst/>
                  <a:ea typeface="SimSun" panose="02010600030101010101" pitchFamily="2" charset="-122"/>
                </a:rPr>
                <a:t> yang </a:t>
              </a:r>
              <a:r>
                <a:rPr lang="en-ID" sz="1200" dirty="0" err="1">
                  <a:solidFill>
                    <a:schemeClr val="tx1">
                      <a:lumMod val="75000"/>
                      <a:lumOff val="25000"/>
                    </a:schemeClr>
                  </a:solidFill>
                  <a:effectLst/>
                  <a:ea typeface="SimSun" panose="02010600030101010101" pitchFamily="2" charset="-122"/>
                </a:rPr>
                <a:t>berfokus</a:t>
              </a:r>
              <a:r>
                <a:rPr lang="en-ID" sz="1200" dirty="0">
                  <a:solidFill>
                    <a:schemeClr val="tx1">
                      <a:lumMod val="75000"/>
                      <a:lumOff val="25000"/>
                    </a:schemeClr>
                  </a:solidFill>
                  <a:effectLst/>
                  <a:ea typeface="SimSun" panose="02010600030101010101" pitchFamily="2" charset="-122"/>
                </a:rPr>
                <a:t> pada </a:t>
              </a:r>
              <a:r>
                <a:rPr lang="en-ID" sz="1200" dirty="0" err="1">
                  <a:solidFill>
                    <a:schemeClr val="tx1">
                      <a:lumMod val="75000"/>
                      <a:lumOff val="25000"/>
                    </a:schemeClr>
                  </a:solidFill>
                  <a:effectLst/>
                  <a:ea typeface="SimSun" panose="02010600030101010101" pitchFamily="2" charset="-122"/>
                </a:rPr>
                <a:t>pengujian</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alur</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bisnis</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perangkat</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lunak</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Skenario</a:t>
              </a:r>
              <a:r>
                <a:rPr lang="en-ID" sz="1200" dirty="0">
                  <a:solidFill>
                    <a:schemeClr val="tx1">
                      <a:lumMod val="75000"/>
                      <a:lumOff val="25000"/>
                    </a:schemeClr>
                  </a:solidFill>
                  <a:effectLst/>
                  <a:ea typeface="SimSun" panose="02010600030101010101" pitchFamily="2" charset="-122"/>
                </a:rPr>
                <a:t> di </a:t>
              </a:r>
              <a:r>
                <a:rPr lang="en-ID" sz="1200" dirty="0" err="1">
                  <a:solidFill>
                    <a:schemeClr val="tx1">
                      <a:lumMod val="75000"/>
                      <a:lumOff val="25000"/>
                    </a:schemeClr>
                  </a:solidFill>
                  <a:effectLst/>
                  <a:ea typeface="SimSun" panose="02010600030101010101" pitchFamily="2" charset="-122"/>
                </a:rPr>
                <a:t>sini</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menyerupai</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instruksi</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terkait</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bagaimana</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perangkat</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lunak</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digunakan</a:t>
              </a:r>
              <a:r>
                <a:rPr lang="en-ID" sz="1200" dirty="0">
                  <a:solidFill>
                    <a:schemeClr val="tx1">
                      <a:lumMod val="75000"/>
                      <a:lumOff val="25000"/>
                    </a:schemeClr>
                  </a:solidFill>
                  <a:effectLst/>
                  <a:ea typeface="SimSun" panose="02010600030101010101" pitchFamily="2" charset="-122"/>
                </a:rPr>
                <a:t>, dan </a:t>
              </a:r>
              <a:r>
                <a:rPr lang="en-ID" sz="1200" dirty="0" err="1">
                  <a:solidFill>
                    <a:schemeClr val="tx1">
                      <a:lumMod val="75000"/>
                      <a:lumOff val="25000"/>
                    </a:schemeClr>
                  </a:solidFill>
                  <a:effectLst/>
                  <a:ea typeface="SimSun" panose="02010600030101010101" pitchFamily="2" charset="-122"/>
                </a:rPr>
                <a:t>skenario</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pengujian</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dapat</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berupa</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kasus</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pengujian</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terpisah</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atau</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serangkian</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kasus-kasus</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pengujian</a:t>
              </a:r>
              <a:r>
                <a:rPr lang="en-ID" sz="1200" dirty="0">
                  <a:solidFill>
                    <a:schemeClr val="tx1">
                      <a:lumMod val="75000"/>
                      <a:lumOff val="25000"/>
                    </a:schemeClr>
                  </a:solidFill>
                  <a:effectLst/>
                  <a:ea typeface="SimSun" panose="02010600030101010101" pitchFamily="2" charset="-122"/>
                </a:rPr>
                <a:t> yang </a:t>
              </a:r>
              <a:r>
                <a:rPr lang="en-ID" sz="1200" dirty="0" err="1">
                  <a:solidFill>
                    <a:schemeClr val="tx1">
                      <a:lumMod val="75000"/>
                      <a:lumOff val="25000"/>
                    </a:schemeClr>
                  </a:solidFill>
                  <a:effectLst/>
                  <a:ea typeface="SimSun" panose="02010600030101010101" pitchFamily="2" charset="-122"/>
                </a:rPr>
                <a:t>saling</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terhubung</a:t>
              </a:r>
              <a:r>
                <a:rPr lang="en-ID" sz="1200" dirty="0">
                  <a:solidFill>
                    <a:schemeClr val="tx1">
                      <a:lumMod val="75000"/>
                      <a:lumOff val="25000"/>
                    </a:schemeClr>
                  </a:solidFill>
                  <a:effectLst/>
                  <a:ea typeface="SimSun" panose="02010600030101010101" pitchFamily="2" charset="-122"/>
                </a:rPr>
                <a:t> (</a:t>
              </a:r>
              <a:r>
                <a:rPr lang="en-ID" sz="1200" dirty="0" err="1">
                  <a:solidFill>
                    <a:schemeClr val="tx1">
                      <a:lumMod val="75000"/>
                      <a:lumOff val="25000"/>
                    </a:schemeClr>
                  </a:solidFill>
                  <a:effectLst/>
                  <a:ea typeface="SimSun" panose="02010600030101010101" pitchFamily="2" charset="-122"/>
                </a:rPr>
                <a:t>QATestLab</a:t>
              </a:r>
              <a:r>
                <a:rPr lang="en-ID" sz="1200" dirty="0">
                  <a:solidFill>
                    <a:schemeClr val="tx1">
                      <a:lumMod val="75000"/>
                      <a:lumOff val="25000"/>
                    </a:schemeClr>
                  </a:solidFill>
                  <a:effectLst/>
                  <a:ea typeface="SimSun" panose="02010600030101010101" pitchFamily="2" charset="-122"/>
                </a:rPr>
                <a:t>, 2018).</a:t>
              </a:r>
              <a:endParaRPr lang="en-ID" sz="1200" dirty="0">
                <a:solidFill>
                  <a:schemeClr val="tx1">
                    <a:lumMod val="75000"/>
                    <a:lumOff val="25000"/>
                  </a:schemeClr>
                </a:solidFill>
                <a:effectLst/>
                <a:ea typeface="SimSun" panose="02010600030101010101" pitchFamily="2" charset="-122"/>
              </a:endParaRPr>
            </a:p>
          </p:txBody>
        </p:sp>
        <p:sp>
          <p:nvSpPr>
            <p:cNvPr id="11" name="TextBox 10"/>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anose="020B0604020202020204" pitchFamily="34" charset="0"/>
                </a:rPr>
                <a:t>Scenario-Based Testing</a:t>
              </a:r>
              <a:endParaRPr lang="ko-KR" altLang="en-US" sz="2000" b="1" i="1" dirty="0">
                <a:solidFill>
                  <a:schemeClr val="accent1"/>
                </a:solidFill>
                <a:cs typeface="Arial" panose="020B0604020202020204" pitchFamily="34" charset="0"/>
              </a:endParaRPr>
            </a:p>
          </p:txBody>
        </p:sp>
      </p:grpSp>
      <p:grpSp>
        <p:nvGrpSpPr>
          <p:cNvPr id="15" name="Group 14"/>
          <p:cNvGrpSpPr/>
          <p:nvPr/>
        </p:nvGrpSpPr>
        <p:grpSpPr>
          <a:xfrm>
            <a:off x="8332587" y="1123439"/>
            <a:ext cx="2946794" cy="2210464"/>
            <a:chOff x="4406505" y="1014865"/>
            <a:chExt cx="3861193" cy="2210464"/>
          </a:xfrm>
        </p:grpSpPr>
        <p:sp>
          <p:nvSpPr>
            <p:cNvPr id="16" name="TextBox 15"/>
            <p:cNvSpPr txBox="1"/>
            <p:nvPr/>
          </p:nvSpPr>
          <p:spPr>
            <a:xfrm>
              <a:off x="4406506" y="1471003"/>
              <a:ext cx="3861192" cy="1754326"/>
            </a:xfrm>
            <a:prstGeom prst="rect">
              <a:avLst/>
            </a:prstGeom>
            <a:noFill/>
          </p:spPr>
          <p:txBody>
            <a:bodyPr wrap="square" rtlCol="0">
              <a:spAutoFit/>
            </a:bodyPr>
            <a:lstStyle/>
            <a:p>
              <a:pPr marL="0" marR="0" algn="just">
                <a:spcBef>
                  <a:spcPts val="0"/>
                </a:spcBef>
                <a:spcAft>
                  <a:spcPts val="0"/>
                </a:spcAft>
              </a:pPr>
              <a:r>
                <a:rPr lang="en-ID" sz="1200" i="1"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System usability scale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atau</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dapat</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disingkat</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SUS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adalah</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sebuah</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teknik</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dengan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cara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memberikan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pengguna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akhir</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10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instrumen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pertanyaan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dan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skala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penilaian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sebagai</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ukuran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pembobotan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dari</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1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hingga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5,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dimana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1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menunjukkan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sangat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tidak</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setuju</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dan 5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menunjukkan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sangat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setuju</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terhadap</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pertanyaan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Ependi</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Kurniawan, &amp;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Panjaitan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2019).</a:t>
              </a:r>
              <a:endParaRPr lang="en-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p:txBody>
        </p:sp>
        <p:sp>
          <p:nvSpPr>
            <p:cNvPr id="17" name="TextBox 16"/>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anose="020B0604020202020204" pitchFamily="34" charset="0"/>
                </a:rPr>
                <a:t>System Usability Scale</a:t>
              </a:r>
              <a:endParaRPr lang="ko-KR" altLang="en-US" sz="2000" b="1" i="1" dirty="0">
                <a:solidFill>
                  <a:schemeClr val="accent1"/>
                </a:solidFill>
                <a:cs typeface="Arial" panose="020B0604020202020204" pitchFamily="34" charset="0"/>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Metodologi</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555730" y="679269"/>
            <a:ext cx="1306286" cy="54988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ame 4"/>
          <p:cNvSpPr/>
          <p:nvPr/>
        </p:nvSpPr>
        <p:spPr>
          <a:xfrm>
            <a:off x="5488186" y="609602"/>
            <a:ext cx="1443499" cy="5638797"/>
          </a:xfrm>
          <a:prstGeom prst="frame">
            <a:avLst>
              <a:gd name="adj1" fmla="val 259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6" name="Group 5"/>
          <p:cNvGrpSpPr/>
          <p:nvPr/>
        </p:nvGrpSpPr>
        <p:grpSpPr>
          <a:xfrm>
            <a:off x="5555731" y="1192756"/>
            <a:ext cx="1320026" cy="986571"/>
            <a:chOff x="5399315" y="1192756"/>
            <a:chExt cx="1320026" cy="986571"/>
          </a:xfrm>
        </p:grpSpPr>
        <p:grpSp>
          <p:nvGrpSpPr>
            <p:cNvPr id="7" name="Group 6"/>
            <p:cNvGrpSpPr/>
            <p:nvPr userDrawn="1"/>
          </p:nvGrpSpPr>
          <p:grpSpPr>
            <a:xfrm>
              <a:off x="5815043" y="1192756"/>
              <a:ext cx="488568" cy="585942"/>
              <a:chOff x="6761163" y="2984500"/>
              <a:chExt cx="915988" cy="1098550"/>
            </a:xfrm>
            <a:noFill/>
          </p:grpSpPr>
          <p:sp>
            <p:nvSpPr>
              <p:cNvPr id="9" name="Freeform 14"/>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solidFill>
                  <a:schemeClr val="bg1"/>
                </a:solidFill>
                <a:round/>
              </a:ln>
            </p:spPr>
            <p:txBody>
              <a:bodyPr vert="horz" wrap="square" lIns="91440" tIns="45720" rIns="91440" bIns="45720" numCol="1" anchor="t" anchorCtr="0" compatLnSpc="1"/>
              <a:lstStyle/>
              <a:p>
                <a:endParaRPr lang="ko-KR" altLang="en-US"/>
              </a:p>
            </p:txBody>
          </p:sp>
          <p:sp>
            <p:nvSpPr>
              <p:cNvPr id="10" name="Freeform 15"/>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solidFill>
                  <a:schemeClr val="bg1"/>
                </a:solidFill>
                <a:round/>
              </a:ln>
            </p:spPr>
            <p:txBody>
              <a:bodyPr vert="horz" wrap="square" lIns="91440" tIns="45720" rIns="91440" bIns="45720" numCol="1" anchor="t" anchorCtr="0" compatLnSpc="1"/>
              <a:lstStyle/>
              <a:p>
                <a:endParaRPr lang="ko-KR" altLang="en-US"/>
              </a:p>
            </p:txBody>
          </p:sp>
        </p:grpSp>
        <p:sp>
          <p:nvSpPr>
            <p:cNvPr id="8" name="TextBox 7"/>
            <p:cNvSpPr txBox="1"/>
            <p:nvPr userDrawn="1"/>
          </p:nvSpPr>
          <p:spPr>
            <a:xfrm>
              <a:off x="5399315" y="1902328"/>
              <a:ext cx="1320026" cy="276999"/>
            </a:xfrm>
            <a:prstGeom prst="rect">
              <a:avLst/>
            </a:prstGeom>
            <a:noFill/>
          </p:spPr>
          <p:txBody>
            <a:bodyPr wrap="square" rtlCol="0" anchor="ctr">
              <a:spAutoFit/>
            </a:bodyPr>
            <a:lstStyle/>
            <a:p>
              <a:pPr algn="ctr"/>
              <a:r>
                <a:rPr lang="en-US" altLang="ko-KR" sz="1200" b="1" dirty="0">
                  <a:solidFill>
                    <a:schemeClr val="bg1"/>
                  </a:solidFill>
                  <a:cs typeface="Arial" panose="020B0604020202020204" pitchFamily="34" charset="0"/>
                </a:rPr>
                <a:t>Content  Here</a:t>
              </a:r>
              <a:endParaRPr lang="ko-KR" altLang="en-US" sz="1200" b="1" dirty="0">
                <a:solidFill>
                  <a:schemeClr val="bg1"/>
                </a:solidFill>
                <a:cs typeface="Arial" panose="020B0604020202020204" pitchFamily="34" charset="0"/>
              </a:endParaRPr>
            </a:p>
          </p:txBody>
        </p:sp>
      </p:grpSp>
      <p:grpSp>
        <p:nvGrpSpPr>
          <p:cNvPr id="11" name="Group 10"/>
          <p:cNvGrpSpPr/>
          <p:nvPr/>
        </p:nvGrpSpPr>
        <p:grpSpPr>
          <a:xfrm>
            <a:off x="5937582" y="3049615"/>
            <a:ext cx="556323" cy="469987"/>
            <a:chOff x="1960454" y="5041163"/>
            <a:chExt cx="1743075" cy="1472566"/>
          </a:xfrm>
          <a:noFill/>
        </p:grpSpPr>
        <p:sp>
          <p:nvSpPr>
            <p:cNvPr id="12" name="Freeform: Shape 11"/>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solidFill>
                <a:schemeClr val="bg1"/>
              </a:solidFill>
              <a:prstDash val="solid"/>
              <a:miter/>
            </a:ln>
          </p:spPr>
          <p:txBody>
            <a:bodyPr rtlCol="0" anchor="ctr"/>
            <a:lstStyle/>
            <a:p>
              <a:endParaRPr lang="en-US"/>
            </a:p>
          </p:txBody>
        </p:sp>
        <p:sp>
          <p:nvSpPr>
            <p:cNvPr id="13" name="Freeform: Shape 12"/>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4" name="Freeform: Shape 13"/>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5" name="Freeform: Shape 14"/>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6" name="Freeform: Shape 15"/>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7" name="Freeform: Shape 16"/>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solidFill>
                <a:schemeClr val="bg1"/>
              </a:solidFill>
              <a:prstDash val="solid"/>
              <a:miter/>
            </a:ln>
          </p:spPr>
          <p:txBody>
            <a:bodyPr rtlCol="0" anchor="ctr"/>
            <a:lstStyle/>
            <a:p>
              <a:endParaRPr lang="en-US"/>
            </a:p>
          </p:txBody>
        </p:sp>
        <p:sp>
          <p:nvSpPr>
            <p:cNvPr id="18" name="Freeform: Shape 17"/>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grpSp>
      <p:sp>
        <p:nvSpPr>
          <p:cNvPr id="19" name="TextBox 18"/>
          <p:cNvSpPr txBox="1"/>
          <p:nvPr/>
        </p:nvSpPr>
        <p:spPr>
          <a:xfrm>
            <a:off x="5555731" y="3644602"/>
            <a:ext cx="1320026" cy="276999"/>
          </a:xfrm>
          <a:prstGeom prst="rect">
            <a:avLst/>
          </a:prstGeom>
          <a:noFill/>
        </p:spPr>
        <p:txBody>
          <a:bodyPr wrap="square" rtlCol="0" anchor="ctr">
            <a:spAutoFit/>
          </a:bodyPr>
          <a:lstStyle/>
          <a:p>
            <a:pPr algn="ctr"/>
            <a:r>
              <a:rPr lang="en-US" altLang="ko-KR" sz="1200" b="1" dirty="0">
                <a:solidFill>
                  <a:schemeClr val="bg1"/>
                </a:solidFill>
                <a:cs typeface="Arial" panose="020B0604020202020204" pitchFamily="34" charset="0"/>
              </a:rPr>
              <a:t>Content  Here</a:t>
            </a:r>
            <a:endParaRPr lang="ko-KR" altLang="en-US" sz="1200" b="1" dirty="0">
              <a:solidFill>
                <a:schemeClr val="bg1"/>
              </a:solidFill>
              <a:cs typeface="Arial" panose="020B0604020202020204" pitchFamily="34" charset="0"/>
            </a:endParaRPr>
          </a:p>
        </p:txBody>
      </p:sp>
      <p:sp>
        <p:nvSpPr>
          <p:cNvPr id="20" name="Freeform: Shape 19"/>
          <p:cNvSpPr/>
          <p:nvPr/>
        </p:nvSpPr>
        <p:spPr>
          <a:xfrm>
            <a:off x="6055554" y="4791889"/>
            <a:ext cx="320378" cy="463996"/>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noFill/>
          <a:ln w="15875" cap="flat">
            <a:solidFill>
              <a:schemeClr val="bg1"/>
            </a:solidFill>
            <a:prstDash val="solid"/>
            <a:miter/>
          </a:ln>
        </p:spPr>
        <p:txBody>
          <a:bodyPr rtlCol="0" anchor="ctr"/>
          <a:lstStyle/>
          <a:p>
            <a:endParaRPr lang="en-US"/>
          </a:p>
        </p:txBody>
      </p:sp>
      <p:sp>
        <p:nvSpPr>
          <p:cNvPr id="21" name="TextBox 20"/>
          <p:cNvSpPr txBox="1"/>
          <p:nvPr/>
        </p:nvSpPr>
        <p:spPr>
          <a:xfrm>
            <a:off x="5555731" y="5388246"/>
            <a:ext cx="1320026" cy="276999"/>
          </a:xfrm>
          <a:prstGeom prst="rect">
            <a:avLst/>
          </a:prstGeom>
          <a:noFill/>
        </p:spPr>
        <p:txBody>
          <a:bodyPr wrap="square" rtlCol="0" anchor="ctr">
            <a:spAutoFit/>
          </a:bodyPr>
          <a:lstStyle/>
          <a:p>
            <a:pPr algn="ctr"/>
            <a:r>
              <a:rPr lang="en-US" altLang="ko-KR" sz="1200" b="1" dirty="0">
                <a:solidFill>
                  <a:schemeClr val="bg1"/>
                </a:solidFill>
                <a:cs typeface="Arial" panose="020B0604020202020204" pitchFamily="34" charset="0"/>
              </a:rPr>
              <a:t>Content  Here</a:t>
            </a:r>
            <a:endParaRPr lang="ko-KR" altLang="en-US" sz="1200" b="1" dirty="0">
              <a:solidFill>
                <a:schemeClr val="bg1"/>
              </a:solidFill>
              <a:cs typeface="Arial" panose="020B0604020202020204" pitchFamily="34" charset="0"/>
            </a:endParaRPr>
          </a:p>
        </p:txBody>
      </p:sp>
      <p:grpSp>
        <p:nvGrpSpPr>
          <p:cNvPr id="22" name="Group 21"/>
          <p:cNvGrpSpPr/>
          <p:nvPr/>
        </p:nvGrpSpPr>
        <p:grpSpPr>
          <a:xfrm>
            <a:off x="7399679" y="609602"/>
            <a:ext cx="4355181" cy="2308325"/>
            <a:chOff x="7289252" y="887353"/>
            <a:chExt cx="4388941" cy="1705232"/>
          </a:xfrm>
        </p:grpSpPr>
        <p:sp>
          <p:nvSpPr>
            <p:cNvPr id="23" name="TextBox 22"/>
            <p:cNvSpPr txBox="1"/>
            <p:nvPr userDrawn="1"/>
          </p:nvSpPr>
          <p:spPr>
            <a:xfrm>
              <a:off x="7343411" y="887353"/>
              <a:ext cx="4334782" cy="272837"/>
            </a:xfrm>
            <a:prstGeom prst="rect">
              <a:avLst/>
            </a:prstGeom>
            <a:noFill/>
          </p:spPr>
          <p:txBody>
            <a:bodyPr wrap="square" lIns="48000" tIns="0" rIns="24000" bIns="0" rtlCol="0">
              <a:spAutoFit/>
            </a:bodyPr>
            <a:lstStyle/>
            <a:p>
              <a:r>
                <a:rPr lang="id-ID" altLang="ko-KR" sz="2400" b="1" dirty="0">
                  <a:solidFill>
                    <a:schemeClr val="accent2"/>
                  </a:solidFill>
                  <a:cs typeface="Arial" panose="020B0604020202020204" pitchFamily="34" charset="0"/>
                </a:rPr>
                <a:t>Metodologi Penelitian</a:t>
              </a:r>
              <a:endParaRPr lang="ko-KR" altLang="en-US" sz="2400" b="1" dirty="0">
                <a:solidFill>
                  <a:schemeClr val="accent2"/>
                </a:solidFill>
                <a:cs typeface="Arial" panose="020B0604020202020204" pitchFamily="34" charset="0"/>
              </a:endParaRPr>
            </a:p>
          </p:txBody>
        </p:sp>
        <p:sp>
          <p:nvSpPr>
            <p:cNvPr id="26" name="TextBox 25"/>
            <p:cNvSpPr txBox="1"/>
            <p:nvPr/>
          </p:nvSpPr>
          <p:spPr>
            <a:xfrm>
              <a:off x="7289252" y="1160190"/>
              <a:ext cx="4334783" cy="143239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Adapun </a:t>
              </a:r>
              <a:r>
                <a:rPr lang="en-US" altLang="ko-KR" sz="1200" dirty="0" err="1">
                  <a:solidFill>
                    <a:schemeClr val="tx1">
                      <a:lumMod val="75000"/>
                      <a:lumOff val="25000"/>
                    </a:schemeClr>
                  </a:solidFill>
                  <a:cs typeface="Arial" panose="020B0604020202020204" pitchFamily="34" charset="0"/>
                </a:rPr>
                <a:t>metode</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penelitian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ini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yaitu</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sebagai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berikut</a:t>
              </a:r>
              <a:r>
                <a:rPr lang="en-US" altLang="ko-KR" sz="1200" dirty="0">
                  <a:solidFill>
                    <a:schemeClr val="tx1">
                      <a:lumMod val="75000"/>
                      <a:lumOff val="25000"/>
                    </a:schemeClr>
                  </a:solidFill>
                  <a:cs typeface="Arial" panose="020B0604020202020204" pitchFamily="34" charset="0"/>
                </a:rPr>
                <a:t>:</a:t>
              </a:r>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1. </a:t>
              </a:r>
              <a:r>
                <a:rPr lang="en-US" altLang="ko-KR" sz="1200" dirty="0" err="1">
                  <a:solidFill>
                    <a:schemeClr val="tx1">
                      <a:lumMod val="75000"/>
                      <a:lumOff val="25000"/>
                    </a:schemeClr>
                  </a:solidFill>
                  <a:cs typeface="Arial" panose="020B0604020202020204" pitchFamily="34" charset="0"/>
                </a:rPr>
                <a:t>Studi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Literatur</a:t>
              </a:r>
              <a:r>
                <a:rPr lang="en-US" altLang="ko-KR" sz="1200" dirty="0">
                  <a:solidFill>
                    <a:schemeClr val="tx1">
                      <a:lumMod val="75000"/>
                      <a:lumOff val="25000"/>
                    </a:schemeClr>
                  </a:solidFill>
                  <a:cs typeface="Arial" panose="020B0604020202020204" pitchFamily="34" charset="0"/>
                </a:rPr>
                <a:t>, Survey, dan </a:t>
              </a:r>
              <a:r>
                <a:rPr lang="en-US" altLang="ko-KR" sz="1200" dirty="0" err="1">
                  <a:solidFill>
                    <a:schemeClr val="tx1">
                      <a:lumMod val="75000"/>
                      <a:lumOff val="25000"/>
                    </a:schemeClr>
                  </a:solidFill>
                  <a:cs typeface="Arial" panose="020B0604020202020204" pitchFamily="34" charset="0"/>
                </a:rPr>
                <a:t>Wawancara</a:t>
              </a:r>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2. </a:t>
              </a:r>
              <a:r>
                <a:rPr lang="en-US" altLang="ko-KR" sz="1200" dirty="0" err="1">
                  <a:solidFill>
                    <a:schemeClr val="tx1">
                      <a:lumMod val="75000"/>
                      <a:lumOff val="25000"/>
                    </a:schemeClr>
                  </a:solidFill>
                  <a:cs typeface="Arial" panose="020B0604020202020204" pitchFamily="34" charset="0"/>
                </a:rPr>
                <a:t>Analisis</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Kebutuhan</a:t>
              </a:r>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3. </a:t>
              </a:r>
              <a:r>
                <a:rPr lang="en-US" altLang="ko-KR" sz="1200" dirty="0" err="1">
                  <a:solidFill>
                    <a:schemeClr val="tx1">
                      <a:lumMod val="75000"/>
                      <a:lumOff val="25000"/>
                    </a:schemeClr>
                  </a:solidFill>
                  <a:cs typeface="Arial" panose="020B0604020202020204" pitchFamily="34" charset="0"/>
                </a:rPr>
                <a:t>Pengembangan</a:t>
              </a:r>
              <a:r>
                <a:rPr lang="en-US" altLang="ko-KR" sz="1200" dirty="0">
                  <a:solidFill>
                    <a:schemeClr val="tx1">
                      <a:lumMod val="75000"/>
                      <a:lumOff val="25000"/>
                    </a:schemeClr>
                  </a:solidFill>
                  <a:cs typeface="Arial" panose="020B0604020202020204" pitchFamily="34" charset="0"/>
                </a:rPr>
                <a:t> Prototype</a:t>
              </a:r>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4. </a:t>
              </a:r>
              <a:r>
                <a:rPr lang="en-US" altLang="ko-KR" sz="1200" dirty="0" err="1">
                  <a:solidFill>
                    <a:schemeClr val="tx1">
                      <a:lumMod val="75000"/>
                      <a:lumOff val="25000"/>
                    </a:schemeClr>
                  </a:solidFill>
                  <a:cs typeface="Arial" panose="020B0604020202020204" pitchFamily="34" charset="0"/>
                </a:rPr>
                <a:t>Evaluasi</a:t>
              </a:r>
              <a:r>
                <a:rPr lang="en-US" altLang="ko-KR" sz="1200" dirty="0">
                  <a:solidFill>
                    <a:schemeClr val="tx1">
                      <a:lumMod val="75000"/>
                      <a:lumOff val="25000"/>
                    </a:schemeClr>
                  </a:solidFill>
                  <a:cs typeface="Arial" panose="020B0604020202020204" pitchFamily="34" charset="0"/>
                </a:rPr>
                <a:t> Prototype</a:t>
              </a:r>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5. </a:t>
              </a:r>
              <a:r>
                <a:rPr lang="en-US" altLang="ko-KR" sz="1200" dirty="0" err="1">
                  <a:solidFill>
                    <a:schemeClr val="tx1">
                      <a:lumMod val="75000"/>
                      <a:lumOff val="25000"/>
                    </a:schemeClr>
                  </a:solidFill>
                  <a:cs typeface="Arial" panose="020B0604020202020204" pitchFamily="34" charset="0"/>
                </a:rPr>
                <a:t>Perancangan</a:t>
              </a:r>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6. </a:t>
              </a:r>
              <a:r>
                <a:rPr lang="en-US" altLang="ko-KR" sz="1200" dirty="0" err="1">
                  <a:solidFill>
                    <a:schemeClr val="tx1">
                      <a:lumMod val="75000"/>
                      <a:lumOff val="25000"/>
                    </a:schemeClr>
                  </a:solidFill>
                  <a:cs typeface="Arial" panose="020B0604020202020204" pitchFamily="34" charset="0"/>
                </a:rPr>
                <a:t>Implementasi</a:t>
              </a:r>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7. </a:t>
              </a:r>
              <a:r>
                <a:rPr lang="en-US" altLang="ko-KR" sz="1200" dirty="0" err="1">
                  <a:solidFill>
                    <a:schemeClr val="tx1">
                      <a:lumMod val="75000"/>
                      <a:lumOff val="25000"/>
                    </a:schemeClr>
                  </a:solidFill>
                  <a:cs typeface="Arial" panose="020B0604020202020204" pitchFamily="34" charset="0"/>
                </a:rPr>
                <a:t>Pengujian</a:t>
              </a:r>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8. Kesimpulan dan Saran</a:t>
              </a:r>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9. </a:t>
              </a:r>
              <a:r>
                <a:rPr lang="en-US" altLang="ko-KR" sz="1200" dirty="0" err="1">
                  <a:solidFill>
                    <a:schemeClr val="tx1">
                      <a:lumMod val="75000"/>
                      <a:lumOff val="25000"/>
                    </a:schemeClr>
                  </a:solidFill>
                  <a:cs typeface="Arial" panose="020B0604020202020204" pitchFamily="34" charset="0"/>
                </a:rPr>
                <a:t>Selesai</a:t>
              </a:r>
              <a:r>
                <a:rPr lang="id-ID" altLang="ko-KR" sz="1200" b="1" dirty="0">
                  <a:solidFill>
                    <a:schemeClr val="tx1">
                      <a:lumMod val="75000"/>
                      <a:lumOff val="25000"/>
                    </a:schemeClr>
                  </a:solidFill>
                  <a:cs typeface="Arial" panose="020B0604020202020204" pitchFamily="34" charset="0"/>
                </a:rPr>
                <a:t>(apus aja udh ada gambar)</a:t>
              </a:r>
              <a:endParaRPr lang="en-US" altLang="ko-KR" sz="1200" dirty="0">
                <a:solidFill>
                  <a:schemeClr val="tx1">
                    <a:lumMod val="75000"/>
                    <a:lumOff val="25000"/>
                  </a:schemeClr>
                </a:solidFill>
                <a:cs typeface="Arial" panose="020B0604020202020204" pitchFamily="34" charset="0"/>
              </a:endParaRPr>
            </a:p>
          </p:txBody>
        </p:sp>
      </p:grpSp>
      <p:grpSp>
        <p:nvGrpSpPr>
          <p:cNvPr id="32" name="Group 31"/>
          <p:cNvGrpSpPr/>
          <p:nvPr/>
        </p:nvGrpSpPr>
        <p:grpSpPr>
          <a:xfrm>
            <a:off x="7453420" y="4413755"/>
            <a:ext cx="4301439" cy="1251490"/>
            <a:chOff x="7343410" y="1058555"/>
            <a:chExt cx="4334783" cy="1251490"/>
          </a:xfrm>
        </p:grpSpPr>
        <p:sp>
          <p:nvSpPr>
            <p:cNvPr id="33" name="TextBox 32"/>
            <p:cNvSpPr txBox="1"/>
            <p:nvPr userDrawn="1"/>
          </p:nvSpPr>
          <p:spPr>
            <a:xfrm>
              <a:off x="7343411" y="1058555"/>
              <a:ext cx="4334782" cy="369332"/>
            </a:xfrm>
            <a:prstGeom prst="rect">
              <a:avLst/>
            </a:prstGeom>
            <a:noFill/>
          </p:spPr>
          <p:txBody>
            <a:bodyPr wrap="square" lIns="48000" tIns="0" rIns="24000" bIns="0" rtlCol="0">
              <a:spAutoFit/>
            </a:bodyPr>
            <a:lstStyle/>
            <a:p>
              <a:r>
                <a:rPr lang="en-US" altLang="ko-KR" sz="2400" b="1" dirty="0">
                  <a:solidFill>
                    <a:schemeClr val="accent2"/>
                  </a:solidFill>
                  <a:cs typeface="Arial" panose="020B0604020202020204" pitchFamily="34" charset="0"/>
                </a:rPr>
                <a:t>S</a:t>
              </a:r>
              <a:r>
                <a:rPr lang="id-ID" altLang="ko-KR" sz="2400" b="1" dirty="0">
                  <a:solidFill>
                    <a:schemeClr val="accent2"/>
                  </a:solidFill>
                  <a:cs typeface="Arial" panose="020B0604020202020204" pitchFamily="34" charset="0"/>
                </a:rPr>
                <a:t>ubjek dan Lokasi Penelitian</a:t>
              </a:r>
              <a:endParaRPr lang="ko-KR" altLang="en-US" sz="2400" b="1" dirty="0">
                <a:solidFill>
                  <a:schemeClr val="accent2"/>
                </a:solidFill>
                <a:cs typeface="Arial" panose="020B0604020202020204" pitchFamily="34" charset="0"/>
              </a:endParaRPr>
            </a:p>
          </p:txBody>
        </p:sp>
        <p:grpSp>
          <p:nvGrpSpPr>
            <p:cNvPr id="34" name="Group 64"/>
            <p:cNvGrpSpPr/>
            <p:nvPr/>
          </p:nvGrpSpPr>
          <p:grpSpPr>
            <a:xfrm>
              <a:off x="7343410" y="1441351"/>
              <a:ext cx="4334783" cy="868694"/>
              <a:chOff x="910640" y="2975795"/>
              <a:chExt cx="1527408" cy="2172745"/>
            </a:xfrm>
          </p:grpSpPr>
          <p:sp>
            <p:nvSpPr>
              <p:cNvPr id="35" name="TextBox 34"/>
              <p:cNvSpPr txBox="1"/>
              <p:nvPr/>
            </p:nvSpPr>
            <p:spPr>
              <a:xfrm>
                <a:off x="910640" y="2975795"/>
                <a:ext cx="1527408" cy="769801"/>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Subjek Penelitian</a:t>
                </a:r>
                <a:endParaRPr lang="ko-KR" altLang="en-US" sz="1400" b="1" dirty="0">
                  <a:solidFill>
                    <a:schemeClr val="tx1">
                      <a:lumMod val="75000"/>
                      <a:lumOff val="25000"/>
                    </a:schemeClr>
                  </a:solidFill>
                  <a:cs typeface="Arial" panose="020B0604020202020204" pitchFamily="34" charset="0"/>
                </a:endParaRPr>
              </a:p>
            </p:txBody>
          </p:sp>
          <p:sp>
            <p:nvSpPr>
              <p:cNvPr id="36" name="TextBox 35"/>
              <p:cNvSpPr txBox="1"/>
              <p:nvPr/>
            </p:nvSpPr>
            <p:spPr>
              <a:xfrm>
                <a:off x="910640" y="3531961"/>
                <a:ext cx="1527408" cy="161657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ahasiswa</a:t>
                </a:r>
                <a:r>
                  <a:rPr lang="en-US" altLang="ko-KR" sz="1200" dirty="0">
                    <a:solidFill>
                      <a:schemeClr val="tx1">
                        <a:lumMod val="75000"/>
                        <a:lumOff val="25000"/>
                      </a:schemeClr>
                    </a:solidFill>
                    <a:cs typeface="Arial" panose="020B0604020202020204" pitchFamily="34" charset="0"/>
                  </a:rPr>
                  <a:t> yang </a:t>
                </a:r>
                <a:r>
                  <a:rPr lang="en-US" altLang="ko-KR" sz="1200" dirty="0" err="1">
                    <a:solidFill>
                      <a:schemeClr val="tx1">
                        <a:lumMod val="75000"/>
                        <a:lumOff val="25000"/>
                      </a:schemeClr>
                    </a:solidFill>
                    <a:cs typeface="Arial" panose="020B0604020202020204" pitchFamily="34" charset="0"/>
                  </a:rPr>
                  <a:t>suka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terkadang</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atau</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pernah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memasak</a:t>
                </a:r>
                <a:r>
                  <a:rPr lang="id-ID" altLang="ko-KR" sz="1200" dirty="0">
                    <a:solidFill>
                      <a:schemeClr val="tx1">
                        <a:lumMod val="75000"/>
                        <a:lumOff val="25000"/>
                      </a:schemeClr>
                    </a:solidFill>
                    <a:cs typeface="Arial" panose="020B0604020202020204" pitchFamily="34" charset="0"/>
                  </a:rPr>
                  <a:t>, dengan studi kasus mahasiswa Fakultas Ilmu Komputer Universitas Brawijaya</a:t>
                </a:r>
                <a:r>
                  <a:rPr lang="en-US" altLang="ko-KR" sz="1200" dirty="0">
                    <a:solidFill>
                      <a:schemeClr val="tx1">
                        <a:lumMod val="75000"/>
                        <a:lumOff val="25000"/>
                      </a:schemeClr>
                    </a:solidFill>
                    <a:cs typeface="Arial" panose="020B0604020202020204" pitchFamily="34" charset="0"/>
                  </a:rPr>
                  <a:t>.</a:t>
                </a:r>
                <a:endParaRPr lang="en-US" altLang="ko-KR" sz="1200" dirty="0">
                  <a:solidFill>
                    <a:schemeClr val="tx1">
                      <a:lumMod val="75000"/>
                      <a:lumOff val="25000"/>
                    </a:schemeClr>
                  </a:solidFill>
                  <a:cs typeface="Arial" panose="020B0604020202020204" pitchFamily="34" charset="0"/>
                </a:endParaRPr>
              </a:p>
            </p:txBody>
          </p:sp>
        </p:grpSp>
      </p:grpSp>
      <p:sp>
        <p:nvSpPr>
          <p:cNvPr id="46" name="Frame 45"/>
          <p:cNvSpPr/>
          <p:nvPr/>
        </p:nvSpPr>
        <p:spPr>
          <a:xfrm>
            <a:off x="911049" y="841741"/>
            <a:ext cx="3904285" cy="5186079"/>
          </a:xfrm>
          <a:prstGeom prst="frame">
            <a:avLst>
              <a:gd name="adj1" fmla="val 14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7" name="Picture Placeholder 36"/>
          <p:cNvPicPr>
            <a:picLocks noGrp="1" noChangeAspect="1" noChangeArrowheads="1"/>
          </p:cNvPicPr>
          <p:nvPr>
            <p:ph type="pic" sz="quarter" idx="14"/>
          </p:nvPr>
        </p:nvPicPr>
        <p:blipFill rotWithShape="1">
          <a:blip r:embed="rId1" cstate="print">
            <a:extLst>
              <a:ext uri="{28A0092B-C50C-407E-A947-70E740481C1C}">
                <a14:useLocalDpi xmlns:a14="http://schemas.microsoft.com/office/drawing/2010/main" val="0"/>
              </a:ext>
            </a:extLst>
          </a:blip>
          <a:srcRect l="-21237" r="-20847" b="388"/>
          <a:stretch>
            <a:fillRect/>
          </a:stretch>
        </p:blipFill>
        <p:spPr>
          <a:xfrm>
            <a:off x="693283" y="0"/>
            <a:ext cx="4357687" cy="6858000"/>
          </a:xfrm>
          <a:prstGeom prst="rect">
            <a:avLst/>
          </a:prstGeom>
          <a:noFill/>
          <a:ln>
            <a:noFill/>
          </a:ln>
        </p:spPr>
      </p:pic>
      <p:sp>
        <p:nvSpPr>
          <p:cNvPr id="38" name="TextBox 37"/>
          <p:cNvSpPr txBox="1"/>
          <p:nvPr/>
        </p:nvSpPr>
        <p:spPr>
          <a:xfrm>
            <a:off x="7453420" y="5678709"/>
            <a:ext cx="4301439"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Lokasi Penelitian</a:t>
            </a:r>
            <a:endParaRPr lang="ko-KR" altLang="en-US" sz="1400" b="1" dirty="0">
              <a:solidFill>
                <a:schemeClr val="tx1">
                  <a:lumMod val="75000"/>
                  <a:lumOff val="25000"/>
                </a:schemeClr>
              </a:solidFill>
              <a:cs typeface="Arial" panose="020B0604020202020204" pitchFamily="34" charset="0"/>
            </a:endParaRPr>
          </a:p>
        </p:txBody>
      </p:sp>
      <p:sp>
        <p:nvSpPr>
          <p:cNvPr id="39" name="TextBox 38"/>
          <p:cNvSpPr txBox="1"/>
          <p:nvPr/>
        </p:nvSpPr>
        <p:spPr>
          <a:xfrm>
            <a:off x="7453420" y="5901072"/>
            <a:ext cx="4301439"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Fakultas Ilmu Komputer Universitas Brawijaya.</a:t>
            </a:r>
            <a:endParaRPr lang="en-US" altLang="ko-KR" sz="1200" dirty="0">
              <a:solidFill>
                <a:schemeClr val="tx1">
                  <a:lumMod val="75000"/>
                  <a:lumOff val="25000"/>
                </a:schemeClr>
              </a:solidFill>
              <a:cs typeface="Arial" panose="020B0604020202020204" pitchFamily="34" charset="0"/>
            </a:endParaRPr>
          </a:p>
        </p:txBody>
      </p:sp>
      <p:grpSp>
        <p:nvGrpSpPr>
          <p:cNvPr id="45" name="Group 44"/>
          <p:cNvGrpSpPr/>
          <p:nvPr/>
        </p:nvGrpSpPr>
        <p:grpSpPr>
          <a:xfrm>
            <a:off x="7453420" y="3049615"/>
            <a:ext cx="4301439" cy="882158"/>
            <a:chOff x="7343410" y="1058555"/>
            <a:chExt cx="4334783" cy="882158"/>
          </a:xfrm>
        </p:grpSpPr>
        <p:sp>
          <p:nvSpPr>
            <p:cNvPr id="47" name="TextBox 46"/>
            <p:cNvSpPr txBox="1"/>
            <p:nvPr userDrawn="1"/>
          </p:nvSpPr>
          <p:spPr>
            <a:xfrm>
              <a:off x="7343411" y="1058555"/>
              <a:ext cx="4334782" cy="369332"/>
            </a:xfrm>
            <a:prstGeom prst="rect">
              <a:avLst/>
            </a:prstGeom>
            <a:noFill/>
          </p:spPr>
          <p:txBody>
            <a:bodyPr wrap="square" lIns="48000" tIns="0" rIns="24000" bIns="0" rtlCol="0">
              <a:spAutoFit/>
            </a:bodyPr>
            <a:lstStyle/>
            <a:p>
              <a:r>
                <a:rPr lang="en-US" altLang="ko-KR" sz="2400" b="1" dirty="0">
                  <a:solidFill>
                    <a:schemeClr val="accent2"/>
                  </a:solidFill>
                  <a:cs typeface="Arial" panose="020B0604020202020204" pitchFamily="34" charset="0"/>
                </a:rPr>
                <a:t>T</a:t>
              </a:r>
              <a:r>
                <a:rPr lang="id-ID" altLang="ko-KR" sz="2400" b="1" dirty="0">
                  <a:solidFill>
                    <a:schemeClr val="accent2"/>
                  </a:solidFill>
                  <a:cs typeface="Arial" panose="020B0604020202020204" pitchFamily="34" charset="0"/>
                </a:rPr>
                <a:t>ipe Penelitian</a:t>
              </a:r>
              <a:endParaRPr lang="ko-KR" altLang="en-US" sz="2400" b="1" dirty="0">
                <a:solidFill>
                  <a:schemeClr val="accent2"/>
                </a:solidFill>
                <a:cs typeface="Arial" panose="020B0604020202020204" pitchFamily="34" charset="0"/>
              </a:endParaRPr>
            </a:p>
          </p:txBody>
        </p:sp>
        <p:grpSp>
          <p:nvGrpSpPr>
            <p:cNvPr id="48" name="Group 64"/>
            <p:cNvGrpSpPr/>
            <p:nvPr/>
          </p:nvGrpSpPr>
          <p:grpSpPr>
            <a:xfrm>
              <a:off x="7343410" y="1441351"/>
              <a:ext cx="4334783" cy="499362"/>
              <a:chOff x="910640" y="2975795"/>
              <a:chExt cx="1527408" cy="1248985"/>
            </a:xfrm>
          </p:grpSpPr>
          <p:sp>
            <p:nvSpPr>
              <p:cNvPr id="49" name="TextBox 48"/>
              <p:cNvSpPr txBox="1"/>
              <p:nvPr/>
            </p:nvSpPr>
            <p:spPr>
              <a:xfrm>
                <a:off x="910640" y="2975795"/>
                <a:ext cx="1527408" cy="769801"/>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Implementatif Pengembangan</a:t>
                </a:r>
                <a:endParaRPr lang="ko-KR" altLang="en-US" sz="1400" b="1" dirty="0">
                  <a:solidFill>
                    <a:schemeClr val="tx1">
                      <a:lumMod val="75000"/>
                      <a:lumOff val="25000"/>
                    </a:schemeClr>
                  </a:solidFill>
                  <a:cs typeface="Arial" panose="020B0604020202020204" pitchFamily="34" charset="0"/>
                </a:endParaRPr>
              </a:p>
            </p:txBody>
          </p:sp>
          <p:sp>
            <p:nvSpPr>
              <p:cNvPr id="50" name="TextBox 49"/>
              <p:cNvSpPr txBox="1"/>
              <p:nvPr/>
            </p:nvSpPr>
            <p:spPr>
              <a:xfrm>
                <a:off x="910640" y="3531961"/>
                <a:ext cx="1527408" cy="692819"/>
              </a:xfrm>
              <a:prstGeom prst="rect">
                <a:avLst/>
              </a:prstGeom>
              <a:noFill/>
            </p:spPr>
            <p:txBody>
              <a:bodyPr wrap="square" rtlCol="0">
                <a:spAutoFit/>
              </a:bodyPr>
              <a:lstStyle/>
              <a:p>
                <a:endParaRPr lang="en-US" altLang="ko-KR" sz="1200" dirty="0">
                  <a:solidFill>
                    <a:schemeClr val="tx1">
                      <a:lumMod val="75000"/>
                      <a:lumOff val="25000"/>
                    </a:schemeClr>
                  </a:solidFill>
                  <a:cs typeface="Arial" panose="020B0604020202020204" pitchFamily="34" charset="0"/>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Analisis Kebutuhan</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Persona</a:t>
            </a:r>
            <a:endParaRPr lang="en-US" i="1" dirty="0"/>
          </a:p>
        </p:txBody>
      </p:sp>
      <p:graphicFrame>
        <p:nvGraphicFramePr>
          <p:cNvPr id="11" name="Table 35"/>
          <p:cNvGraphicFramePr>
            <a:graphicFrameLocks noGrp="1"/>
          </p:cNvGraphicFramePr>
          <p:nvPr/>
        </p:nvGraphicFramePr>
        <p:xfrm>
          <a:off x="914400" y="1527386"/>
          <a:ext cx="9555480" cy="4564927"/>
        </p:xfrm>
        <a:graphic>
          <a:graphicData uri="http://schemas.openxmlformats.org/drawingml/2006/table">
            <a:tbl>
              <a:tblPr firstRow="1" bandRow="1">
                <a:tableStyleId>{5C22544A-7EE6-4342-B048-85BDC9FD1C3A}</a:tableStyleId>
              </a:tblPr>
              <a:tblGrid>
                <a:gridCol w="9555480"/>
              </a:tblGrid>
              <a:tr h="338967">
                <a:tc>
                  <a:txBody>
                    <a:bodyPr/>
                    <a:lstStyle/>
                    <a:p>
                      <a:r>
                        <a:rPr lang="id-ID" dirty="0"/>
                        <a:t>Miko, seorang mahasiswa FILKOM UB</a:t>
                      </a:r>
                      <a:endParaRPr lang="en-ID" dirty="0"/>
                    </a:p>
                  </a:txBody>
                  <a:tcPr/>
                </a:tc>
              </a:tr>
              <a:tr h="4199167">
                <a:tc>
                  <a:txBody>
                    <a:bodyPr/>
                    <a:lstStyle/>
                    <a:p>
                      <a:r>
                        <a:rPr lang="en-ID" dirty="0"/>
                        <a:t>Miko, 21 </a:t>
                      </a:r>
                      <a:r>
                        <a:rPr lang="en-ID" dirty="0" err="1"/>
                        <a:t>tahun</a:t>
                      </a:r>
                      <a:r>
                        <a:rPr lang="en-ID" dirty="0"/>
                        <a:t>, </a:t>
                      </a:r>
                      <a:r>
                        <a:rPr lang="en-ID" dirty="0" err="1"/>
                        <a:t>adalah</a:t>
                      </a:r>
                      <a:r>
                        <a:rPr lang="en-ID" dirty="0"/>
                        <a:t> </a:t>
                      </a:r>
                      <a:r>
                        <a:rPr lang="en-ID" dirty="0" err="1"/>
                        <a:t>seorang</a:t>
                      </a:r>
                      <a:r>
                        <a:rPr lang="en-ID" dirty="0"/>
                        <a:t> </a:t>
                      </a:r>
                      <a:r>
                        <a:rPr lang="en-ID" dirty="0" err="1"/>
                        <a:t>mahasiswa</a:t>
                      </a:r>
                      <a:r>
                        <a:rPr lang="en-ID" dirty="0"/>
                        <a:t> </a:t>
                      </a:r>
                      <a:r>
                        <a:rPr lang="en-ID" dirty="0" err="1"/>
                        <a:t>teknik</a:t>
                      </a:r>
                      <a:r>
                        <a:rPr lang="en-ID" dirty="0"/>
                        <a:t> </a:t>
                      </a:r>
                      <a:r>
                        <a:rPr lang="en-ID" dirty="0" err="1"/>
                        <a:t>informatika</a:t>
                      </a:r>
                      <a:r>
                        <a:rPr lang="en-ID" dirty="0"/>
                        <a:t> FILKOM UB </a:t>
                      </a:r>
                      <a:r>
                        <a:rPr lang="en-ID" dirty="0" err="1"/>
                        <a:t>angkatan</a:t>
                      </a:r>
                      <a:r>
                        <a:rPr lang="en-ID" dirty="0"/>
                        <a:t> 2019. </a:t>
                      </a:r>
                      <a:r>
                        <a:rPr lang="en-ID" dirty="0" err="1"/>
                        <a:t>Ia</a:t>
                      </a:r>
                      <a:r>
                        <a:rPr lang="en-ID" dirty="0"/>
                        <a:t> juga </a:t>
                      </a:r>
                      <a:r>
                        <a:rPr lang="en-ID" dirty="0" err="1"/>
                        <a:t>merupakan</a:t>
                      </a:r>
                      <a:r>
                        <a:rPr lang="en-ID" dirty="0"/>
                        <a:t> </a:t>
                      </a:r>
                      <a:r>
                        <a:rPr lang="en-ID" dirty="0" err="1"/>
                        <a:t>seorang</a:t>
                      </a:r>
                      <a:r>
                        <a:rPr lang="en-ID" dirty="0"/>
                        <a:t> </a:t>
                      </a:r>
                      <a:r>
                        <a:rPr lang="en-ID" dirty="0" err="1"/>
                        <a:t>anak</a:t>
                      </a:r>
                      <a:r>
                        <a:rPr lang="en-ID" dirty="0"/>
                        <a:t> kos di Malang. </a:t>
                      </a:r>
                      <a:r>
                        <a:rPr lang="en-ID" dirty="0" err="1"/>
                        <a:t>Semenjak</a:t>
                      </a:r>
                      <a:r>
                        <a:rPr lang="en-ID" dirty="0"/>
                        <a:t> </a:t>
                      </a:r>
                      <a:r>
                        <a:rPr lang="en-ID" dirty="0" err="1"/>
                        <a:t>kuliah</a:t>
                      </a:r>
                      <a:r>
                        <a:rPr lang="en-ID" dirty="0"/>
                        <a:t> dan </a:t>
                      </a:r>
                      <a:r>
                        <a:rPr lang="en-ID" dirty="0" err="1"/>
                        <a:t>ngekos</a:t>
                      </a:r>
                      <a:r>
                        <a:rPr lang="en-ID" dirty="0"/>
                        <a:t>, </a:t>
                      </a:r>
                      <a:r>
                        <a:rPr lang="en-ID" dirty="0" err="1"/>
                        <a:t>ia</a:t>
                      </a:r>
                      <a:r>
                        <a:rPr lang="en-ID" dirty="0"/>
                        <a:t> </a:t>
                      </a:r>
                      <a:r>
                        <a:rPr lang="en-ID" dirty="0" err="1"/>
                        <a:t>jadi</a:t>
                      </a:r>
                      <a:r>
                        <a:rPr lang="en-ID" dirty="0"/>
                        <a:t> </a:t>
                      </a:r>
                      <a:r>
                        <a:rPr lang="en-ID" dirty="0" err="1"/>
                        <a:t>suka</a:t>
                      </a:r>
                      <a:r>
                        <a:rPr lang="en-ID" dirty="0"/>
                        <a:t> </a:t>
                      </a:r>
                      <a:r>
                        <a:rPr lang="en-ID" dirty="0" err="1"/>
                        <a:t>memasak</a:t>
                      </a:r>
                      <a:r>
                        <a:rPr lang="en-ID" dirty="0"/>
                        <a:t> demi </a:t>
                      </a:r>
                      <a:r>
                        <a:rPr lang="en-ID" dirty="0" err="1"/>
                        <a:t>menghemat</a:t>
                      </a:r>
                      <a:r>
                        <a:rPr lang="en-ID" dirty="0"/>
                        <a:t> </a:t>
                      </a:r>
                      <a:r>
                        <a:rPr lang="en-ID" dirty="0" err="1"/>
                        <a:t>biaya</a:t>
                      </a:r>
                      <a:r>
                        <a:rPr lang="en-ID" dirty="0"/>
                        <a:t>. </a:t>
                      </a:r>
                      <a:r>
                        <a:rPr lang="en-ID" dirty="0" err="1"/>
                        <a:t>Beberapa</a:t>
                      </a:r>
                      <a:r>
                        <a:rPr lang="en-ID" dirty="0"/>
                        <a:t> </a:t>
                      </a:r>
                      <a:r>
                        <a:rPr lang="en-ID" dirty="0" err="1"/>
                        <a:t>makanan</a:t>
                      </a:r>
                      <a:r>
                        <a:rPr lang="en-ID" dirty="0"/>
                        <a:t> yang </a:t>
                      </a:r>
                      <a:r>
                        <a:rPr lang="en-ID" dirty="0" err="1"/>
                        <a:t>biasa</a:t>
                      </a:r>
                      <a:r>
                        <a:rPr lang="en-ID" dirty="0"/>
                        <a:t> </a:t>
                      </a:r>
                      <a:r>
                        <a:rPr lang="en-ID" dirty="0" err="1"/>
                        <a:t>ia</a:t>
                      </a:r>
                      <a:r>
                        <a:rPr lang="en-ID" dirty="0"/>
                        <a:t> </a:t>
                      </a:r>
                      <a:r>
                        <a:rPr lang="en-ID" dirty="0" err="1"/>
                        <a:t>masak</a:t>
                      </a:r>
                      <a:r>
                        <a:rPr lang="en-ID" dirty="0"/>
                        <a:t> </a:t>
                      </a:r>
                      <a:r>
                        <a:rPr lang="en-ID" dirty="0" err="1"/>
                        <a:t>antara</a:t>
                      </a:r>
                      <a:r>
                        <a:rPr lang="en-ID" dirty="0"/>
                        <a:t> lain </a:t>
                      </a:r>
                      <a:r>
                        <a:rPr lang="en-ID" dirty="0" err="1"/>
                        <a:t>mie</a:t>
                      </a:r>
                      <a:r>
                        <a:rPr lang="en-ID" dirty="0"/>
                        <a:t> goreng, nasi goreng, </a:t>
                      </a:r>
                      <a:r>
                        <a:rPr lang="en-ID" dirty="0" err="1"/>
                        <a:t>ayam</a:t>
                      </a:r>
                      <a:r>
                        <a:rPr lang="en-ID" dirty="0"/>
                        <a:t> teriyaki, </a:t>
                      </a:r>
                      <a:r>
                        <a:rPr lang="en-ID" dirty="0" err="1"/>
                        <a:t>bakso</a:t>
                      </a:r>
                      <a:r>
                        <a:rPr lang="en-ID" dirty="0"/>
                        <a:t>, dan </a:t>
                      </a:r>
                      <a:r>
                        <a:rPr lang="en-ID" dirty="0" err="1"/>
                        <a:t>terkadang</a:t>
                      </a:r>
                      <a:r>
                        <a:rPr lang="en-ID" dirty="0"/>
                        <a:t> </a:t>
                      </a:r>
                      <a:r>
                        <a:rPr lang="en-ID" dirty="0" err="1"/>
                        <a:t>spageti</a:t>
                      </a:r>
                      <a:r>
                        <a:rPr lang="en-ID" dirty="0"/>
                        <a:t>. </a:t>
                      </a:r>
                      <a:endParaRPr lang="en-ID" dirty="0"/>
                    </a:p>
                    <a:p>
                      <a:r>
                        <a:rPr lang="en-ID" dirty="0" err="1"/>
                        <a:t>Dalam</a:t>
                      </a:r>
                      <a:r>
                        <a:rPr lang="en-ID" dirty="0"/>
                        <a:t> </a:t>
                      </a:r>
                      <a:r>
                        <a:rPr lang="en-ID" dirty="0" err="1"/>
                        <a:t>memasak</a:t>
                      </a:r>
                      <a:r>
                        <a:rPr lang="en-ID" dirty="0"/>
                        <a:t>, </a:t>
                      </a:r>
                      <a:r>
                        <a:rPr lang="en-ID" dirty="0" err="1"/>
                        <a:t>dia</a:t>
                      </a:r>
                      <a:r>
                        <a:rPr lang="en-ID" dirty="0"/>
                        <a:t> </a:t>
                      </a:r>
                      <a:r>
                        <a:rPr lang="en-ID" dirty="0" err="1"/>
                        <a:t>menggunakan</a:t>
                      </a:r>
                      <a:r>
                        <a:rPr lang="en-ID" dirty="0"/>
                        <a:t> smartphone-</a:t>
                      </a:r>
                      <a:r>
                        <a:rPr lang="en-ID" dirty="0" err="1"/>
                        <a:t>nya</a:t>
                      </a:r>
                      <a:r>
                        <a:rPr lang="en-ID" dirty="0"/>
                        <a:t>  </a:t>
                      </a:r>
                      <a:r>
                        <a:rPr lang="en-ID" dirty="0" err="1"/>
                        <a:t>untuk</a:t>
                      </a:r>
                      <a:r>
                        <a:rPr lang="en-ID" dirty="0"/>
                        <a:t> </a:t>
                      </a:r>
                      <a:r>
                        <a:rPr lang="en-ID" dirty="0" err="1"/>
                        <a:t>mencari</a:t>
                      </a:r>
                      <a:r>
                        <a:rPr lang="en-ID" dirty="0"/>
                        <a:t> </a:t>
                      </a:r>
                      <a:r>
                        <a:rPr lang="en-ID" dirty="0" err="1"/>
                        <a:t>resep</a:t>
                      </a:r>
                      <a:r>
                        <a:rPr lang="en-ID" dirty="0"/>
                        <a:t> di Google, dan video tutorial di </a:t>
                      </a:r>
                      <a:r>
                        <a:rPr lang="en-ID" dirty="0" err="1"/>
                        <a:t>Youtube</a:t>
                      </a:r>
                      <a:r>
                        <a:rPr lang="en-ID" dirty="0"/>
                        <a:t>. </a:t>
                      </a:r>
                      <a:r>
                        <a:rPr lang="en-ID" dirty="0" err="1"/>
                        <a:t>Namun</a:t>
                      </a:r>
                      <a:r>
                        <a:rPr lang="en-ID" dirty="0"/>
                        <a:t>, </a:t>
                      </a:r>
                      <a:r>
                        <a:rPr lang="en-ID" dirty="0" err="1"/>
                        <a:t>terkadang</a:t>
                      </a:r>
                      <a:r>
                        <a:rPr lang="en-ID" dirty="0"/>
                        <a:t> </a:t>
                      </a:r>
                      <a:r>
                        <a:rPr lang="en-ID" dirty="0" err="1"/>
                        <a:t>masakan</a:t>
                      </a:r>
                      <a:r>
                        <a:rPr lang="en-ID" dirty="0"/>
                        <a:t> yang </a:t>
                      </a:r>
                      <a:r>
                        <a:rPr lang="en-ID" dirty="0" err="1"/>
                        <a:t>ia</a:t>
                      </a:r>
                      <a:r>
                        <a:rPr lang="en-ID" dirty="0"/>
                        <a:t> buat </a:t>
                      </a:r>
                      <a:r>
                        <a:rPr lang="en-ID" dirty="0" err="1"/>
                        <a:t>tidak</a:t>
                      </a:r>
                      <a:r>
                        <a:rPr lang="en-ID" dirty="0"/>
                        <a:t> </a:t>
                      </a:r>
                      <a:r>
                        <a:rPr lang="en-ID" dirty="0" err="1"/>
                        <a:t>berhasil</a:t>
                      </a:r>
                      <a:r>
                        <a:rPr lang="en-ID" dirty="0"/>
                        <a:t> </a:t>
                      </a:r>
                      <a:r>
                        <a:rPr lang="en-ID" dirty="0" err="1"/>
                        <a:t>sesuai</a:t>
                      </a:r>
                      <a:r>
                        <a:rPr lang="en-ID" dirty="0"/>
                        <a:t> </a:t>
                      </a:r>
                      <a:r>
                        <a:rPr lang="en-ID" dirty="0" err="1"/>
                        <a:t>ekspektasi</a:t>
                      </a:r>
                      <a:r>
                        <a:rPr lang="en-ID" dirty="0"/>
                        <a:t>. </a:t>
                      </a:r>
                      <a:r>
                        <a:rPr lang="en-ID" dirty="0" err="1"/>
                        <a:t>Penyebabnya</a:t>
                      </a:r>
                      <a:r>
                        <a:rPr lang="en-ID" dirty="0"/>
                        <a:t> </a:t>
                      </a:r>
                      <a:r>
                        <a:rPr lang="en-ID" dirty="0" err="1"/>
                        <a:t>antara</a:t>
                      </a:r>
                      <a:r>
                        <a:rPr lang="en-ID" dirty="0"/>
                        <a:t> lain </a:t>
                      </a:r>
                      <a:r>
                        <a:rPr lang="en-ID" dirty="0" err="1"/>
                        <a:t>bingung</a:t>
                      </a:r>
                      <a:r>
                        <a:rPr lang="en-ID" dirty="0"/>
                        <a:t> </a:t>
                      </a:r>
                      <a:r>
                        <a:rPr lang="en-ID" dirty="0" err="1"/>
                        <a:t>soal</a:t>
                      </a:r>
                      <a:r>
                        <a:rPr lang="en-ID" dirty="0"/>
                        <a:t> </a:t>
                      </a:r>
                      <a:r>
                        <a:rPr lang="en-ID" dirty="0" err="1"/>
                        <a:t>langkah-langkah</a:t>
                      </a:r>
                      <a:r>
                        <a:rPr lang="en-ID" dirty="0"/>
                        <a:t> </a:t>
                      </a:r>
                      <a:r>
                        <a:rPr lang="en-ID" dirty="0" err="1"/>
                        <a:t>memasak</a:t>
                      </a:r>
                      <a:r>
                        <a:rPr lang="en-ID" dirty="0"/>
                        <a:t>, </a:t>
                      </a:r>
                      <a:r>
                        <a:rPr lang="en-ID" dirty="0" err="1"/>
                        <a:t>istilah</a:t>
                      </a:r>
                      <a:r>
                        <a:rPr lang="en-ID" dirty="0"/>
                        <a:t> yang </a:t>
                      </a:r>
                      <a:r>
                        <a:rPr lang="en-ID" dirty="0" err="1"/>
                        <a:t>asing</a:t>
                      </a:r>
                      <a:r>
                        <a:rPr lang="en-ID" dirty="0"/>
                        <a:t> di </a:t>
                      </a:r>
                      <a:r>
                        <a:rPr lang="en-ID" dirty="0" err="1"/>
                        <a:t>resep</a:t>
                      </a:r>
                      <a:r>
                        <a:rPr lang="en-ID" dirty="0"/>
                        <a:t>, dan </a:t>
                      </a:r>
                      <a:r>
                        <a:rPr lang="en-ID" dirty="0" err="1"/>
                        <a:t>sulit</a:t>
                      </a:r>
                      <a:r>
                        <a:rPr lang="en-ID" dirty="0"/>
                        <a:t> </a:t>
                      </a:r>
                      <a:r>
                        <a:rPr lang="en-ID" dirty="0" err="1"/>
                        <a:t>untuk</a:t>
                      </a:r>
                      <a:r>
                        <a:rPr lang="en-ID" dirty="0"/>
                        <a:t> </a:t>
                      </a:r>
                      <a:r>
                        <a:rPr lang="en-ID" dirty="0" err="1"/>
                        <a:t>mengetahui</a:t>
                      </a:r>
                      <a:r>
                        <a:rPr lang="en-ID" dirty="0"/>
                        <a:t> </a:t>
                      </a:r>
                      <a:r>
                        <a:rPr lang="en-ID" dirty="0" err="1"/>
                        <a:t>takaran</a:t>
                      </a:r>
                      <a:r>
                        <a:rPr lang="en-ID" dirty="0"/>
                        <a:t> </a:t>
                      </a:r>
                      <a:r>
                        <a:rPr lang="en-ID" dirty="0" err="1"/>
                        <a:t>bumbu</a:t>
                      </a:r>
                      <a:r>
                        <a:rPr lang="en-ID" dirty="0"/>
                        <a:t> yang </a:t>
                      </a:r>
                      <a:r>
                        <a:rPr lang="en-ID" dirty="0" err="1"/>
                        <a:t>benar</a:t>
                      </a:r>
                      <a:r>
                        <a:rPr lang="en-ID" dirty="0"/>
                        <a:t>. </a:t>
                      </a:r>
                      <a:r>
                        <a:rPr lang="en-ID" dirty="0" err="1"/>
                        <a:t>Seringkali</a:t>
                      </a:r>
                      <a:r>
                        <a:rPr lang="en-ID" dirty="0"/>
                        <a:t> </a:t>
                      </a:r>
                      <a:r>
                        <a:rPr lang="en-ID" dirty="0" err="1"/>
                        <a:t>ia</a:t>
                      </a:r>
                      <a:r>
                        <a:rPr lang="en-ID" dirty="0"/>
                        <a:t> juga </a:t>
                      </a:r>
                      <a:r>
                        <a:rPr lang="en-ID" dirty="0" err="1"/>
                        <a:t>kesulitan</a:t>
                      </a:r>
                      <a:r>
                        <a:rPr lang="en-ID" dirty="0"/>
                        <a:t> </a:t>
                      </a:r>
                      <a:r>
                        <a:rPr lang="en-ID" dirty="0" err="1"/>
                        <a:t>saat</a:t>
                      </a:r>
                      <a:r>
                        <a:rPr lang="en-ID" dirty="0"/>
                        <a:t> </a:t>
                      </a:r>
                      <a:r>
                        <a:rPr lang="en-ID" dirty="0" err="1"/>
                        <a:t>memasak</a:t>
                      </a:r>
                      <a:r>
                        <a:rPr lang="en-ID" dirty="0"/>
                        <a:t> </a:t>
                      </a:r>
                      <a:r>
                        <a:rPr lang="en-ID" dirty="0" err="1"/>
                        <a:t>makanan</a:t>
                      </a:r>
                      <a:r>
                        <a:rPr lang="en-ID" dirty="0"/>
                        <a:t> yang </a:t>
                      </a:r>
                      <a:r>
                        <a:rPr lang="en-ID" dirty="0" err="1"/>
                        <a:t>terlalu</a:t>
                      </a:r>
                      <a:r>
                        <a:rPr lang="en-ID" dirty="0"/>
                        <a:t> </a:t>
                      </a:r>
                      <a:r>
                        <a:rPr lang="en-ID" dirty="0" err="1"/>
                        <a:t>rumit</a:t>
                      </a:r>
                      <a:r>
                        <a:rPr lang="en-ID" dirty="0"/>
                        <a:t> </a:t>
                      </a:r>
                      <a:r>
                        <a:rPr lang="en-ID" dirty="0" err="1"/>
                        <a:t>karena</a:t>
                      </a:r>
                      <a:r>
                        <a:rPr lang="en-ID" dirty="0"/>
                        <a:t> menu </a:t>
                      </a:r>
                      <a:r>
                        <a:rPr lang="en-ID" dirty="0" err="1"/>
                        <a:t>makanan</a:t>
                      </a:r>
                      <a:r>
                        <a:rPr lang="en-ID" dirty="0"/>
                        <a:t> yang </a:t>
                      </a:r>
                      <a:r>
                        <a:rPr lang="en-ID" dirty="0" err="1"/>
                        <a:t>rumit</a:t>
                      </a:r>
                      <a:r>
                        <a:rPr lang="en-ID" dirty="0"/>
                        <a:t> </a:t>
                      </a:r>
                      <a:r>
                        <a:rPr lang="en-ID" dirty="0" err="1"/>
                        <a:t>memiliki</a:t>
                      </a:r>
                      <a:r>
                        <a:rPr lang="en-ID" dirty="0"/>
                        <a:t> </a:t>
                      </a:r>
                      <a:r>
                        <a:rPr lang="en-ID" dirty="0" err="1"/>
                        <a:t>bumbu</a:t>
                      </a:r>
                      <a:r>
                        <a:rPr lang="en-ID" dirty="0"/>
                        <a:t> yang </a:t>
                      </a:r>
                      <a:r>
                        <a:rPr lang="en-ID" dirty="0" err="1"/>
                        <a:t>rumit</a:t>
                      </a:r>
                      <a:r>
                        <a:rPr lang="en-ID" dirty="0"/>
                        <a:t>, </a:t>
                      </a:r>
                      <a:r>
                        <a:rPr lang="en-ID" dirty="0" err="1"/>
                        <a:t>dengan</a:t>
                      </a:r>
                      <a:r>
                        <a:rPr lang="en-ID" dirty="0"/>
                        <a:t> </a:t>
                      </a:r>
                      <a:r>
                        <a:rPr lang="en-ID" dirty="0" err="1"/>
                        <a:t>cara</a:t>
                      </a:r>
                      <a:r>
                        <a:rPr lang="en-ID" dirty="0"/>
                        <a:t> </a:t>
                      </a:r>
                      <a:r>
                        <a:rPr lang="en-ID" dirty="0" err="1"/>
                        <a:t>masak</a:t>
                      </a:r>
                      <a:r>
                        <a:rPr lang="en-ID" dirty="0"/>
                        <a:t> yang </a:t>
                      </a:r>
                      <a:r>
                        <a:rPr lang="en-ID" dirty="0" err="1"/>
                        <a:t>rumit</a:t>
                      </a:r>
                      <a:r>
                        <a:rPr lang="en-ID" dirty="0"/>
                        <a:t> pula. </a:t>
                      </a:r>
                      <a:r>
                        <a:rPr lang="en-ID" dirty="0" err="1"/>
                        <a:t>Ia</a:t>
                      </a:r>
                      <a:r>
                        <a:rPr lang="en-ID" dirty="0"/>
                        <a:t> </a:t>
                      </a:r>
                      <a:r>
                        <a:rPr lang="en-ID" dirty="0" err="1"/>
                        <a:t>mungkin</a:t>
                      </a:r>
                      <a:r>
                        <a:rPr lang="en-ID" dirty="0"/>
                        <a:t> </a:t>
                      </a:r>
                      <a:r>
                        <a:rPr lang="en-ID" dirty="0" err="1"/>
                        <a:t>berpikir</a:t>
                      </a:r>
                      <a:r>
                        <a:rPr lang="en-ID" dirty="0"/>
                        <a:t> </a:t>
                      </a:r>
                      <a:r>
                        <a:rPr lang="en-ID" dirty="0" err="1"/>
                        <a:t>untuk</a:t>
                      </a:r>
                      <a:r>
                        <a:rPr lang="en-ID" dirty="0"/>
                        <a:t> </a:t>
                      </a:r>
                      <a:r>
                        <a:rPr lang="en-ID" dirty="0" err="1"/>
                        <a:t>menggunakan</a:t>
                      </a:r>
                      <a:r>
                        <a:rPr lang="en-ID" dirty="0"/>
                        <a:t> </a:t>
                      </a:r>
                      <a:r>
                        <a:rPr lang="en-ID" dirty="0" err="1"/>
                        <a:t>sebuah</a:t>
                      </a:r>
                      <a:r>
                        <a:rPr lang="en-ID" dirty="0"/>
                        <a:t> </a:t>
                      </a:r>
                      <a:r>
                        <a:rPr lang="en-ID" dirty="0" err="1"/>
                        <a:t>aplikasi</a:t>
                      </a:r>
                      <a:r>
                        <a:rPr lang="en-ID" dirty="0"/>
                        <a:t> </a:t>
                      </a:r>
                      <a:r>
                        <a:rPr lang="en-ID" dirty="0" err="1"/>
                        <a:t>penyedia</a:t>
                      </a:r>
                      <a:r>
                        <a:rPr lang="en-ID" dirty="0"/>
                        <a:t> </a:t>
                      </a:r>
                      <a:r>
                        <a:rPr lang="en-ID" dirty="0" err="1"/>
                        <a:t>resep</a:t>
                      </a:r>
                      <a:r>
                        <a:rPr lang="en-ID" dirty="0"/>
                        <a:t> </a:t>
                      </a:r>
                      <a:r>
                        <a:rPr lang="en-ID" dirty="0" err="1"/>
                        <a:t>masakan</a:t>
                      </a:r>
                      <a:r>
                        <a:rPr lang="en-ID" dirty="0"/>
                        <a:t> </a:t>
                      </a:r>
                      <a:r>
                        <a:rPr lang="en-ID" dirty="0" err="1"/>
                        <a:t>sederhana</a:t>
                      </a:r>
                      <a:r>
                        <a:rPr lang="en-ID" dirty="0"/>
                        <a:t>, yang </a:t>
                      </a:r>
                      <a:r>
                        <a:rPr lang="en-ID" dirty="0" err="1"/>
                        <a:t>dapat</a:t>
                      </a:r>
                      <a:r>
                        <a:rPr lang="en-ID" dirty="0"/>
                        <a:t> </a:t>
                      </a:r>
                      <a:r>
                        <a:rPr lang="en-ID" dirty="0" err="1"/>
                        <a:t>memandunya</a:t>
                      </a:r>
                      <a:r>
                        <a:rPr lang="en-ID" dirty="0"/>
                        <a:t> </a:t>
                      </a:r>
                      <a:r>
                        <a:rPr lang="en-ID" dirty="0" err="1"/>
                        <a:t>memasak</a:t>
                      </a:r>
                      <a:r>
                        <a:rPr lang="en-ID" dirty="0"/>
                        <a:t> </a:t>
                      </a:r>
                      <a:r>
                        <a:rPr lang="en-ID" dirty="0" err="1"/>
                        <a:t>masakan</a:t>
                      </a:r>
                      <a:r>
                        <a:rPr lang="en-ID" dirty="0"/>
                        <a:t> yang </a:t>
                      </a:r>
                      <a:r>
                        <a:rPr lang="en-ID" dirty="0" err="1"/>
                        <a:t>cocok</a:t>
                      </a:r>
                      <a:r>
                        <a:rPr lang="en-ID" dirty="0"/>
                        <a:t> </a:t>
                      </a:r>
                      <a:r>
                        <a:rPr lang="en-ID" dirty="0" err="1"/>
                        <a:t>untuk</a:t>
                      </a:r>
                      <a:r>
                        <a:rPr lang="en-ID" dirty="0"/>
                        <a:t> </a:t>
                      </a:r>
                      <a:r>
                        <a:rPr lang="en-ID" dirty="0" err="1"/>
                        <a:t>mahasiswa</a:t>
                      </a:r>
                      <a:r>
                        <a:rPr lang="en-ID" dirty="0"/>
                        <a:t>, </a:t>
                      </a:r>
                      <a:r>
                        <a:rPr lang="en-ID" dirty="0" err="1"/>
                        <a:t>dimana</a:t>
                      </a:r>
                      <a:r>
                        <a:rPr lang="en-ID" dirty="0"/>
                        <a:t> menu yang </a:t>
                      </a:r>
                      <a:r>
                        <a:rPr lang="en-ID" dirty="0" err="1"/>
                        <a:t>tersedia</a:t>
                      </a:r>
                      <a:r>
                        <a:rPr lang="en-ID" dirty="0"/>
                        <a:t> </a:t>
                      </a:r>
                      <a:r>
                        <a:rPr lang="en-ID" dirty="0" err="1"/>
                        <a:t>tidak</a:t>
                      </a:r>
                      <a:r>
                        <a:rPr lang="en-ID" dirty="0"/>
                        <a:t> </a:t>
                      </a:r>
                      <a:r>
                        <a:rPr lang="en-ID" dirty="0" err="1"/>
                        <a:t>terlalu</a:t>
                      </a:r>
                      <a:r>
                        <a:rPr lang="en-ID" dirty="0"/>
                        <a:t> </a:t>
                      </a:r>
                      <a:r>
                        <a:rPr lang="en-ID" dirty="0" err="1"/>
                        <a:t>rumit</a:t>
                      </a:r>
                      <a:r>
                        <a:rPr lang="en-ID" dirty="0"/>
                        <a:t> </a:t>
                      </a:r>
                      <a:r>
                        <a:rPr lang="en-ID" dirty="0" err="1"/>
                        <a:t>baginya</a:t>
                      </a:r>
                      <a:r>
                        <a:rPr lang="en-ID" dirty="0"/>
                        <a:t>. </a:t>
                      </a:r>
                      <a:r>
                        <a:rPr lang="en-ID" dirty="0" err="1"/>
                        <a:t>Ia</a:t>
                      </a:r>
                      <a:r>
                        <a:rPr lang="en-ID" dirty="0"/>
                        <a:t> juga </a:t>
                      </a:r>
                      <a:r>
                        <a:rPr lang="en-ID" dirty="0" err="1"/>
                        <a:t>ingin</a:t>
                      </a:r>
                      <a:r>
                        <a:rPr lang="en-ID" dirty="0"/>
                        <a:t> </a:t>
                      </a:r>
                      <a:r>
                        <a:rPr lang="en-ID" dirty="0" err="1"/>
                        <a:t>mengetahui</a:t>
                      </a:r>
                      <a:r>
                        <a:rPr lang="en-ID" dirty="0"/>
                        <a:t> </a:t>
                      </a:r>
                      <a:r>
                        <a:rPr lang="en-ID" dirty="0" err="1"/>
                        <a:t>rincian</a:t>
                      </a:r>
                      <a:r>
                        <a:rPr lang="en-ID" dirty="0"/>
                        <a:t> </a:t>
                      </a:r>
                      <a:r>
                        <a:rPr lang="en-ID" dirty="0" err="1"/>
                        <a:t>harga</a:t>
                      </a:r>
                      <a:r>
                        <a:rPr lang="en-ID" dirty="0"/>
                        <a:t> </a:t>
                      </a:r>
                      <a:r>
                        <a:rPr lang="en-ID" dirty="0" err="1"/>
                        <a:t>tiap</a:t>
                      </a:r>
                      <a:r>
                        <a:rPr lang="en-ID" dirty="0"/>
                        <a:t> </a:t>
                      </a:r>
                      <a:r>
                        <a:rPr lang="en-ID" dirty="0" err="1"/>
                        <a:t>bahan</a:t>
                      </a:r>
                      <a:r>
                        <a:rPr lang="en-ID" dirty="0"/>
                        <a:t> dan </a:t>
                      </a:r>
                      <a:r>
                        <a:rPr lang="en-ID" dirty="0" err="1"/>
                        <a:t>waktu</a:t>
                      </a:r>
                      <a:r>
                        <a:rPr lang="en-ID" dirty="0"/>
                        <a:t> </a:t>
                      </a:r>
                      <a:r>
                        <a:rPr lang="en-ID" dirty="0" err="1"/>
                        <a:t>estimasi</a:t>
                      </a:r>
                      <a:r>
                        <a:rPr lang="en-ID" dirty="0"/>
                        <a:t> yang </a:t>
                      </a:r>
                      <a:r>
                        <a:rPr lang="en-ID" dirty="0" err="1"/>
                        <a:t>dibutuhkan</a:t>
                      </a:r>
                      <a:r>
                        <a:rPr lang="en-ID" dirty="0"/>
                        <a:t> </a:t>
                      </a:r>
                      <a:r>
                        <a:rPr lang="en-ID" dirty="0" err="1"/>
                        <a:t>dalam</a:t>
                      </a:r>
                      <a:r>
                        <a:rPr lang="en-ID" dirty="0"/>
                        <a:t> </a:t>
                      </a:r>
                      <a:r>
                        <a:rPr lang="en-ID" dirty="0" err="1"/>
                        <a:t>memasak</a:t>
                      </a:r>
                      <a:r>
                        <a:rPr lang="en-ID" dirty="0"/>
                        <a:t> </a:t>
                      </a:r>
                      <a:r>
                        <a:rPr lang="en-ID" dirty="0" err="1"/>
                        <a:t>suatu</a:t>
                      </a:r>
                      <a:r>
                        <a:rPr lang="en-ID" dirty="0"/>
                        <a:t> </a:t>
                      </a:r>
                      <a:r>
                        <a:rPr lang="en-ID" dirty="0" err="1"/>
                        <a:t>resep</a:t>
                      </a:r>
                      <a:r>
                        <a:rPr lang="en-ID" dirty="0"/>
                        <a:t>.</a:t>
                      </a:r>
                      <a:endParaRPr lang="en-ID" dirty="0"/>
                    </a:p>
                  </a:txBody>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Scenario</a:t>
            </a:r>
            <a:endParaRPr lang="en-US" i="1" dirty="0"/>
          </a:p>
        </p:txBody>
      </p:sp>
      <p:graphicFrame>
        <p:nvGraphicFramePr>
          <p:cNvPr id="11" name="Table 35"/>
          <p:cNvGraphicFramePr>
            <a:graphicFrameLocks noGrp="1"/>
          </p:cNvGraphicFramePr>
          <p:nvPr/>
        </p:nvGraphicFramePr>
        <p:xfrm>
          <a:off x="914400" y="1527386"/>
          <a:ext cx="9555480" cy="4564927"/>
        </p:xfrm>
        <a:graphic>
          <a:graphicData uri="http://schemas.openxmlformats.org/drawingml/2006/table">
            <a:tbl>
              <a:tblPr firstRow="1" bandRow="1">
                <a:tableStyleId>{5C22544A-7EE6-4342-B048-85BDC9FD1C3A}</a:tableStyleId>
              </a:tblPr>
              <a:tblGrid>
                <a:gridCol w="9555480"/>
              </a:tblGrid>
              <a:tr h="338967">
                <a:tc>
                  <a:txBody>
                    <a:bodyPr/>
                    <a:lstStyle/>
                    <a:p>
                      <a:r>
                        <a:rPr lang="id-ID" dirty="0"/>
                        <a:t>Memasak nasi goreng</a:t>
                      </a:r>
                      <a:endParaRPr lang="en-ID" dirty="0"/>
                    </a:p>
                  </a:txBody>
                  <a:tcPr/>
                </a:tc>
              </a:tr>
              <a:tr h="4199167">
                <a:tc>
                  <a:txBody>
                    <a:bodyPr/>
                    <a:lstStyle/>
                    <a:p>
                      <a:r>
                        <a:rPr lang="en-ID" dirty="0"/>
                        <a:t>Miko </a:t>
                      </a:r>
                      <a:r>
                        <a:rPr lang="en-ID" dirty="0" err="1"/>
                        <a:t>adalah</a:t>
                      </a:r>
                      <a:r>
                        <a:rPr lang="en-ID" dirty="0"/>
                        <a:t> </a:t>
                      </a:r>
                      <a:r>
                        <a:rPr lang="en-ID" dirty="0" err="1"/>
                        <a:t>seorang</a:t>
                      </a:r>
                      <a:r>
                        <a:rPr lang="en-ID" dirty="0"/>
                        <a:t> </a:t>
                      </a:r>
                      <a:r>
                        <a:rPr lang="en-ID" dirty="0" err="1"/>
                        <a:t>mahasiswa</a:t>
                      </a:r>
                      <a:r>
                        <a:rPr lang="en-ID" dirty="0"/>
                        <a:t> </a:t>
                      </a:r>
                      <a:r>
                        <a:rPr lang="en-ID" dirty="0" err="1"/>
                        <a:t>teknik</a:t>
                      </a:r>
                      <a:r>
                        <a:rPr lang="en-ID" dirty="0"/>
                        <a:t> </a:t>
                      </a:r>
                      <a:r>
                        <a:rPr lang="en-ID" dirty="0" err="1"/>
                        <a:t>informatika</a:t>
                      </a:r>
                      <a:r>
                        <a:rPr lang="en-ID" dirty="0"/>
                        <a:t> FILKOM UB </a:t>
                      </a:r>
                      <a:r>
                        <a:rPr lang="en-ID" dirty="0" err="1"/>
                        <a:t>angkatan</a:t>
                      </a:r>
                      <a:r>
                        <a:rPr lang="en-ID" dirty="0"/>
                        <a:t> 2019 yang </a:t>
                      </a:r>
                      <a:r>
                        <a:rPr lang="en-ID" dirty="0" err="1"/>
                        <a:t>ngekos</a:t>
                      </a:r>
                      <a:r>
                        <a:rPr lang="en-ID" dirty="0"/>
                        <a:t> di Malang. </a:t>
                      </a:r>
                      <a:r>
                        <a:rPr lang="en-ID" dirty="0" err="1"/>
                        <a:t>Ia</a:t>
                      </a:r>
                      <a:r>
                        <a:rPr lang="en-ID" dirty="0"/>
                        <a:t> </a:t>
                      </a:r>
                      <a:r>
                        <a:rPr lang="en-ID" dirty="0" err="1"/>
                        <a:t>mulai</a:t>
                      </a:r>
                      <a:r>
                        <a:rPr lang="en-ID" dirty="0"/>
                        <a:t> </a:t>
                      </a:r>
                      <a:r>
                        <a:rPr lang="en-ID" dirty="0" err="1"/>
                        <a:t>belajar</a:t>
                      </a:r>
                      <a:r>
                        <a:rPr lang="en-ID" dirty="0"/>
                        <a:t> </a:t>
                      </a:r>
                      <a:r>
                        <a:rPr lang="en-ID" dirty="0" err="1"/>
                        <a:t>memasak</a:t>
                      </a:r>
                      <a:r>
                        <a:rPr lang="en-ID" dirty="0"/>
                        <a:t> </a:t>
                      </a:r>
                      <a:r>
                        <a:rPr lang="en-ID" dirty="0" err="1"/>
                        <a:t>semenjak</a:t>
                      </a:r>
                      <a:r>
                        <a:rPr lang="en-ID" dirty="0"/>
                        <a:t> </a:t>
                      </a:r>
                      <a:r>
                        <a:rPr lang="en-ID" dirty="0" err="1"/>
                        <a:t>masuk</a:t>
                      </a:r>
                      <a:r>
                        <a:rPr lang="en-ID" dirty="0"/>
                        <a:t> </a:t>
                      </a:r>
                      <a:r>
                        <a:rPr lang="en-ID" dirty="0" err="1"/>
                        <a:t>kuliah</a:t>
                      </a:r>
                      <a:r>
                        <a:rPr lang="en-ID" dirty="0"/>
                        <a:t> dan </a:t>
                      </a:r>
                      <a:r>
                        <a:rPr lang="en-ID" dirty="0" err="1"/>
                        <a:t>ngekos</a:t>
                      </a:r>
                      <a:r>
                        <a:rPr lang="en-ID" dirty="0"/>
                        <a:t>.</a:t>
                      </a:r>
                      <a:endParaRPr lang="en-ID" dirty="0"/>
                    </a:p>
                    <a:p>
                      <a:r>
                        <a:rPr lang="en-ID" dirty="0" err="1"/>
                        <a:t>Ia</a:t>
                      </a:r>
                      <a:r>
                        <a:rPr lang="en-ID" dirty="0"/>
                        <a:t> </a:t>
                      </a:r>
                      <a:r>
                        <a:rPr lang="en-ID" dirty="0" err="1"/>
                        <a:t>menggunakan</a:t>
                      </a:r>
                      <a:r>
                        <a:rPr lang="en-ID" dirty="0"/>
                        <a:t> </a:t>
                      </a:r>
                      <a:r>
                        <a:rPr lang="en-ID" dirty="0" err="1"/>
                        <a:t>resep</a:t>
                      </a:r>
                      <a:r>
                        <a:rPr lang="en-ID" dirty="0"/>
                        <a:t> dan tutorial yang </a:t>
                      </a:r>
                      <a:r>
                        <a:rPr lang="en-ID" dirty="0" err="1"/>
                        <a:t>ia</a:t>
                      </a:r>
                      <a:r>
                        <a:rPr lang="en-ID" dirty="0"/>
                        <a:t> </a:t>
                      </a:r>
                      <a:r>
                        <a:rPr lang="en-ID" dirty="0" err="1"/>
                        <a:t>temukan</a:t>
                      </a:r>
                      <a:r>
                        <a:rPr lang="en-ID" dirty="0"/>
                        <a:t> di internet </a:t>
                      </a:r>
                      <a:r>
                        <a:rPr lang="en-ID" dirty="0" err="1"/>
                        <a:t>untuk</a:t>
                      </a:r>
                      <a:r>
                        <a:rPr lang="en-ID" dirty="0"/>
                        <a:t> </a:t>
                      </a:r>
                      <a:r>
                        <a:rPr lang="en-ID" dirty="0" err="1"/>
                        <a:t>belajar</a:t>
                      </a:r>
                      <a:r>
                        <a:rPr lang="en-ID" dirty="0"/>
                        <a:t> </a:t>
                      </a:r>
                      <a:r>
                        <a:rPr lang="en-ID" dirty="0" err="1"/>
                        <a:t>memasak</a:t>
                      </a:r>
                      <a:r>
                        <a:rPr lang="en-ID" dirty="0"/>
                        <a:t>. </a:t>
                      </a:r>
                      <a:r>
                        <a:rPr lang="en-ID" dirty="0" err="1"/>
                        <a:t>Namun</a:t>
                      </a:r>
                      <a:r>
                        <a:rPr lang="en-ID" dirty="0"/>
                        <a:t>, </a:t>
                      </a:r>
                      <a:r>
                        <a:rPr lang="en-ID" dirty="0" err="1"/>
                        <a:t>seringkali</a:t>
                      </a:r>
                      <a:r>
                        <a:rPr lang="en-ID" dirty="0"/>
                        <a:t> </a:t>
                      </a:r>
                      <a:r>
                        <a:rPr lang="en-ID" dirty="0" err="1"/>
                        <a:t>ia</a:t>
                      </a:r>
                      <a:r>
                        <a:rPr lang="en-ID" dirty="0"/>
                        <a:t> </a:t>
                      </a:r>
                      <a:r>
                        <a:rPr lang="en-ID" dirty="0" err="1"/>
                        <a:t>bingung</a:t>
                      </a:r>
                      <a:r>
                        <a:rPr lang="en-ID" dirty="0"/>
                        <a:t> </a:t>
                      </a:r>
                      <a:r>
                        <a:rPr lang="en-ID" dirty="0" err="1"/>
                        <a:t>ingin</a:t>
                      </a:r>
                      <a:r>
                        <a:rPr lang="en-ID" dirty="0"/>
                        <a:t> </a:t>
                      </a:r>
                      <a:r>
                        <a:rPr lang="en-ID" dirty="0" err="1"/>
                        <a:t>memasak</a:t>
                      </a:r>
                      <a:r>
                        <a:rPr lang="en-ID" dirty="0"/>
                        <a:t> </a:t>
                      </a:r>
                      <a:r>
                        <a:rPr lang="en-ID" dirty="0" err="1"/>
                        <a:t>apa</a:t>
                      </a:r>
                      <a:r>
                        <a:rPr lang="en-ID" dirty="0"/>
                        <a:t>. </a:t>
                      </a:r>
                      <a:r>
                        <a:rPr lang="en-ID" dirty="0" err="1"/>
                        <a:t>Ia</a:t>
                      </a:r>
                      <a:r>
                        <a:rPr lang="en-ID" dirty="0"/>
                        <a:t> </a:t>
                      </a:r>
                      <a:r>
                        <a:rPr lang="en-ID" dirty="0" err="1"/>
                        <a:t>memilih</a:t>
                      </a:r>
                      <a:r>
                        <a:rPr lang="en-ID" dirty="0"/>
                        <a:t> </a:t>
                      </a:r>
                      <a:r>
                        <a:rPr lang="en-ID" dirty="0" err="1"/>
                        <a:t>resep</a:t>
                      </a:r>
                      <a:r>
                        <a:rPr lang="en-ID" dirty="0"/>
                        <a:t> </a:t>
                      </a:r>
                      <a:r>
                        <a:rPr lang="en-ID" dirty="0" err="1"/>
                        <a:t>masakan</a:t>
                      </a:r>
                      <a:r>
                        <a:rPr lang="en-ID" dirty="0"/>
                        <a:t> yang </a:t>
                      </a:r>
                      <a:r>
                        <a:rPr lang="en-ID" dirty="0" err="1"/>
                        <a:t>ingin</a:t>
                      </a:r>
                      <a:r>
                        <a:rPr lang="en-ID" dirty="0"/>
                        <a:t> </a:t>
                      </a:r>
                      <a:r>
                        <a:rPr lang="en-ID" dirty="0" err="1"/>
                        <a:t>ia</a:t>
                      </a:r>
                      <a:r>
                        <a:rPr lang="en-ID" dirty="0"/>
                        <a:t> </a:t>
                      </a:r>
                      <a:r>
                        <a:rPr lang="en-ID" dirty="0" err="1"/>
                        <a:t>masak</a:t>
                      </a:r>
                      <a:r>
                        <a:rPr lang="en-ID" dirty="0"/>
                        <a:t> </a:t>
                      </a:r>
                      <a:r>
                        <a:rPr lang="en-ID" dirty="0" err="1"/>
                        <a:t>berdasarkan</a:t>
                      </a:r>
                      <a:r>
                        <a:rPr lang="en-ID" dirty="0"/>
                        <a:t> </a:t>
                      </a:r>
                      <a:r>
                        <a:rPr lang="en-ID" dirty="0" err="1"/>
                        <a:t>rekomendasi</a:t>
                      </a:r>
                      <a:r>
                        <a:rPr lang="en-ID" dirty="0"/>
                        <a:t> di internet. </a:t>
                      </a:r>
                      <a:endParaRPr lang="en-ID" dirty="0"/>
                    </a:p>
                    <a:p>
                      <a:r>
                        <a:rPr lang="en-ID" dirty="0" err="1"/>
                        <a:t>Suatu</a:t>
                      </a:r>
                      <a:r>
                        <a:rPr lang="en-ID" dirty="0"/>
                        <a:t> </a:t>
                      </a:r>
                      <a:r>
                        <a:rPr lang="en-ID" dirty="0" err="1"/>
                        <a:t>malam</a:t>
                      </a:r>
                      <a:r>
                        <a:rPr lang="en-ID" dirty="0"/>
                        <a:t>, </a:t>
                      </a:r>
                      <a:r>
                        <a:rPr lang="en-ID" dirty="0" err="1"/>
                        <a:t>saat</a:t>
                      </a:r>
                      <a:r>
                        <a:rPr lang="en-ID" dirty="0"/>
                        <a:t> </a:t>
                      </a:r>
                      <a:r>
                        <a:rPr lang="en-ID" dirty="0" err="1"/>
                        <a:t>sedang</a:t>
                      </a:r>
                      <a:r>
                        <a:rPr lang="en-ID" dirty="0"/>
                        <a:t> </a:t>
                      </a:r>
                      <a:r>
                        <a:rPr lang="en-ID" dirty="0" err="1"/>
                        <a:t>akhir</a:t>
                      </a:r>
                      <a:r>
                        <a:rPr lang="en-ID" dirty="0"/>
                        <a:t> </a:t>
                      </a:r>
                      <a:r>
                        <a:rPr lang="en-ID" dirty="0" err="1"/>
                        <a:t>bulan</a:t>
                      </a:r>
                      <a:r>
                        <a:rPr lang="en-ID" dirty="0"/>
                        <a:t> dan </a:t>
                      </a:r>
                      <a:r>
                        <a:rPr lang="en-ID" dirty="0" err="1"/>
                        <a:t>kehabisan</a:t>
                      </a:r>
                      <a:r>
                        <a:rPr lang="en-ID" dirty="0"/>
                        <a:t> uang, </a:t>
                      </a:r>
                      <a:r>
                        <a:rPr lang="en-ID" dirty="0" err="1"/>
                        <a:t>ia</a:t>
                      </a:r>
                      <a:r>
                        <a:rPr lang="en-ID" dirty="0"/>
                        <a:t> </a:t>
                      </a:r>
                      <a:r>
                        <a:rPr lang="en-ID" dirty="0" err="1"/>
                        <a:t>hanya</a:t>
                      </a:r>
                      <a:r>
                        <a:rPr lang="en-ID" dirty="0"/>
                        <a:t> </a:t>
                      </a:r>
                      <a:r>
                        <a:rPr lang="en-ID" dirty="0" err="1"/>
                        <a:t>memiliki</a:t>
                      </a:r>
                      <a:r>
                        <a:rPr lang="en-ID" dirty="0"/>
                        <a:t> </a:t>
                      </a:r>
                      <a:r>
                        <a:rPr lang="en-ID" dirty="0" err="1"/>
                        <a:t>persediaan</a:t>
                      </a:r>
                      <a:r>
                        <a:rPr lang="en-ID" dirty="0"/>
                        <a:t> nasi, </a:t>
                      </a:r>
                      <a:r>
                        <a:rPr lang="en-ID" dirty="0" err="1"/>
                        <a:t>daging</a:t>
                      </a:r>
                      <a:r>
                        <a:rPr lang="en-ID" dirty="0"/>
                        <a:t> </a:t>
                      </a:r>
                      <a:r>
                        <a:rPr lang="en-ID" dirty="0" err="1"/>
                        <a:t>mentah</a:t>
                      </a:r>
                      <a:r>
                        <a:rPr lang="en-ID" dirty="0"/>
                        <a:t>, dan </a:t>
                      </a:r>
                      <a:r>
                        <a:rPr lang="en-ID" dirty="0" err="1"/>
                        <a:t>bumbu</a:t>
                      </a:r>
                      <a:r>
                        <a:rPr lang="en-ID" dirty="0"/>
                        <a:t> </a:t>
                      </a:r>
                      <a:r>
                        <a:rPr lang="en-ID" dirty="0" err="1"/>
                        <a:t>dapur</a:t>
                      </a:r>
                      <a:r>
                        <a:rPr lang="en-ID" dirty="0"/>
                        <a:t> </a:t>
                      </a:r>
                      <a:r>
                        <a:rPr lang="en-ID" dirty="0" err="1"/>
                        <a:t>untuk</a:t>
                      </a:r>
                      <a:r>
                        <a:rPr lang="en-ID" dirty="0"/>
                        <a:t> </a:t>
                      </a:r>
                      <a:r>
                        <a:rPr lang="en-ID" dirty="0" err="1"/>
                        <a:t>makan</a:t>
                      </a:r>
                      <a:r>
                        <a:rPr lang="en-ID" dirty="0"/>
                        <a:t>. </a:t>
                      </a:r>
                      <a:r>
                        <a:rPr lang="en-ID" dirty="0" err="1"/>
                        <a:t>Ia</a:t>
                      </a:r>
                      <a:r>
                        <a:rPr lang="en-ID" dirty="0"/>
                        <a:t> </a:t>
                      </a:r>
                      <a:r>
                        <a:rPr lang="en-ID" dirty="0" err="1"/>
                        <a:t>mencari</a:t>
                      </a:r>
                      <a:r>
                        <a:rPr lang="en-ID" dirty="0"/>
                        <a:t> </a:t>
                      </a:r>
                      <a:r>
                        <a:rPr lang="en-ID" dirty="0" err="1"/>
                        <a:t>rekomendasi</a:t>
                      </a:r>
                      <a:r>
                        <a:rPr lang="en-ID" dirty="0"/>
                        <a:t> </a:t>
                      </a:r>
                      <a:r>
                        <a:rPr lang="en-ID" dirty="0" err="1"/>
                        <a:t>resep</a:t>
                      </a:r>
                      <a:r>
                        <a:rPr lang="en-ID" dirty="0"/>
                        <a:t> </a:t>
                      </a:r>
                      <a:r>
                        <a:rPr lang="en-ID" dirty="0" err="1"/>
                        <a:t>masakan</a:t>
                      </a:r>
                      <a:r>
                        <a:rPr lang="en-ID" dirty="0"/>
                        <a:t> di internet dan </a:t>
                      </a:r>
                      <a:r>
                        <a:rPr lang="en-ID" dirty="0" err="1"/>
                        <a:t>memilih</a:t>
                      </a:r>
                      <a:r>
                        <a:rPr lang="en-ID" dirty="0"/>
                        <a:t> nasi goreng </a:t>
                      </a:r>
                      <a:r>
                        <a:rPr lang="en-ID" dirty="0" err="1"/>
                        <a:t>untuk</a:t>
                      </a:r>
                      <a:r>
                        <a:rPr lang="en-ID" dirty="0"/>
                        <a:t> menu </a:t>
                      </a:r>
                      <a:r>
                        <a:rPr lang="en-ID" dirty="0" err="1"/>
                        <a:t>masakannya</a:t>
                      </a:r>
                      <a:r>
                        <a:rPr lang="en-ID" dirty="0"/>
                        <a:t> </a:t>
                      </a:r>
                      <a:r>
                        <a:rPr lang="en-ID" dirty="0" err="1"/>
                        <a:t>malam</a:t>
                      </a:r>
                      <a:r>
                        <a:rPr lang="en-ID" dirty="0"/>
                        <a:t> </a:t>
                      </a:r>
                      <a:r>
                        <a:rPr lang="en-ID" dirty="0" err="1"/>
                        <a:t>tersebut</a:t>
                      </a:r>
                      <a:r>
                        <a:rPr lang="en-ID" dirty="0"/>
                        <a:t>. </a:t>
                      </a:r>
                      <a:r>
                        <a:rPr lang="en-ID" dirty="0" err="1"/>
                        <a:t>Namun</a:t>
                      </a:r>
                      <a:r>
                        <a:rPr lang="en-ID" dirty="0"/>
                        <a:t>, </a:t>
                      </a:r>
                      <a:r>
                        <a:rPr lang="en-ID" dirty="0" err="1"/>
                        <a:t>setiap</a:t>
                      </a:r>
                      <a:r>
                        <a:rPr lang="en-ID" dirty="0"/>
                        <a:t> kali </a:t>
                      </a:r>
                      <a:r>
                        <a:rPr lang="en-ID" dirty="0" err="1"/>
                        <a:t>ia</a:t>
                      </a:r>
                      <a:r>
                        <a:rPr lang="en-ID" dirty="0"/>
                        <a:t> </a:t>
                      </a:r>
                      <a:r>
                        <a:rPr lang="en-ID" dirty="0" err="1"/>
                        <a:t>memasak</a:t>
                      </a:r>
                      <a:r>
                        <a:rPr lang="en-ID" dirty="0"/>
                        <a:t> nasi goreng, </a:t>
                      </a:r>
                      <a:r>
                        <a:rPr lang="en-ID" dirty="0" err="1"/>
                        <a:t>hasilnya</a:t>
                      </a:r>
                      <a:r>
                        <a:rPr lang="en-ID" dirty="0"/>
                        <a:t> </a:t>
                      </a:r>
                      <a:r>
                        <a:rPr lang="en-ID" dirty="0" err="1"/>
                        <a:t>tidak</a:t>
                      </a:r>
                      <a:r>
                        <a:rPr lang="en-ID" dirty="0"/>
                        <a:t> </a:t>
                      </a:r>
                      <a:r>
                        <a:rPr lang="en-ID" dirty="0" err="1"/>
                        <a:t>pernah</a:t>
                      </a:r>
                      <a:r>
                        <a:rPr lang="en-ID" dirty="0"/>
                        <a:t> </a:t>
                      </a:r>
                      <a:r>
                        <a:rPr lang="en-ID" dirty="0" err="1"/>
                        <a:t>memuaskan</a:t>
                      </a:r>
                      <a:r>
                        <a:rPr lang="en-ID" dirty="0"/>
                        <a:t>. </a:t>
                      </a:r>
                      <a:r>
                        <a:rPr lang="en-ID" dirty="0" err="1"/>
                        <a:t>Entah</a:t>
                      </a:r>
                      <a:r>
                        <a:rPr lang="en-ID" dirty="0"/>
                        <a:t> </a:t>
                      </a:r>
                      <a:r>
                        <a:rPr lang="en-ID" dirty="0" err="1"/>
                        <a:t>karena</a:t>
                      </a:r>
                      <a:r>
                        <a:rPr lang="en-ID" dirty="0"/>
                        <a:t> </a:t>
                      </a:r>
                      <a:r>
                        <a:rPr lang="en-ID" dirty="0" err="1"/>
                        <a:t>rasanya</a:t>
                      </a:r>
                      <a:r>
                        <a:rPr lang="en-ID" dirty="0"/>
                        <a:t> </a:t>
                      </a:r>
                      <a:r>
                        <a:rPr lang="en-ID" dirty="0" err="1"/>
                        <a:t>terlalu</a:t>
                      </a:r>
                      <a:r>
                        <a:rPr lang="en-ID" dirty="0"/>
                        <a:t> </a:t>
                      </a:r>
                      <a:r>
                        <a:rPr lang="en-ID" dirty="0" err="1"/>
                        <a:t>hambar</a:t>
                      </a:r>
                      <a:r>
                        <a:rPr lang="en-ID" dirty="0"/>
                        <a:t>, </a:t>
                      </a:r>
                      <a:r>
                        <a:rPr lang="en-ID" dirty="0" err="1"/>
                        <a:t>terlalu</a:t>
                      </a:r>
                      <a:r>
                        <a:rPr lang="en-ID" dirty="0"/>
                        <a:t> </a:t>
                      </a:r>
                      <a:r>
                        <a:rPr lang="en-ID" dirty="0" err="1"/>
                        <a:t>asin</a:t>
                      </a:r>
                      <a:r>
                        <a:rPr lang="en-ID" dirty="0"/>
                        <a:t>, </a:t>
                      </a:r>
                      <a:r>
                        <a:rPr lang="en-ID" dirty="0" err="1"/>
                        <a:t>maupun</a:t>
                      </a:r>
                      <a:r>
                        <a:rPr lang="en-ID" dirty="0"/>
                        <a:t> nasi yang </a:t>
                      </a:r>
                      <a:r>
                        <a:rPr lang="en-ID" dirty="0" err="1"/>
                        <a:t>terlalu</a:t>
                      </a:r>
                      <a:r>
                        <a:rPr lang="en-ID" dirty="0"/>
                        <a:t> </a:t>
                      </a:r>
                      <a:r>
                        <a:rPr lang="en-ID" dirty="0" err="1"/>
                        <a:t>keras</a:t>
                      </a:r>
                      <a:r>
                        <a:rPr lang="en-ID" dirty="0"/>
                        <a:t>. </a:t>
                      </a:r>
                      <a:r>
                        <a:rPr lang="en-ID" dirty="0" err="1"/>
                        <a:t>Seringkali</a:t>
                      </a:r>
                      <a:r>
                        <a:rPr lang="en-ID" dirty="0"/>
                        <a:t> </a:t>
                      </a:r>
                      <a:r>
                        <a:rPr lang="en-ID" dirty="0" err="1"/>
                        <a:t>resep</a:t>
                      </a:r>
                      <a:r>
                        <a:rPr lang="en-ID" dirty="0"/>
                        <a:t> yang </a:t>
                      </a:r>
                      <a:r>
                        <a:rPr lang="en-ID" dirty="0" err="1"/>
                        <a:t>ia</a:t>
                      </a:r>
                      <a:r>
                        <a:rPr lang="en-ID" dirty="0"/>
                        <a:t> </a:t>
                      </a:r>
                      <a:r>
                        <a:rPr lang="en-ID" dirty="0" err="1"/>
                        <a:t>pakai</a:t>
                      </a:r>
                      <a:r>
                        <a:rPr lang="en-ID" dirty="0"/>
                        <a:t> </a:t>
                      </a:r>
                      <a:r>
                        <a:rPr lang="en-ID" dirty="0" err="1"/>
                        <a:t>membutuhkan</a:t>
                      </a:r>
                      <a:r>
                        <a:rPr lang="en-ID" dirty="0"/>
                        <a:t> </a:t>
                      </a:r>
                      <a:r>
                        <a:rPr lang="en-ID" dirty="0" err="1"/>
                        <a:t>bumbu</a:t>
                      </a:r>
                      <a:r>
                        <a:rPr lang="en-ID" dirty="0"/>
                        <a:t> yang </a:t>
                      </a:r>
                      <a:r>
                        <a:rPr lang="en-ID" dirty="0" err="1"/>
                        <a:t>terlalu</a:t>
                      </a:r>
                      <a:r>
                        <a:rPr lang="en-ID" dirty="0"/>
                        <a:t> </a:t>
                      </a:r>
                      <a:r>
                        <a:rPr lang="en-ID" dirty="0" err="1"/>
                        <a:t>rumit</a:t>
                      </a:r>
                      <a:r>
                        <a:rPr lang="en-ID" dirty="0"/>
                        <a:t> </a:t>
                      </a:r>
                      <a:r>
                        <a:rPr lang="en-ID" dirty="0" err="1"/>
                        <a:t>sehingga</a:t>
                      </a:r>
                      <a:r>
                        <a:rPr lang="en-ID" dirty="0"/>
                        <a:t> </a:t>
                      </a:r>
                      <a:r>
                        <a:rPr lang="en-ID" dirty="0" err="1"/>
                        <a:t>ia</a:t>
                      </a:r>
                      <a:r>
                        <a:rPr lang="en-ID" dirty="0"/>
                        <a:t> </a:t>
                      </a:r>
                      <a:r>
                        <a:rPr lang="en-ID" dirty="0" err="1"/>
                        <a:t>kesulitan</a:t>
                      </a:r>
                      <a:r>
                        <a:rPr lang="en-ID" dirty="0"/>
                        <a:t> </a:t>
                      </a:r>
                      <a:r>
                        <a:rPr lang="en-ID" dirty="0" err="1"/>
                        <a:t>dalam</a:t>
                      </a:r>
                      <a:r>
                        <a:rPr lang="en-ID" dirty="0"/>
                        <a:t> </a:t>
                      </a:r>
                      <a:r>
                        <a:rPr lang="en-ID" dirty="0" err="1"/>
                        <a:t>mengolahnya</a:t>
                      </a:r>
                      <a:r>
                        <a:rPr lang="en-ID" dirty="0"/>
                        <a:t>. </a:t>
                      </a:r>
                      <a:r>
                        <a:rPr lang="en-ID" dirty="0" err="1"/>
                        <a:t>Permasalahan</a:t>
                      </a:r>
                      <a:r>
                        <a:rPr lang="en-ID" dirty="0"/>
                        <a:t> lain yang </a:t>
                      </a:r>
                      <a:r>
                        <a:rPr lang="en-ID" dirty="0" err="1"/>
                        <a:t>ia</a:t>
                      </a:r>
                      <a:r>
                        <a:rPr lang="en-ID" dirty="0"/>
                        <a:t> </a:t>
                      </a:r>
                      <a:r>
                        <a:rPr lang="en-ID" dirty="0" err="1"/>
                        <a:t>hadapi</a:t>
                      </a:r>
                      <a:r>
                        <a:rPr lang="en-ID" dirty="0"/>
                        <a:t> </a:t>
                      </a:r>
                      <a:r>
                        <a:rPr lang="en-ID" dirty="0" err="1"/>
                        <a:t>adalah</a:t>
                      </a:r>
                      <a:r>
                        <a:rPr lang="en-ID" dirty="0"/>
                        <a:t> </a:t>
                      </a:r>
                      <a:r>
                        <a:rPr lang="en-ID" dirty="0" err="1"/>
                        <a:t>masalah</a:t>
                      </a:r>
                      <a:r>
                        <a:rPr lang="en-ID" dirty="0"/>
                        <a:t> </a:t>
                      </a:r>
                      <a:r>
                        <a:rPr lang="en-ID" dirty="0" err="1"/>
                        <a:t>harga</a:t>
                      </a:r>
                      <a:r>
                        <a:rPr lang="en-ID" dirty="0"/>
                        <a:t> </a:t>
                      </a:r>
                      <a:r>
                        <a:rPr lang="en-ID" dirty="0" err="1"/>
                        <a:t>dari</a:t>
                      </a:r>
                      <a:r>
                        <a:rPr lang="en-ID" dirty="0"/>
                        <a:t> </a:t>
                      </a:r>
                      <a:r>
                        <a:rPr lang="en-ID" dirty="0" err="1"/>
                        <a:t>bahan-bahan</a:t>
                      </a:r>
                      <a:r>
                        <a:rPr lang="en-ID" dirty="0"/>
                        <a:t> pada </a:t>
                      </a:r>
                      <a:r>
                        <a:rPr lang="en-ID" dirty="0" err="1"/>
                        <a:t>suatu</a:t>
                      </a:r>
                      <a:r>
                        <a:rPr lang="en-ID" dirty="0"/>
                        <a:t> </a:t>
                      </a:r>
                      <a:r>
                        <a:rPr lang="en-ID" dirty="0" err="1"/>
                        <a:t>resep</a:t>
                      </a:r>
                      <a:r>
                        <a:rPr lang="en-ID" dirty="0"/>
                        <a:t>. </a:t>
                      </a:r>
                      <a:r>
                        <a:rPr lang="en-ID" dirty="0" err="1"/>
                        <a:t>Ia</a:t>
                      </a:r>
                      <a:r>
                        <a:rPr lang="en-ID" dirty="0"/>
                        <a:t> </a:t>
                      </a:r>
                      <a:r>
                        <a:rPr lang="en-ID" dirty="0" err="1"/>
                        <a:t>harus</a:t>
                      </a:r>
                      <a:r>
                        <a:rPr lang="en-ID" dirty="0"/>
                        <a:t> </a:t>
                      </a:r>
                      <a:r>
                        <a:rPr lang="en-ID" dirty="0" err="1"/>
                        <a:t>menyesuaikan</a:t>
                      </a:r>
                      <a:r>
                        <a:rPr lang="en-ID" dirty="0"/>
                        <a:t> </a:t>
                      </a:r>
                      <a:r>
                        <a:rPr lang="en-ID" dirty="0" err="1"/>
                        <a:t>bahan</a:t>
                      </a:r>
                      <a:r>
                        <a:rPr lang="en-ID" dirty="0"/>
                        <a:t> yang </a:t>
                      </a:r>
                      <a:r>
                        <a:rPr lang="en-ID" dirty="0" err="1"/>
                        <a:t>terjangkau</a:t>
                      </a:r>
                      <a:r>
                        <a:rPr lang="en-ID" dirty="0"/>
                        <a:t> </a:t>
                      </a:r>
                      <a:r>
                        <a:rPr lang="en-ID" dirty="0" err="1"/>
                        <a:t>untuknya</a:t>
                      </a:r>
                      <a:r>
                        <a:rPr lang="en-ID" dirty="0"/>
                        <a:t> demi </a:t>
                      </a:r>
                      <a:r>
                        <a:rPr lang="en-ID" dirty="0" err="1"/>
                        <a:t>penghematan</a:t>
                      </a:r>
                      <a:r>
                        <a:rPr lang="en-ID" dirty="0"/>
                        <a:t>. </a:t>
                      </a:r>
                      <a:r>
                        <a:rPr lang="id-ID" b="1" dirty="0"/>
                        <a:t>(lgsg summary semua)</a:t>
                      </a:r>
                      <a:endParaRPr lang="en-ID" dirty="0"/>
                    </a:p>
                  </a:txBody>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p:cNvGraphicFramePr>
            <a:graphicFrameLocks noGrp="1"/>
          </p:cNvGraphicFramePr>
          <p:nvPr/>
        </p:nvGraphicFramePr>
        <p:xfrm>
          <a:off x="914400" y="1527386"/>
          <a:ext cx="9555480" cy="4171633"/>
        </p:xfrm>
        <a:graphic>
          <a:graphicData uri="http://schemas.openxmlformats.org/drawingml/2006/table">
            <a:tbl>
              <a:tblPr firstRow="1" bandRow="1">
                <a:tableStyleId>{5C22544A-7EE6-4342-B048-85BDC9FD1C3A}</a:tableStyleId>
              </a:tblPr>
              <a:tblGrid>
                <a:gridCol w="640080"/>
                <a:gridCol w="8915400"/>
              </a:tblGrid>
              <a:tr h="370840">
                <a:tc>
                  <a:txBody>
                    <a:bodyPr/>
                    <a:lstStyle/>
                    <a:p>
                      <a:r>
                        <a:rPr lang="id-ID" dirty="0"/>
                        <a:t>No</a:t>
                      </a:r>
                      <a:endParaRPr lang="en-ID" dirty="0"/>
                    </a:p>
                  </a:txBody>
                  <a:tcPr/>
                </a:tc>
                <a:tc>
                  <a:txBody>
                    <a:bodyPr/>
                    <a:lstStyle/>
                    <a:p>
                      <a:r>
                        <a:rPr lang="id-ID" i="1" dirty="0"/>
                        <a:t>User Story</a:t>
                      </a:r>
                      <a:endParaRPr lang="en-ID" i="1" dirty="0"/>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baru, saya ingin dapat melakukan pendaftaran pada sistem sebagai Mahasiswa Kos dengan membuat username,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dan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sehingga sistem dapat menyimpan data akun saya.</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2.</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masuk ke dalam sistem sebagai Mahasiswa Kos dengan memasukkan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dan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sehingga sistem dapat mengautentikasi saya.</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3.</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dapat mengganti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akun sehingga menjaga akun saya tetap aman.</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4.</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dapat mengganti nama dan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akun sehingga informasi akun saya dapat diperbaharui.</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5.</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telah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terdaftar</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meminta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password</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baru</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tidak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kehilangan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akses</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ke</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akun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secara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permanen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jika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lupa</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ID" dirty="0"/>
          </a:p>
        </p:txBody>
      </p:sp>
      <p:sp>
        <p:nvSpPr>
          <p:cNvPr id="5" name="Content Placeholder 2"/>
          <p:cNvSpPr txBox="1"/>
          <p:nvPr/>
        </p:nvSpPr>
        <p:spPr>
          <a:xfrm>
            <a:off x="323528" y="1463040"/>
            <a:ext cx="11573197" cy="38468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d-ID" dirty="0"/>
              <a:t>Bab 1 latbel</a:t>
            </a:r>
            <a:endParaRPr lang="id-ID" dirty="0"/>
          </a:p>
          <a:p>
            <a:r>
              <a:rPr lang="id-ID" dirty="0"/>
              <a:t>Bab 2 isinya prototyping, sm evaluasi, tinjauan penelitian di ppt</a:t>
            </a:r>
            <a:endParaRPr lang="id-ID" dirty="0"/>
          </a:p>
          <a:p>
            <a:r>
              <a:rPr lang="id-ID" dirty="0"/>
              <a:t>Bab 3 metode pengembangan</a:t>
            </a:r>
            <a:endParaRPr lang="id-ID" dirty="0"/>
          </a:p>
          <a:p>
            <a:r>
              <a:rPr lang="id-ID" dirty="0"/>
              <a:t>Bab 4 persona, scenario, user story, feature, prototype, evaluasi prototype, 2 iterasi</a:t>
            </a:r>
            <a:endParaRPr lang="id-ID" dirty="0"/>
          </a:p>
          <a:p>
            <a:r>
              <a:rPr lang="id-ID" dirty="0"/>
              <a:t>Bab 5 rancangan arsitektur, sequence, database, class diagram, pseudocode</a:t>
            </a:r>
            <a:endParaRPr lang="id-ID" dirty="0"/>
          </a:p>
          <a:p>
            <a:r>
              <a:rPr lang="id-ID" dirty="0"/>
              <a:t>Bab 6 implementasi database, kode, antarmuka</a:t>
            </a:r>
            <a:endParaRPr lang="id-ID" dirty="0"/>
          </a:p>
          <a:p>
            <a:r>
              <a:rPr lang="id-ID" dirty="0"/>
              <a:t>Bab 7 pengujian blackbox, usability, sus</a:t>
            </a:r>
            <a:endParaRPr lang="id-ID" dirty="0"/>
          </a:p>
          <a:p>
            <a:r>
              <a:rPr lang="id-ID" dirty="0"/>
              <a:t>Bab 8 kesimpulan dan saran</a:t>
            </a:r>
            <a:endParaRPr lang="id-ID" dirty="0"/>
          </a:p>
          <a:p>
            <a:r>
              <a:rPr lang="id-ID" dirty="0"/>
              <a:t>Masing masing 2 menit kecuali kesimpulan dan saran</a:t>
            </a:r>
            <a:endParaRPr lang="en-ID"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p:cNvGraphicFramePr>
            <a:graphicFrameLocks noGrp="1"/>
          </p:cNvGraphicFramePr>
          <p:nvPr/>
        </p:nvGraphicFramePr>
        <p:xfrm>
          <a:off x="914400" y="1527386"/>
          <a:ext cx="9555480" cy="4797109"/>
        </p:xfrm>
        <a:graphic>
          <a:graphicData uri="http://schemas.openxmlformats.org/drawingml/2006/table">
            <a:tbl>
              <a:tblPr firstRow="1" bandRow="1">
                <a:tableStyleId>{5C22544A-7EE6-4342-B048-85BDC9FD1C3A}</a:tableStyleId>
              </a:tblPr>
              <a:tblGrid>
                <a:gridCol w="640080"/>
                <a:gridCol w="8915400"/>
              </a:tblGrid>
              <a:tr h="370840">
                <a:tc>
                  <a:txBody>
                    <a:bodyPr/>
                    <a:lstStyle/>
                    <a:p>
                      <a:r>
                        <a:rPr lang="id-ID" dirty="0"/>
                        <a:t>No</a:t>
                      </a:r>
                      <a:endParaRPr lang="en-ID" dirty="0"/>
                    </a:p>
                  </a:txBody>
                  <a:tcPr/>
                </a:tc>
                <a:tc>
                  <a:txBody>
                    <a:bodyPr/>
                    <a:lstStyle/>
                    <a:p>
                      <a:r>
                        <a:rPr lang="id-ID" i="1" dirty="0"/>
                        <a:t>User Story</a:t>
                      </a:r>
                      <a:endParaRPr lang="en-ID" i="1" dirty="0"/>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6.</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melihat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daftar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sesuai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untuk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mahasiswa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dimana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tersebut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sederhana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tidak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rumit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disertai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takaran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jelas</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menemukan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7.</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mencari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menemukan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cari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8.</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saya ingin mendapatkan rekomendasi resep masakan berdasarkan harga sehingga saya mendapatkan rekomendasi dalam menentukan resep yang ingin saya masak.</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9.</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bahan-bahan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apa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saja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dibutuhkan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suatu</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harga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bahan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langkah-langkah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memasaknya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estimasi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waktu</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dibutuhkan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beserta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i="1" dirty="0" err="1">
                          <a:effectLst/>
                          <a:latin typeface="Times New Roman" panose="02020603050405020304" pitchFamily="18" charset="0"/>
                          <a:ea typeface="SimSun" panose="02010600030101010101" pitchFamily="2" charset="-122"/>
                          <a:cs typeface="Times New Roman" panose="02020603050405020304" pitchFamily="18" charset="0"/>
                        </a:rPr>
                        <a:t>review</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memasak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secara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lengkap</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10.</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telah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masuk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menambahkan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review</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terhadap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sebuah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lain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penilaian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terhadap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tersebut</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p:cNvGraphicFramePr>
            <a:graphicFrameLocks noGrp="1"/>
          </p:cNvGraphicFramePr>
          <p:nvPr/>
        </p:nvGraphicFramePr>
        <p:xfrm>
          <a:off x="914400" y="1527386"/>
          <a:ext cx="9555480" cy="3858896"/>
        </p:xfrm>
        <a:graphic>
          <a:graphicData uri="http://schemas.openxmlformats.org/drawingml/2006/table">
            <a:tbl>
              <a:tblPr firstRow="1" bandRow="1">
                <a:tableStyleId>{5C22544A-7EE6-4342-B048-85BDC9FD1C3A}</a:tableStyleId>
              </a:tblPr>
              <a:tblGrid>
                <a:gridCol w="640080"/>
                <a:gridCol w="8915400"/>
              </a:tblGrid>
              <a:tr h="370840">
                <a:tc>
                  <a:txBody>
                    <a:bodyPr/>
                    <a:lstStyle/>
                    <a:p>
                      <a:r>
                        <a:rPr lang="id-ID" dirty="0"/>
                        <a:t>No</a:t>
                      </a:r>
                      <a:endParaRPr lang="en-ID" dirty="0"/>
                    </a:p>
                  </a:txBody>
                  <a:tcPr/>
                </a:tc>
                <a:tc>
                  <a:txBody>
                    <a:bodyPr/>
                    <a:lstStyle/>
                    <a:p>
                      <a:r>
                        <a:rPr lang="id-ID" i="1" dirty="0"/>
                        <a:t>User Story</a:t>
                      </a:r>
                      <a:endParaRPr lang="en-ID" i="1" dirty="0"/>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11.</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menyimpan resep sehingga saya dapat menemukannya secara mudah apabila ingin melihatnya lagi.</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12.</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menghapus resep dari resep yang tersimpan sehingga saya dapat menghilangkannya dari daftar resep tersimpan.</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13.</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menambahkan catatan pribadi dari tiap resep sehingga saya dapat mencatat pendapatnya tentang suatu resep untuk dirinya sendiri. </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14.</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keluar dari akun saya. </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15.</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menggunakan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aplikasi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ini</a:t>
                      </a:r>
                      <a:r>
                        <a:rPr lang="en-ID" dirty="0">
                          <a:effectLst/>
                          <a:latin typeface="Times New Roman" panose="02020603050405020304" pitchFamily="18" charset="0"/>
                          <a:ea typeface="SimSun" panose="02010600030101010101" pitchFamily="2" charset="-122"/>
                          <a:cs typeface="Times New Roman" panose="02020603050405020304" pitchFamily="18" charset="0"/>
                        </a:rPr>
                        <a:t> pada minimum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Android 5 Lollipop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API 21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handphone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Android 5 Lollipop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menggunakannya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Feature</a:t>
            </a:r>
            <a:r>
              <a:rPr lang="id-ID" dirty="0"/>
              <a:t>/Fitur</a:t>
            </a:r>
            <a:endParaRPr lang="en-US" i="1" dirty="0"/>
          </a:p>
        </p:txBody>
      </p:sp>
      <p:graphicFrame>
        <p:nvGraphicFramePr>
          <p:cNvPr id="4" name="Table 4"/>
          <p:cNvGraphicFramePr>
            <a:graphicFrameLocks noGrp="1"/>
          </p:cNvGraphicFramePr>
          <p:nvPr/>
        </p:nvGraphicFramePr>
        <p:xfrm>
          <a:off x="914400" y="1527386"/>
          <a:ext cx="9555480" cy="4219580"/>
        </p:xfrm>
        <a:graphic>
          <a:graphicData uri="http://schemas.openxmlformats.org/drawingml/2006/table">
            <a:tbl>
              <a:tblPr firstRow="1" bandRow="1">
                <a:tableStyleId>{5C22544A-7EE6-4342-B048-85BDC9FD1C3A}</a:tableStyleId>
              </a:tblPr>
              <a:tblGrid>
                <a:gridCol w="640080"/>
                <a:gridCol w="8915400"/>
              </a:tblGrid>
              <a:tr h="370840">
                <a:tc>
                  <a:txBody>
                    <a:bodyPr/>
                    <a:lstStyle/>
                    <a:p>
                      <a:r>
                        <a:rPr lang="id-ID" dirty="0"/>
                        <a:t>No</a:t>
                      </a:r>
                      <a:endParaRPr lang="en-ID" dirty="0"/>
                    </a:p>
                  </a:txBody>
                  <a:tcPr/>
                </a:tc>
                <a:tc>
                  <a:txBody>
                    <a:bodyPr/>
                    <a:lstStyle/>
                    <a:p>
                      <a:r>
                        <a:rPr lang="id-ID" i="1" dirty="0"/>
                        <a:t>User Story</a:t>
                      </a:r>
                      <a:endParaRPr lang="en-ID" i="1" dirty="0"/>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register</a:t>
                      </a:r>
                      <a:r>
                        <a:rPr lang="id-ID" b="1" i="1" dirty="0">
                          <a:effectLst/>
                          <a:latin typeface="Times New Roman" panose="02020603050405020304" pitchFamily="18" charset="0"/>
                          <a:ea typeface="SimSun" panose="02010600030101010101" pitchFamily="2" charset="-122"/>
                          <a:cs typeface="Times New Roman" panose="02020603050405020304" pitchFamily="18" charset="0"/>
                        </a:rPr>
                        <a:t>(fitur ada bbrp mulai dr register sampai terakhhir)</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2.</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a:t>
                      </a:r>
                      <a:r>
                        <a:rPr lang="en-ID" i="1">
                          <a:effectLst/>
                          <a:latin typeface="Times New Roman" panose="02020603050405020304" pitchFamily="18" charset="0"/>
                          <a:ea typeface="SimSun" panose="02010600030101010101" pitchFamily="2" charset="-122"/>
                          <a:cs typeface="Times New Roman" panose="02020603050405020304" pitchFamily="18" charset="0"/>
                        </a:rPr>
                        <a:t>login</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3.</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ganti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password</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4.</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ubah profil</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5.</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reset password</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6.</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menampilkan daftar resep</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7.</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pencarian resep</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8.</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sv-SE">
                          <a:effectLst/>
                          <a:latin typeface="Times New Roman" panose="02020603050405020304" pitchFamily="18" charset="0"/>
                          <a:ea typeface="SimSun" panose="02010600030101010101" pitchFamily="2" charset="-122"/>
                          <a:cs typeface="Times New Roman" panose="02020603050405020304" pitchFamily="18" charset="0"/>
                        </a:rPr>
                        <a:t>Fitur menampilkan rekomendasi resep masakan berdasarkan harga</a:t>
                      </a:r>
                      <a:endParaRPr lang="sv-SE">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9.</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menampilkan detail resep</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10.</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menambahkan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 </a:t>
                      </a:r>
                      <a:r>
                        <a:rPr lang="en-ID" dirty="0">
                          <a:effectLst/>
                          <a:latin typeface="Times New Roman" panose="02020603050405020304" pitchFamily="18" charset="0"/>
                          <a:ea typeface="SimSun" panose="02010600030101010101" pitchFamily="2" charset="-122"/>
                          <a:cs typeface="Times New Roman" panose="02020603050405020304" pitchFamily="18" charset="0"/>
                        </a:rPr>
                        <a:t>dan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review</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Feature</a:t>
            </a:r>
            <a:r>
              <a:rPr lang="id-ID" dirty="0"/>
              <a:t> /Fitur</a:t>
            </a:r>
            <a:endParaRPr lang="en-US" i="1" dirty="0"/>
          </a:p>
        </p:txBody>
      </p:sp>
      <p:graphicFrame>
        <p:nvGraphicFramePr>
          <p:cNvPr id="4" name="Table 4"/>
          <p:cNvGraphicFramePr>
            <a:graphicFrameLocks noGrp="1"/>
          </p:cNvGraphicFramePr>
          <p:nvPr/>
        </p:nvGraphicFramePr>
        <p:xfrm>
          <a:off x="914400" y="1527386"/>
          <a:ext cx="9555480" cy="2295210"/>
        </p:xfrm>
        <a:graphic>
          <a:graphicData uri="http://schemas.openxmlformats.org/drawingml/2006/table">
            <a:tbl>
              <a:tblPr firstRow="1" bandRow="1">
                <a:tableStyleId>{5C22544A-7EE6-4342-B048-85BDC9FD1C3A}</a:tableStyleId>
              </a:tblPr>
              <a:tblGrid>
                <a:gridCol w="640080"/>
                <a:gridCol w="8915400"/>
              </a:tblGrid>
              <a:tr h="370840">
                <a:tc>
                  <a:txBody>
                    <a:bodyPr/>
                    <a:lstStyle/>
                    <a:p>
                      <a:r>
                        <a:rPr lang="id-ID" dirty="0"/>
                        <a:t>No</a:t>
                      </a:r>
                      <a:endParaRPr lang="en-ID" dirty="0"/>
                    </a:p>
                  </a:txBody>
                  <a:tcPr/>
                </a:tc>
                <a:tc>
                  <a:txBody>
                    <a:bodyPr/>
                    <a:lstStyle/>
                    <a:p>
                      <a:r>
                        <a:rPr lang="id-ID" i="1" dirty="0"/>
                        <a:t>User Story</a:t>
                      </a:r>
                      <a:endParaRPr lang="en-ID" i="1" dirty="0"/>
                    </a:p>
                  </a:txBody>
                  <a:tcPr/>
                </a:tc>
              </a:tr>
              <a:tr h="370840">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11.</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simpan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12.</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hapus resep tersimpan</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13.</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tambah catatan pribadi pada resep</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14.</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a:t>
                      </a:r>
                      <a:r>
                        <a:rPr lang="en-ID" i="1">
                          <a:effectLst/>
                          <a:latin typeface="Times New Roman" panose="02020603050405020304" pitchFamily="18" charset="0"/>
                          <a:ea typeface="SimSun" panose="02010600030101010101" pitchFamily="2" charset="-122"/>
                          <a:cs typeface="Times New Roman" panose="02020603050405020304" pitchFamily="18" charset="0"/>
                        </a:rPr>
                        <a:t>logout</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15.</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minimum Android 5 Lollipop API 21</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Beberapa Contoh </a:t>
            </a:r>
            <a:r>
              <a:rPr lang="id-ID" i="1" dirty="0"/>
              <a:t>Feature</a:t>
            </a:r>
            <a:r>
              <a:rPr lang="id-ID" dirty="0"/>
              <a:t>/Fitur</a:t>
            </a:r>
            <a:r>
              <a:rPr lang="id-ID" b="1" dirty="0"/>
              <a:t>(satu gambar aja, trs kasi paragraf total jumalh di kiri)</a:t>
            </a:r>
            <a:endParaRPr lang="en-US" i="1" dirty="0"/>
          </a:p>
        </p:txBody>
      </p:sp>
      <p:grpSp>
        <p:nvGrpSpPr>
          <p:cNvPr id="5" name="Canvas 199"/>
          <p:cNvGrpSpPr/>
          <p:nvPr/>
        </p:nvGrpSpPr>
        <p:grpSpPr>
          <a:xfrm>
            <a:off x="323529" y="1316956"/>
            <a:ext cx="3089492" cy="4224087"/>
            <a:chOff x="0" y="0"/>
            <a:chExt cx="5039995" cy="6210300"/>
          </a:xfrm>
        </p:grpSpPr>
        <p:sp>
          <p:nvSpPr>
            <p:cNvPr id="6" name="Canvas 199"/>
            <p:cNvSpPr/>
            <p:nvPr/>
          </p:nvSpPr>
          <p:spPr>
            <a:xfrm>
              <a:off x="0" y="0"/>
              <a:ext cx="5039995" cy="6210300"/>
            </a:xfrm>
          </p:spPr>
        </p:sp>
        <p:sp>
          <p:nvSpPr>
            <p:cNvPr id="7" name="Text Box 57"/>
            <p:cNvSpPr txBox="1"/>
            <p:nvPr/>
          </p:nvSpPr>
          <p:spPr>
            <a:xfrm>
              <a:off x="179705" y="8909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Input</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Tamu mengisi kolom pencarian.</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8" name="Text Box 59"/>
            <p:cNvSpPr txBox="1"/>
            <p:nvPr/>
          </p:nvSpPr>
          <p:spPr>
            <a:xfrm>
              <a:off x="2642870" y="79756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Activation</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Tamu menekan tombol cari.</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9" name="Text Box 60"/>
            <p:cNvSpPr txBox="1"/>
            <p:nvPr/>
          </p:nvSpPr>
          <p:spPr>
            <a:xfrm>
              <a:off x="1305560" y="272034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Action</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Sistem mengunduh data resep masakan yang sesuai dengan isi pencarian.</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10" name="Text Box 62"/>
            <p:cNvSpPr txBox="1"/>
            <p:nvPr/>
          </p:nvSpPr>
          <p:spPr>
            <a:xfrm>
              <a:off x="2550795" y="45485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Output</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Daftar resep masakan yang sesuai dengan isi pencarian telah ditampilkan. </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cxnSp>
          <p:nvCxnSpPr>
            <p:cNvPr id="11" name="Curved Connector 63"/>
            <p:cNvCxnSpPr/>
            <p:nvPr/>
          </p:nvCxnSpPr>
          <p:spPr>
            <a:xfrm rot="5400000" flipV="1">
              <a:off x="381000" y="2557145"/>
              <a:ext cx="1067435" cy="7816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2" name="Curved Connector 65"/>
            <p:cNvCxnSpPr/>
            <p:nvPr/>
          </p:nvCxnSpPr>
          <p:spPr>
            <a:xfrm rot="5400000">
              <a:off x="3456305" y="2476500"/>
              <a:ext cx="1151255" cy="8578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3" name="Curved Connector 93"/>
            <p:cNvCxnSpPr/>
            <p:nvPr/>
          </p:nvCxnSpPr>
          <p:spPr>
            <a:xfrm rot="5400000" flipV="1">
              <a:off x="1629410" y="4388485"/>
              <a:ext cx="1070610" cy="77152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4" name="Text Box 101"/>
            <p:cNvSpPr txBox="1"/>
            <p:nvPr/>
          </p:nvSpPr>
          <p:spPr>
            <a:xfrm>
              <a:off x="342900" y="199390"/>
              <a:ext cx="4417060" cy="43053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Fitur pencarian resep</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grpSp>
      <p:grpSp>
        <p:nvGrpSpPr>
          <p:cNvPr id="15" name="Canvas 87"/>
          <p:cNvGrpSpPr/>
          <p:nvPr/>
        </p:nvGrpSpPr>
        <p:grpSpPr>
          <a:xfrm>
            <a:off x="3413021" y="1146779"/>
            <a:ext cx="3787326" cy="5075823"/>
            <a:chOff x="0" y="0"/>
            <a:chExt cx="5039995" cy="6210300"/>
          </a:xfrm>
        </p:grpSpPr>
        <p:sp>
          <p:nvSpPr>
            <p:cNvPr id="16" name="Canvas 87"/>
            <p:cNvSpPr/>
            <p:nvPr/>
          </p:nvSpPr>
          <p:spPr>
            <a:xfrm>
              <a:off x="0" y="0"/>
              <a:ext cx="5039995" cy="6210300"/>
            </a:xfrm>
          </p:spPr>
        </p:sp>
        <p:sp>
          <p:nvSpPr>
            <p:cNvPr id="17" name="Text Box 57"/>
            <p:cNvSpPr txBox="1"/>
            <p:nvPr/>
          </p:nvSpPr>
          <p:spPr>
            <a:xfrm>
              <a:off x="179705" y="8909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Input</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Tamu membuka aplikasi.</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18" name="Text Box 59"/>
            <p:cNvSpPr txBox="1"/>
            <p:nvPr/>
          </p:nvSpPr>
          <p:spPr>
            <a:xfrm>
              <a:off x="2642870" y="79756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Activation</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Tamu terkoneksi dengan internet.</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19" name="Text Box 60"/>
            <p:cNvSpPr txBox="1"/>
            <p:nvPr/>
          </p:nvSpPr>
          <p:spPr>
            <a:xfrm>
              <a:off x="1305560" y="272034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Action</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Sistem mengunduh data untuk ditampilkan dalam aplikasi.</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20" name="Text Box 62"/>
            <p:cNvSpPr txBox="1"/>
            <p:nvPr/>
          </p:nvSpPr>
          <p:spPr>
            <a:xfrm>
              <a:off x="2550795" y="45485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Output</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Daftar resep masakan telah ditampilkan. Tiap resep yang ditampilkan terdiri atas nama resep, gambar masakan, </a:t>
              </a:r>
              <a:r>
                <a:rPr lang="en-US" altLang="zh-CN" sz="1000" i="1" kern="100">
                  <a:latin typeface="Calibri" panose="020F0502020204030204"/>
                  <a:ea typeface="Calibri" panose="020F0502020204030204"/>
                  <a:cs typeface="Arial" panose="020B0604020202020204"/>
                  <a:sym typeface="Times New Roman" panose="02020603050405020304"/>
                </a:rPr>
                <a:t>rating</a:t>
              </a:r>
              <a:r>
                <a:rPr lang="en-US" altLang="zh-CN" sz="1000" kern="100">
                  <a:latin typeface="Calibri" panose="020F0502020204030204"/>
                  <a:ea typeface="Calibri" panose="020F0502020204030204"/>
                  <a:cs typeface="Arial" panose="020B0604020202020204"/>
                  <a:sym typeface="Times New Roman" panose="02020603050405020304"/>
                </a:rPr>
                <a:t>, danestimasi harga pembuatan masakan.</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cxnSp>
          <p:nvCxnSpPr>
            <p:cNvPr id="21" name="Curved Connector 63"/>
            <p:cNvCxnSpPr/>
            <p:nvPr/>
          </p:nvCxnSpPr>
          <p:spPr>
            <a:xfrm rot="5400000" flipV="1">
              <a:off x="381000" y="2557145"/>
              <a:ext cx="1067435" cy="7816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2" name="Curved Connector 65"/>
            <p:cNvCxnSpPr/>
            <p:nvPr/>
          </p:nvCxnSpPr>
          <p:spPr>
            <a:xfrm rot="5400000">
              <a:off x="3456305" y="2476500"/>
              <a:ext cx="1151255" cy="8578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3" name="Curved Connector 93"/>
            <p:cNvCxnSpPr/>
            <p:nvPr/>
          </p:nvCxnSpPr>
          <p:spPr>
            <a:xfrm rot="5400000" flipV="1">
              <a:off x="1629410" y="4388485"/>
              <a:ext cx="1070610" cy="77152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24" name="Text Box 101"/>
            <p:cNvSpPr txBox="1"/>
            <p:nvPr/>
          </p:nvSpPr>
          <p:spPr>
            <a:xfrm>
              <a:off x="562610" y="199390"/>
              <a:ext cx="4011295" cy="43053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Fitur menampilkan daftar resep</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grpSp>
      <p:grpSp>
        <p:nvGrpSpPr>
          <p:cNvPr id="25" name="Canvas 163"/>
          <p:cNvGrpSpPr/>
          <p:nvPr/>
        </p:nvGrpSpPr>
        <p:grpSpPr>
          <a:xfrm>
            <a:off x="7260471" y="1260958"/>
            <a:ext cx="3795153" cy="4961644"/>
            <a:chOff x="0" y="0"/>
            <a:chExt cx="5039995" cy="7637836"/>
          </a:xfrm>
        </p:grpSpPr>
        <p:sp>
          <p:nvSpPr>
            <p:cNvPr id="26" name="Canvas 163"/>
            <p:cNvSpPr/>
            <p:nvPr/>
          </p:nvSpPr>
          <p:spPr>
            <a:xfrm>
              <a:off x="0" y="0"/>
              <a:ext cx="5039995" cy="6210300"/>
            </a:xfrm>
          </p:spPr>
        </p:sp>
        <p:sp>
          <p:nvSpPr>
            <p:cNvPr id="27" name="Text Box 57"/>
            <p:cNvSpPr txBox="1"/>
            <p:nvPr/>
          </p:nvSpPr>
          <p:spPr>
            <a:xfrm>
              <a:off x="179705" y="890905"/>
              <a:ext cx="2297431"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Input</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Tamu memilih salah satu resep.</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28" name="Text Box 59"/>
            <p:cNvSpPr txBox="1"/>
            <p:nvPr/>
          </p:nvSpPr>
          <p:spPr>
            <a:xfrm>
              <a:off x="2642870" y="79756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Activation</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Tamu Kos men-click salah satu resep tersebut.</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29" name="Text Box 60"/>
            <p:cNvSpPr txBox="1"/>
            <p:nvPr/>
          </p:nvSpPr>
          <p:spPr>
            <a:xfrm>
              <a:off x="1305560" y="272034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Action</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Sistem membawa resep yang dipilih untuk ditampilkan lebih detailnya di halaman detail resep.</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sp>
          <p:nvSpPr>
            <p:cNvPr id="30" name="Text Box 62"/>
            <p:cNvSpPr txBox="1"/>
            <p:nvPr/>
          </p:nvSpPr>
          <p:spPr>
            <a:xfrm>
              <a:off x="2550795" y="4548505"/>
              <a:ext cx="2297431" cy="3089331"/>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Output</a:t>
              </a:r>
              <a:endParaRPr lang="en-US" altLang="zh-CN" sz="1000" b="1" i="1" kern="100">
                <a:latin typeface="Calibri" panose="020F0502020204030204"/>
                <a:ea typeface="Calibri" panose="020F0502020204030204"/>
                <a:cs typeface="Arial" panose="020B0604020202020204"/>
                <a:sym typeface="Times New Roman" panose="02020603050405020304"/>
              </a:endParaRP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Detail dari resep telah ditampilkan. Detail tersebut terdiri dari nama resep, gambar masakan, bahan-bahan yang dibutuhkan, harga dari tiap bahan, harga total dari resep tersebut, estimasi waktu yang dibutuhkan, </a:t>
              </a:r>
              <a:r>
                <a:rPr lang="en-US" altLang="zh-CN" sz="1000" i="1" kern="100">
                  <a:latin typeface="Calibri" panose="020F0502020204030204"/>
                  <a:ea typeface="Calibri" panose="020F0502020204030204"/>
                  <a:cs typeface="Arial" panose="020B0604020202020204"/>
                  <a:sym typeface="Times New Roman" panose="02020603050405020304"/>
                </a:rPr>
                <a:t>rating</a:t>
              </a:r>
              <a:r>
                <a:rPr lang="en-US" altLang="zh-CN" sz="1000" kern="100">
                  <a:latin typeface="Calibri" panose="020F0502020204030204"/>
                  <a:ea typeface="Calibri" panose="020F0502020204030204"/>
                  <a:cs typeface="Arial" panose="020B0604020202020204"/>
                  <a:sym typeface="Times New Roman" panose="02020603050405020304"/>
                </a:rPr>
                <a:t> dan </a:t>
              </a:r>
              <a:r>
                <a:rPr lang="en-US" altLang="zh-CN" sz="1000" i="1" kern="100">
                  <a:latin typeface="Calibri" panose="020F0502020204030204"/>
                  <a:ea typeface="Calibri" panose="020F0502020204030204"/>
                  <a:cs typeface="Arial" panose="020B0604020202020204"/>
                  <a:sym typeface="Times New Roman" panose="02020603050405020304"/>
                </a:rPr>
                <a:t>review</a:t>
              </a:r>
              <a:r>
                <a:rPr lang="en-US" altLang="zh-CN" sz="1000" kern="100">
                  <a:latin typeface="Calibri" panose="020F0502020204030204"/>
                  <a:ea typeface="Calibri" panose="020F0502020204030204"/>
                  <a:cs typeface="Arial" panose="020B0604020202020204"/>
                  <a:sym typeface="Times New Roman" panose="02020603050405020304"/>
                </a:rPr>
                <a:t>, dan langkah-langkah memasaknya.</a:t>
              </a:r>
              <a:endParaRPr lang="en-US" altLang="zh-CN" sz="1000" kern="100">
                <a:latin typeface="Calibri" panose="020F0502020204030204"/>
                <a:ea typeface="Calibri" panose="020F0502020204030204"/>
                <a:cs typeface="Arial" panose="020B0604020202020204"/>
                <a:sym typeface="Times New Roman" panose="02020603050405020304"/>
              </a:endParaRPr>
            </a:p>
          </p:txBody>
        </p:sp>
        <p:cxnSp>
          <p:nvCxnSpPr>
            <p:cNvPr id="31" name="Curved Connector 63"/>
            <p:cNvCxnSpPr/>
            <p:nvPr/>
          </p:nvCxnSpPr>
          <p:spPr>
            <a:xfrm rot="5400000" flipV="1">
              <a:off x="381000" y="2557145"/>
              <a:ext cx="1067435" cy="7816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32" name="Curved Connector 65"/>
            <p:cNvCxnSpPr/>
            <p:nvPr/>
          </p:nvCxnSpPr>
          <p:spPr>
            <a:xfrm rot="5400000">
              <a:off x="3456305" y="2476500"/>
              <a:ext cx="1151255" cy="8578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33" name="Curved Connector 93"/>
            <p:cNvCxnSpPr/>
            <p:nvPr/>
          </p:nvCxnSpPr>
          <p:spPr>
            <a:xfrm rot="5400000" flipV="1">
              <a:off x="1629410" y="4388485"/>
              <a:ext cx="1070610" cy="77152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34" name="Text Box 101"/>
            <p:cNvSpPr txBox="1"/>
            <p:nvPr/>
          </p:nvSpPr>
          <p:spPr>
            <a:xfrm>
              <a:off x="342900" y="199390"/>
              <a:ext cx="4417060" cy="43053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Fitur menampilkan detail resep</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Information Architecture </a:t>
            </a:r>
            <a:r>
              <a:rPr lang="id-ID" dirty="0"/>
              <a:t>Sistem</a:t>
            </a:r>
            <a:endParaRPr lang="en-US" i="1" dirty="0"/>
          </a:p>
        </p:txBody>
      </p:sp>
      <p:pic>
        <p:nvPicPr>
          <p:cNvPr id="4" name="Picture 3" descr="i a 2"/>
          <p:cNvPicPr>
            <a:picLocks noChangeAspect="1"/>
          </p:cNvPicPr>
          <p:nvPr/>
        </p:nvPicPr>
        <p:blipFill>
          <a:blip r:embed="rId1"/>
          <a:stretch>
            <a:fillRect/>
          </a:stretch>
        </p:blipFill>
        <p:spPr>
          <a:xfrm>
            <a:off x="3893820" y="1355546"/>
            <a:ext cx="4404359" cy="516294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Perancangan</a:t>
            </a:r>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Rancangan Arsitektur Sistem</a:t>
            </a:r>
            <a:endParaRPr lang="en-US" dirty="0"/>
          </a:p>
        </p:txBody>
      </p:sp>
      <p:grpSp>
        <p:nvGrpSpPr>
          <p:cNvPr id="3" name="Canvas 70"/>
          <p:cNvGrpSpPr/>
          <p:nvPr/>
        </p:nvGrpSpPr>
        <p:grpSpPr>
          <a:xfrm>
            <a:off x="3576002" y="2052637"/>
            <a:ext cx="5039995" cy="2752725"/>
            <a:chOff x="0" y="0"/>
            <a:chExt cx="5039995" cy="2752725"/>
          </a:xfrm>
        </p:grpSpPr>
        <p:sp>
          <p:nvSpPr>
            <p:cNvPr id="4" name="Canvas 70"/>
            <p:cNvSpPr/>
            <p:nvPr/>
          </p:nvSpPr>
          <p:spPr>
            <a:xfrm>
              <a:off x="0" y="0"/>
              <a:ext cx="5039995" cy="2752725"/>
            </a:xfrm>
          </p:spPr>
        </p:sp>
        <p:sp>
          <p:nvSpPr>
            <p:cNvPr id="5" name="Rectangles 318"/>
            <p:cNvSpPr/>
            <p:nvPr/>
          </p:nvSpPr>
          <p:spPr>
            <a:xfrm>
              <a:off x="1185545" y="2016125"/>
              <a:ext cx="3688715" cy="586105"/>
            </a:xfrm>
            <a:prstGeom prst="rect">
              <a:avLst/>
            </a:prstGeom>
            <a:ln>
              <a:solidFill>
                <a:schemeClr val="accent6">
                  <a:lumMod val="75000"/>
                </a:schemeClr>
              </a:solidFill>
              <a:prstDash val="dash"/>
            </a:ln>
          </p:spPr>
          <p:style>
            <a:lnRef idx="2">
              <a:schemeClr val="accent6"/>
            </a:lnRef>
            <a:fillRef idx="1">
              <a:schemeClr val="lt1"/>
            </a:fillRef>
            <a:effectRef idx="0">
              <a:schemeClr val="accent6"/>
            </a:effectRef>
            <a:fontRef idx="minor">
              <a:schemeClr val="dk1"/>
            </a:fontRef>
          </p:style>
        </p:sp>
        <p:sp>
          <p:nvSpPr>
            <p:cNvPr id="6" name="Rectangles 309"/>
            <p:cNvSpPr/>
            <p:nvPr/>
          </p:nvSpPr>
          <p:spPr>
            <a:xfrm>
              <a:off x="1124585" y="27305"/>
              <a:ext cx="3673475" cy="586105"/>
            </a:xfrm>
            <a:prstGeom prst="rect">
              <a:avLst/>
            </a:prstGeom>
            <a:ln>
              <a:solidFill>
                <a:schemeClr val="accent3">
                  <a:lumMod val="75000"/>
                </a:schemeClr>
              </a:solidFill>
              <a:prstDash val="dash"/>
            </a:ln>
          </p:spPr>
          <p:style>
            <a:lnRef idx="2">
              <a:schemeClr val="accent6"/>
            </a:lnRef>
            <a:fillRef idx="1">
              <a:schemeClr val="lt1"/>
            </a:fillRef>
            <a:effectRef idx="0">
              <a:schemeClr val="accent6"/>
            </a:effectRef>
            <a:fontRef idx="minor">
              <a:schemeClr val="dk1"/>
            </a:fontRef>
          </p:style>
        </p:sp>
        <p:sp>
          <p:nvSpPr>
            <p:cNvPr id="7" name="Rectangles 308"/>
            <p:cNvSpPr/>
            <p:nvPr/>
          </p:nvSpPr>
          <p:spPr>
            <a:xfrm>
              <a:off x="1124585" y="728980"/>
              <a:ext cx="3688715" cy="586105"/>
            </a:xfrm>
            <a:prstGeom prst="rect">
              <a:avLst/>
            </a:prstGeom>
            <a:ln>
              <a:solidFill>
                <a:schemeClr val="tx2">
                  <a:lumMod val="60000"/>
                  <a:lumOff val="40000"/>
                </a:schemeClr>
              </a:solidFill>
              <a:prstDash val="dash"/>
            </a:ln>
          </p:spPr>
          <p:style>
            <a:lnRef idx="2">
              <a:schemeClr val="accent6"/>
            </a:lnRef>
            <a:fillRef idx="1">
              <a:schemeClr val="lt1"/>
            </a:fillRef>
            <a:effectRef idx="0">
              <a:schemeClr val="accent6"/>
            </a:effectRef>
            <a:fontRef idx="minor">
              <a:schemeClr val="dk1"/>
            </a:fontRef>
          </p:style>
        </p:sp>
        <p:sp>
          <p:nvSpPr>
            <p:cNvPr id="8" name="Text Box 138"/>
            <p:cNvSpPr txBox="1"/>
            <p:nvPr/>
          </p:nvSpPr>
          <p:spPr>
            <a:xfrm>
              <a:off x="2228215" y="8985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ViewModel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9" name="Text Box 141"/>
            <p:cNvSpPr txBox="1"/>
            <p:nvPr/>
          </p:nvSpPr>
          <p:spPr>
            <a:xfrm>
              <a:off x="2229485" y="1873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UI</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0" name="Text Box 142"/>
            <p:cNvSpPr txBox="1"/>
            <p:nvPr/>
          </p:nvSpPr>
          <p:spPr>
            <a:xfrm>
              <a:off x="2229485" y="15208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Repository</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cxnSp>
          <p:nvCxnSpPr>
            <p:cNvPr id="11" name="Elbow Connector 303"/>
            <p:cNvCxnSpPr>
              <a:stCxn id="9" idx="2"/>
              <a:endCxn id="8" idx="0"/>
            </p:cNvCxnSpPr>
            <p:nvPr/>
          </p:nvCxnSpPr>
          <p:spPr>
            <a:xfrm rot="5400000">
              <a:off x="2723198" y="698818"/>
              <a:ext cx="3981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cxnSp>
          <p:nvCxnSpPr>
            <p:cNvPr id="12" name="Elbow Connector 305"/>
            <p:cNvCxnSpPr>
              <a:stCxn id="8" idx="2"/>
              <a:endCxn id="10" idx="0"/>
            </p:cNvCxnSpPr>
            <p:nvPr/>
          </p:nvCxnSpPr>
          <p:spPr>
            <a:xfrm rot="5400000" flipV="1">
              <a:off x="2767648" y="1365568"/>
              <a:ext cx="3092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sp>
          <p:nvSpPr>
            <p:cNvPr id="13" name="Text Box 313"/>
            <p:cNvSpPr txBox="1"/>
            <p:nvPr/>
          </p:nvSpPr>
          <p:spPr>
            <a:xfrm>
              <a:off x="80010" y="2181860"/>
              <a:ext cx="936625"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Model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4" name="Text Box 314"/>
            <p:cNvSpPr txBox="1"/>
            <p:nvPr/>
          </p:nvSpPr>
          <p:spPr>
            <a:xfrm>
              <a:off x="97155" y="179705"/>
              <a:ext cx="928370"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View</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5" name="Text Box 316"/>
            <p:cNvSpPr txBox="1"/>
            <p:nvPr/>
          </p:nvSpPr>
          <p:spPr>
            <a:xfrm>
              <a:off x="80645" y="903605"/>
              <a:ext cx="944880"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ViewModel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6" name="Text Box 319"/>
            <p:cNvSpPr txBox="1"/>
            <p:nvPr/>
          </p:nvSpPr>
          <p:spPr>
            <a:xfrm>
              <a:off x="2229485" y="215328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Firebase</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cxnSp>
          <p:nvCxnSpPr>
            <p:cNvPr id="17" name="Elbow Connector 324"/>
            <p:cNvCxnSpPr/>
            <p:nvPr/>
          </p:nvCxnSpPr>
          <p:spPr>
            <a:xfrm rot="5400000" flipV="1">
              <a:off x="2778125" y="1993265"/>
              <a:ext cx="3092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Contoh </a:t>
            </a:r>
            <a:r>
              <a:rPr lang="id-ID" i="1" dirty="0"/>
              <a:t>Sequence Diagram</a:t>
            </a:r>
            <a:endParaRPr lang="en-US" dirty="0"/>
          </a:p>
        </p:txBody>
      </p:sp>
      <p:grpSp>
        <p:nvGrpSpPr>
          <p:cNvPr id="5" name="Group 4"/>
          <p:cNvGrpSpPr/>
          <p:nvPr/>
        </p:nvGrpSpPr>
        <p:grpSpPr>
          <a:xfrm>
            <a:off x="1340108" y="2148588"/>
            <a:ext cx="1800201" cy="3042346"/>
            <a:chOff x="3959381" y="2234383"/>
            <a:chExt cx="1800201" cy="3042346"/>
          </a:xfrm>
        </p:grpSpPr>
        <p:sp>
          <p:nvSpPr>
            <p:cNvPr id="6" name="직사각형 9"/>
            <p:cNvSpPr/>
            <p:nvPr userDrawn="1"/>
          </p:nvSpPr>
          <p:spPr>
            <a:xfrm>
              <a:off x="3959381" y="2814516"/>
              <a:ext cx="1800201" cy="246221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id-ID" altLang="ko-KR" sz="1400" dirty="0">
                  <a:solidFill>
                    <a:schemeClr val="tx1">
                      <a:lumMod val="75000"/>
                      <a:lumOff val="25000"/>
                    </a:schemeClr>
                  </a:solidFill>
                  <a:cs typeface="Arial" panose="020B0604020202020204" pitchFamily="34" charset="0"/>
                </a:rPr>
                <a:t>M</a:t>
              </a:r>
              <a:r>
                <a:rPr lang="en-US" altLang="ko-KR" sz="1400" dirty="0" err="1">
                  <a:solidFill>
                    <a:schemeClr val="tx1">
                      <a:lumMod val="75000"/>
                      <a:lumOff val="25000"/>
                    </a:schemeClr>
                  </a:solidFill>
                  <a:cs typeface="Arial" panose="020B0604020202020204" pitchFamily="34" charset="0"/>
                </a:rPr>
                <a:t>enampilkan</a:t>
              </a:r>
              <a:r>
                <a:rPr lang="en-US" altLang="ko-KR" sz="1400" dirty="0">
                  <a:solidFill>
                    <a:schemeClr val="tx1">
                      <a:lumMod val="75000"/>
                      <a:lumOff val="25000"/>
                    </a:schemeClr>
                  </a:solidFill>
                  <a:cs typeface="Arial" panose="020B0604020202020204" pitchFamily="34" charset="0"/>
                </a:rPr>
                <a:t> daftar </a:t>
              </a:r>
              <a:r>
                <a:rPr lang="en-US" altLang="ko-KR" sz="1400" dirty="0" err="1">
                  <a:solidFill>
                    <a:schemeClr val="tx1">
                      <a:lumMod val="75000"/>
                      <a:lumOff val="25000"/>
                    </a:schemeClr>
                  </a:solidFill>
                  <a:cs typeface="Arial" panose="020B0604020202020204" pitchFamily="34" charset="0"/>
                </a:rPr>
                <a:t>resep</a:t>
              </a:r>
              <a:r>
                <a:rPr lang="en-US" altLang="ko-KR" sz="1400" dirty="0">
                  <a:solidFill>
                    <a:schemeClr val="tx1">
                      <a:lumMod val="75000"/>
                      <a:lumOff val="25000"/>
                    </a:schemeClr>
                  </a:solidFill>
                  <a:cs typeface="Arial" panose="020B0604020202020204" pitchFamily="34" charset="0"/>
                </a:rPr>
                <a:t> yang </a:t>
              </a:r>
              <a:r>
                <a:rPr lang="en-US" altLang="ko-KR" sz="1400" dirty="0" err="1">
                  <a:solidFill>
                    <a:schemeClr val="tx1">
                      <a:lumMod val="75000"/>
                      <a:lumOff val="25000"/>
                    </a:schemeClr>
                  </a:solidFill>
                  <a:cs typeface="Arial" panose="020B0604020202020204" pitchFamily="34" charset="0"/>
                </a:rPr>
                <a:t>dimulai</a:t>
              </a:r>
              <a:r>
                <a:rPr lang="en-US" altLang="ko-KR" sz="1400" dirty="0">
                  <a:solidFill>
                    <a:schemeClr val="tx1">
                      <a:lumMod val="75000"/>
                      <a:lumOff val="25000"/>
                    </a:schemeClr>
                  </a:solidFill>
                  <a:cs typeface="Arial" panose="020B0604020202020204" pitchFamily="34" charset="0"/>
                </a:rPr>
                <a:t> </a:t>
              </a:r>
              <a:r>
                <a:rPr lang="en-US" altLang="ko-KR" sz="1400" dirty="0" err="1">
                  <a:solidFill>
                    <a:schemeClr val="tx1">
                      <a:lumMod val="75000"/>
                      <a:lumOff val="25000"/>
                    </a:schemeClr>
                  </a:solidFill>
                  <a:cs typeface="Arial" panose="020B0604020202020204" pitchFamily="34" charset="0"/>
                </a:rPr>
                <a:t>dari</a:t>
              </a:r>
              <a:r>
                <a:rPr lang="en-US" altLang="ko-KR" sz="1400" dirty="0">
                  <a:solidFill>
                    <a:schemeClr val="tx1">
                      <a:lumMod val="75000"/>
                      <a:lumOff val="25000"/>
                    </a:schemeClr>
                  </a:solidFill>
                  <a:cs typeface="Arial" panose="020B0604020202020204" pitchFamily="34" charset="0"/>
                </a:rPr>
                <a:t> </a:t>
              </a:r>
              <a:r>
                <a:rPr lang="en-US" altLang="ko-KR" sz="1400" dirty="0" err="1">
                  <a:solidFill>
                    <a:schemeClr val="tx1">
                      <a:lumMod val="75000"/>
                      <a:lumOff val="25000"/>
                    </a:schemeClr>
                  </a:solidFill>
                  <a:cs typeface="Arial" panose="020B0604020202020204" pitchFamily="34" charset="0"/>
                </a:rPr>
                <a:t>pengguna</a:t>
              </a:r>
              <a:r>
                <a:rPr lang="en-US" altLang="ko-KR" sz="1400" dirty="0">
                  <a:solidFill>
                    <a:schemeClr val="tx1">
                      <a:lumMod val="75000"/>
                      <a:lumOff val="25000"/>
                    </a:schemeClr>
                  </a:solidFill>
                  <a:cs typeface="Arial" panose="020B0604020202020204" pitchFamily="34" charset="0"/>
                </a:rPr>
                <a:t> </a:t>
              </a:r>
              <a:r>
                <a:rPr lang="en-US" altLang="ko-KR" sz="1400" dirty="0" err="1">
                  <a:solidFill>
                    <a:schemeClr val="tx1">
                      <a:lumMod val="75000"/>
                      <a:lumOff val="25000"/>
                    </a:schemeClr>
                  </a:solidFill>
                  <a:cs typeface="Arial" panose="020B0604020202020204" pitchFamily="34" charset="0"/>
                </a:rPr>
                <a:t>membuka</a:t>
              </a:r>
              <a:r>
                <a:rPr lang="en-US" altLang="ko-KR" sz="1400" dirty="0">
                  <a:solidFill>
                    <a:schemeClr val="tx1">
                      <a:lumMod val="75000"/>
                      <a:lumOff val="25000"/>
                    </a:schemeClr>
                  </a:solidFill>
                  <a:cs typeface="Arial" panose="020B0604020202020204" pitchFamily="34" charset="0"/>
                </a:rPr>
                <a:t> </a:t>
              </a:r>
              <a:r>
                <a:rPr lang="en-US" altLang="ko-KR" sz="1400" dirty="0" err="1">
                  <a:solidFill>
                    <a:schemeClr val="tx1">
                      <a:lumMod val="75000"/>
                      <a:lumOff val="25000"/>
                    </a:schemeClr>
                  </a:solidFill>
                  <a:cs typeface="Arial" panose="020B0604020202020204" pitchFamily="34" charset="0"/>
                </a:rPr>
                <a:t>halaman</a:t>
              </a:r>
              <a:r>
                <a:rPr lang="en-US" altLang="ko-KR" sz="1400" dirty="0">
                  <a:solidFill>
                    <a:schemeClr val="tx1">
                      <a:lumMod val="75000"/>
                      <a:lumOff val="25000"/>
                    </a:schemeClr>
                  </a:solidFill>
                  <a:cs typeface="Arial" panose="020B0604020202020204" pitchFamily="34" charset="0"/>
                </a:rPr>
                <a:t> daftar </a:t>
              </a:r>
              <a:r>
                <a:rPr lang="en-US" altLang="ko-KR" sz="1400" dirty="0" err="1">
                  <a:solidFill>
                    <a:schemeClr val="tx1">
                      <a:lumMod val="75000"/>
                      <a:lumOff val="25000"/>
                    </a:schemeClr>
                  </a:solidFill>
                  <a:cs typeface="Arial" panose="020B0604020202020204" pitchFamily="34" charset="0"/>
                </a:rPr>
                <a:t>resep</a:t>
              </a:r>
              <a:r>
                <a:rPr lang="en-US" altLang="ko-KR" sz="1400" dirty="0">
                  <a:solidFill>
                    <a:schemeClr val="tx1">
                      <a:lumMod val="75000"/>
                      <a:lumOff val="25000"/>
                    </a:schemeClr>
                  </a:solidFill>
                  <a:cs typeface="Arial" panose="020B0604020202020204" pitchFamily="34" charset="0"/>
                </a:rPr>
                <a:t>, </a:t>
              </a:r>
              <a:r>
                <a:rPr lang="en-US" altLang="ko-KR" sz="1400" dirty="0" err="1">
                  <a:solidFill>
                    <a:schemeClr val="tx1">
                      <a:lumMod val="75000"/>
                      <a:lumOff val="25000"/>
                    </a:schemeClr>
                  </a:solidFill>
                  <a:cs typeface="Arial" panose="020B0604020202020204" pitchFamily="34" charset="0"/>
                </a:rPr>
                <a:t>hingga</a:t>
              </a:r>
              <a:r>
                <a:rPr lang="en-US" altLang="ko-KR" sz="1400" dirty="0">
                  <a:solidFill>
                    <a:schemeClr val="tx1">
                      <a:lumMod val="75000"/>
                      <a:lumOff val="25000"/>
                    </a:schemeClr>
                  </a:solidFill>
                  <a:cs typeface="Arial" panose="020B0604020202020204" pitchFamily="34" charset="0"/>
                </a:rPr>
                <a:t> data </a:t>
              </a:r>
              <a:r>
                <a:rPr lang="en-US" altLang="ko-KR" sz="1400" dirty="0" err="1">
                  <a:solidFill>
                    <a:schemeClr val="tx1">
                      <a:lumMod val="75000"/>
                      <a:lumOff val="25000"/>
                    </a:schemeClr>
                  </a:solidFill>
                  <a:cs typeface="Arial" panose="020B0604020202020204" pitchFamily="34" charset="0"/>
                </a:rPr>
                <a:t>resep</a:t>
              </a:r>
              <a:r>
                <a:rPr lang="en-US" altLang="ko-KR" sz="1400" dirty="0">
                  <a:solidFill>
                    <a:schemeClr val="tx1">
                      <a:lumMod val="75000"/>
                      <a:lumOff val="25000"/>
                    </a:schemeClr>
                  </a:solidFill>
                  <a:cs typeface="Arial" panose="020B0604020202020204" pitchFamily="34" charset="0"/>
                </a:rPr>
                <a:t> </a:t>
              </a:r>
              <a:r>
                <a:rPr lang="en-US" altLang="ko-KR" sz="1400" dirty="0" err="1">
                  <a:solidFill>
                    <a:schemeClr val="tx1">
                      <a:lumMod val="75000"/>
                      <a:lumOff val="25000"/>
                    </a:schemeClr>
                  </a:solidFill>
                  <a:cs typeface="Arial" panose="020B0604020202020204" pitchFamily="34" charset="0"/>
                </a:rPr>
                <a:t>tersebut</a:t>
              </a:r>
              <a:r>
                <a:rPr lang="en-US" altLang="ko-KR" sz="1400" dirty="0">
                  <a:solidFill>
                    <a:schemeClr val="tx1">
                      <a:lumMod val="75000"/>
                      <a:lumOff val="25000"/>
                    </a:schemeClr>
                  </a:solidFill>
                  <a:cs typeface="Arial" panose="020B0604020202020204" pitchFamily="34" charset="0"/>
                </a:rPr>
                <a:t> </a:t>
              </a:r>
              <a:r>
                <a:rPr lang="en-US" altLang="ko-KR" sz="1400" dirty="0" err="1">
                  <a:solidFill>
                    <a:schemeClr val="tx1">
                      <a:lumMod val="75000"/>
                      <a:lumOff val="25000"/>
                    </a:schemeClr>
                  </a:solidFill>
                  <a:cs typeface="Arial" panose="020B0604020202020204" pitchFamily="34" charset="0"/>
                </a:rPr>
                <a:t>diterima</a:t>
              </a:r>
              <a:r>
                <a:rPr lang="en-US" altLang="ko-KR" sz="1400" dirty="0">
                  <a:solidFill>
                    <a:schemeClr val="tx1">
                      <a:lumMod val="75000"/>
                      <a:lumOff val="25000"/>
                    </a:schemeClr>
                  </a:solidFill>
                  <a:cs typeface="Arial" panose="020B0604020202020204" pitchFamily="34" charset="0"/>
                </a:rPr>
                <a:t> oleh </a:t>
              </a:r>
              <a:r>
                <a:rPr lang="en-US" altLang="ko-KR" sz="1400" dirty="0" err="1">
                  <a:solidFill>
                    <a:schemeClr val="tx1">
                      <a:lumMod val="75000"/>
                      <a:lumOff val="25000"/>
                    </a:schemeClr>
                  </a:solidFill>
                  <a:cs typeface="Arial" panose="020B0604020202020204" pitchFamily="34" charset="0"/>
                </a:rPr>
                <a:t>pengguna</a:t>
              </a:r>
              <a:r>
                <a:rPr lang="en-US" altLang="ko-KR" sz="1400" dirty="0">
                  <a:solidFill>
                    <a:schemeClr val="tx1">
                      <a:lumMod val="75000"/>
                      <a:lumOff val="25000"/>
                    </a:schemeClr>
                  </a:solidFill>
                  <a:cs typeface="Arial" panose="020B0604020202020204" pitchFamily="34" charset="0"/>
                </a:rPr>
                <a:t>.</a:t>
              </a:r>
              <a:r>
                <a:rPr lang="id-ID" altLang="ko-KR" sz="1400" b="1" dirty="0">
                  <a:solidFill>
                    <a:schemeClr val="tx1">
                      <a:lumMod val="75000"/>
                      <a:lumOff val="25000"/>
                    </a:schemeClr>
                  </a:solidFill>
                  <a:cs typeface="Arial" panose="020B0604020202020204" pitchFamily="34" charset="0"/>
                </a:rPr>
                <a:t>(sequence diagram ada bbrp, ini slh st contohnya)</a:t>
              </a:r>
              <a:endParaRPr lang="ko-KR" altLang="en-US" sz="1400" dirty="0">
                <a:solidFill>
                  <a:schemeClr val="tx1">
                    <a:lumMod val="75000"/>
                    <a:lumOff val="25000"/>
                  </a:schemeClr>
                </a:solidFill>
                <a:cs typeface="Arial" panose="020B0604020202020204" pitchFamily="34" charset="0"/>
              </a:endParaRPr>
            </a:p>
          </p:txBody>
        </p:sp>
        <p:sp>
          <p:nvSpPr>
            <p:cNvPr id="7"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anose="020B0604020202020204" pitchFamily="34" charset="0"/>
                </a:rPr>
                <a:t>Menampilkan Daftar Resep</a:t>
              </a:r>
              <a:endParaRPr lang="en-US" sz="1800" b="1" dirty="0">
                <a:solidFill>
                  <a:schemeClr val="tx1">
                    <a:lumMod val="75000"/>
                    <a:lumOff val="25000"/>
                  </a:schemeClr>
                </a:solidFill>
                <a:cs typeface="Arial" panose="020B0604020202020204" pitchFamily="34" charset="0"/>
              </a:endParaRPr>
            </a:p>
          </p:txBody>
        </p:sp>
        <p:sp>
          <p:nvSpPr>
            <p:cNvPr id="8" name="Rectangle 7"/>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rame 12"/>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13" descr="IMG_256"/>
          <p:cNvPicPr>
            <a:picLocks noChangeAspect="1"/>
          </p:cNvPicPr>
          <p:nvPr/>
        </p:nvPicPr>
        <p:blipFill>
          <a:blip r:embed="rId1"/>
          <a:stretch>
            <a:fillRect/>
          </a:stretch>
        </p:blipFill>
        <p:spPr>
          <a:xfrm>
            <a:off x="3900428" y="2519349"/>
            <a:ext cx="6950449" cy="2051184"/>
          </a:xfrm>
          <a:prstGeom prst="rect">
            <a:avLst/>
          </a:prstGeom>
          <a:noFill/>
          <a:ln w="9525">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3761874" y="10661"/>
            <a:ext cx="8197515" cy="6842367"/>
          </a:xfrm>
          <a:prstGeom prst="rect">
            <a:avLst/>
          </a:prstGeom>
          <a:noFill/>
          <a:ln>
            <a:noFill/>
          </a:ln>
        </p:spPr>
      </p:pic>
      <p:grpSp>
        <p:nvGrpSpPr>
          <p:cNvPr id="4" name="Group 3"/>
          <p:cNvGrpSpPr/>
          <p:nvPr/>
        </p:nvGrpSpPr>
        <p:grpSpPr>
          <a:xfrm>
            <a:off x="3035029" y="263640"/>
            <a:ext cx="3454003" cy="887910"/>
            <a:chOff x="3959381" y="2234383"/>
            <a:chExt cx="1800201" cy="887910"/>
          </a:xfrm>
        </p:grpSpPr>
        <p:sp>
          <p:nvSpPr>
            <p:cNvPr id="5" name="직사각형 9"/>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ko-KR" altLang="en-US" sz="1400" dirty="0">
                <a:solidFill>
                  <a:schemeClr val="tx1">
                    <a:lumMod val="75000"/>
                    <a:lumOff val="25000"/>
                  </a:schemeClr>
                </a:solidFill>
                <a:cs typeface="Arial" panose="020B0604020202020204" pitchFamily="34" charset="0"/>
              </a:endParaRPr>
            </a:p>
          </p:txBody>
        </p:sp>
        <p:sp>
          <p:nvSpPr>
            <p:cNvPr id="6"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2400" b="1" i="1" dirty="0">
                  <a:solidFill>
                    <a:schemeClr val="tx1">
                      <a:lumMod val="75000"/>
                      <a:lumOff val="25000"/>
                    </a:schemeClr>
                  </a:solidFill>
                  <a:cs typeface="Arial" panose="020B0604020202020204" pitchFamily="34" charset="0"/>
                </a:rPr>
                <a:t>Class Diagram</a:t>
              </a:r>
              <a:endParaRPr lang="en-US" sz="2400" b="1" i="1" dirty="0">
                <a:solidFill>
                  <a:schemeClr val="tx1">
                    <a:lumMod val="75000"/>
                    <a:lumOff val="25000"/>
                  </a:schemeClr>
                </a:solidFill>
                <a:cs typeface="Arial" panose="020B0604020202020204" pitchFamily="34" charset="0"/>
              </a:endParaRPr>
            </a:p>
          </p:txBody>
        </p:sp>
        <p:sp>
          <p:nvSpPr>
            <p:cNvPr id="7" name="Rectangle 6"/>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ame 7"/>
          <p:cNvSpPr/>
          <p:nvPr/>
        </p:nvSpPr>
        <p:spPr>
          <a:xfrm>
            <a:off x="0" y="1858365"/>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Pendahuluan</a:t>
            </a: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Implementasi</a:t>
            </a: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Implementasi </a:t>
            </a:r>
            <a:r>
              <a:rPr lang="id-ID" i="1" dirty="0"/>
              <a:t>Database(</a:t>
            </a:r>
            <a:r>
              <a:rPr lang="id-ID" b="1" dirty="0">
                <a:effectLst/>
                <a:latin typeface="Calibri" panose="020F0502020204030204" charset="0"/>
                <a:cs typeface="Arial" panose="020B0604020202020204" pitchFamily="34" charset="0"/>
              </a:rPr>
              <a:t>(total ada brp trs ini contohnya))</a:t>
            </a:r>
            <a:endParaRPr lang="en-US" dirty="0"/>
          </a:p>
        </p:txBody>
      </p:sp>
      <p:grpSp>
        <p:nvGrpSpPr>
          <p:cNvPr id="6" name="Group 5"/>
          <p:cNvGrpSpPr/>
          <p:nvPr/>
        </p:nvGrpSpPr>
        <p:grpSpPr>
          <a:xfrm>
            <a:off x="9849041" y="619801"/>
            <a:ext cx="1963296" cy="887910"/>
            <a:chOff x="3959381" y="2234383"/>
            <a:chExt cx="1800201" cy="887910"/>
          </a:xfrm>
        </p:grpSpPr>
        <p:sp>
          <p:nvSpPr>
            <p:cNvPr id="7" name="직사각형 9"/>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ko-KR" altLang="en-US" sz="1400" dirty="0">
                <a:solidFill>
                  <a:schemeClr val="tx1">
                    <a:lumMod val="75000"/>
                    <a:lumOff val="25000"/>
                  </a:schemeClr>
                </a:solidFill>
                <a:cs typeface="Arial" panose="020B0604020202020204" pitchFamily="34" charset="0"/>
              </a:endParaRPr>
            </a:p>
          </p:txBody>
        </p:sp>
        <p:sp>
          <p:nvSpPr>
            <p:cNvPr id="8"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anose="020B0604020202020204" pitchFamily="34" charset="0"/>
                </a:rPr>
                <a:t>Entitas </a:t>
              </a:r>
              <a:endParaRPr lang="id-ID" sz="1800" b="1" dirty="0">
                <a:solidFill>
                  <a:schemeClr val="tx1">
                    <a:lumMod val="75000"/>
                    <a:lumOff val="25000"/>
                  </a:schemeClr>
                </a:solidFill>
                <a:cs typeface="Arial" panose="020B0604020202020204" pitchFamily="34" charset="0"/>
              </a:endParaRPr>
            </a:p>
            <a:p>
              <a:pPr marL="0" indent="0" algn="l">
                <a:buNone/>
              </a:pPr>
              <a:r>
                <a:rPr lang="id-ID" sz="1800" b="1" dirty="0">
                  <a:solidFill>
                    <a:schemeClr val="tx1">
                      <a:lumMod val="75000"/>
                      <a:lumOff val="25000"/>
                    </a:schemeClr>
                  </a:solidFill>
                  <a:cs typeface="Arial" panose="020B0604020202020204" pitchFamily="34" charset="0"/>
                </a:rPr>
                <a:t>Recipe</a:t>
              </a:r>
              <a:endParaRPr lang="en-US" sz="1800" b="1" dirty="0">
                <a:solidFill>
                  <a:schemeClr val="tx1">
                    <a:lumMod val="75000"/>
                    <a:lumOff val="25000"/>
                  </a:schemeClr>
                </a:solidFill>
                <a:cs typeface="Arial" panose="020B0604020202020204" pitchFamily="34" charset="0"/>
              </a:endParaRPr>
            </a:p>
          </p:txBody>
        </p:sp>
        <p:sp>
          <p:nvSpPr>
            <p:cNvPr id="9" name="Rectangle 8"/>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p:cNvPicPr>
            <a:picLocks noChangeAspect="1"/>
          </p:cNvPicPr>
          <p:nvPr/>
        </p:nvPicPr>
        <p:blipFill>
          <a:blip r:embed="rId1"/>
          <a:stretch>
            <a:fillRect/>
          </a:stretch>
        </p:blipFill>
        <p:spPr>
          <a:xfrm>
            <a:off x="1660703" y="1571560"/>
            <a:ext cx="9169986" cy="426149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Contoh Implementasi Kode</a:t>
            </a:r>
            <a:endParaRPr lang="en-US" dirty="0"/>
          </a:p>
        </p:txBody>
      </p:sp>
      <p:grpSp>
        <p:nvGrpSpPr>
          <p:cNvPr id="5" name="Group 4"/>
          <p:cNvGrpSpPr/>
          <p:nvPr/>
        </p:nvGrpSpPr>
        <p:grpSpPr>
          <a:xfrm>
            <a:off x="1340108" y="2148588"/>
            <a:ext cx="1800201" cy="3473233"/>
            <a:chOff x="3959381" y="2234383"/>
            <a:chExt cx="1800201" cy="3473233"/>
          </a:xfrm>
        </p:grpSpPr>
        <p:sp>
          <p:nvSpPr>
            <p:cNvPr id="6" name="직사각형 9"/>
            <p:cNvSpPr/>
            <p:nvPr userDrawn="1"/>
          </p:nvSpPr>
          <p:spPr>
            <a:xfrm>
              <a:off x="3959381" y="2814516"/>
              <a:ext cx="1800201" cy="289310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id-ID" altLang="ko-KR" sz="1400" dirty="0">
                  <a:solidFill>
                    <a:schemeClr val="tx1">
                      <a:lumMod val="75000"/>
                      <a:lumOff val="25000"/>
                    </a:schemeClr>
                  </a:solidFill>
                  <a:cs typeface="Arial" panose="020B0604020202020204" pitchFamily="34" charset="0"/>
                </a:rPr>
                <a:t>Akan dilakukan pengambilan terhadap data semua resep, handling terhadap response. Jika berhasil maka akan melakukan pembaharuan dan notify terhadap daftar semua resep terbaru, dan log jika error. </a:t>
              </a:r>
              <a:endParaRPr lang="ko-KR" altLang="en-US" sz="1400" dirty="0">
                <a:solidFill>
                  <a:schemeClr val="tx1">
                    <a:lumMod val="75000"/>
                    <a:lumOff val="25000"/>
                  </a:schemeClr>
                </a:solidFill>
                <a:cs typeface="Arial" panose="020B0604020202020204" pitchFamily="34" charset="0"/>
              </a:endParaRPr>
            </a:p>
          </p:txBody>
        </p:sp>
        <p:sp>
          <p:nvSpPr>
            <p:cNvPr id="7"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anose="020B0604020202020204" pitchFamily="34" charset="0"/>
                </a:rPr>
                <a:t>Fungsi</a:t>
              </a:r>
              <a:endParaRPr lang="id-ID" sz="1800" b="1" dirty="0">
                <a:solidFill>
                  <a:schemeClr val="tx1">
                    <a:lumMod val="75000"/>
                    <a:lumOff val="25000"/>
                  </a:schemeClr>
                </a:solidFill>
                <a:cs typeface="Arial" panose="020B0604020202020204" pitchFamily="34" charset="0"/>
              </a:endParaRPr>
            </a:p>
            <a:p>
              <a:pPr marL="0" indent="0" algn="l">
                <a:buNone/>
              </a:pPr>
              <a:r>
                <a:rPr lang="id-ID" sz="1800" b="1" dirty="0">
                  <a:solidFill>
                    <a:schemeClr val="tx1">
                      <a:lumMod val="75000"/>
                      <a:lumOff val="25000"/>
                    </a:schemeClr>
                  </a:solidFill>
                  <a:cs typeface="Arial" panose="020B0604020202020204" pitchFamily="34" charset="0"/>
                </a:rPr>
                <a:t>getAllRecipe()</a:t>
              </a:r>
              <a:endParaRPr lang="en-US" sz="1800" b="1" dirty="0">
                <a:solidFill>
                  <a:schemeClr val="tx1">
                    <a:lumMod val="75000"/>
                    <a:lumOff val="25000"/>
                  </a:schemeClr>
                </a:solidFill>
                <a:cs typeface="Arial" panose="020B0604020202020204" pitchFamily="34" charset="0"/>
              </a:endParaRPr>
            </a:p>
          </p:txBody>
        </p:sp>
        <p:sp>
          <p:nvSpPr>
            <p:cNvPr id="8" name="Rectangle 7"/>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rame 12"/>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4" name="Table 8"/>
          <p:cNvGraphicFramePr>
            <a:graphicFrameLocks noGrp="1"/>
          </p:cNvGraphicFramePr>
          <p:nvPr/>
        </p:nvGraphicFramePr>
        <p:xfrm>
          <a:off x="3824874" y="1713986"/>
          <a:ext cx="6803021" cy="4150360"/>
        </p:xfrm>
        <a:graphic>
          <a:graphicData uri="http://schemas.openxmlformats.org/drawingml/2006/table">
            <a:tbl>
              <a:tblPr firstRow="1" bandRow="1">
                <a:tableStyleId>{5C22544A-7EE6-4342-B048-85BDC9FD1C3A}</a:tableStyleId>
              </a:tblPr>
              <a:tblGrid>
                <a:gridCol w="599491"/>
                <a:gridCol w="6203530"/>
              </a:tblGrid>
              <a:tr h="370840">
                <a:tc gridSpan="2">
                  <a:txBody>
                    <a:bodyPr/>
                    <a:lstStyle/>
                    <a:p>
                      <a:pPr algn="just"/>
                      <a:r>
                        <a:rPr lang="en-ID" sz="1100">
                          <a:effectLst/>
                          <a:latin typeface="Courier New" panose="02070309020205020404" pitchFamily="49" charset="0"/>
                          <a:ea typeface="Calibri" panose="020F0502020204030204" charset="0"/>
                          <a:cs typeface="Arial" panose="020B0604020202020204" pitchFamily="34" charset="0"/>
                        </a:rPr>
                        <a:t>Kode program 1: getAllRecipe()</a:t>
                      </a:r>
                      <a:endParaRPr lang="en-ID" sz="1100">
                        <a:effectLst/>
                        <a:latin typeface="Calibri" panose="020F0502020204030204" charset="0"/>
                        <a:cs typeface="Arial" panose="020B0604020202020204" pitchFamily="34" charset="0"/>
                      </a:endParaRPr>
                    </a:p>
                  </a:txBody>
                  <a:tcPr/>
                </a:tc>
                <a:tc hMerge="1">
                  <a:tcPr/>
                </a:tc>
              </a:tr>
              <a:tr h="370840">
                <a:tc>
                  <a:txBody>
                    <a:bodyPr/>
                    <a:lstStyle/>
                    <a:p>
                      <a:pPr algn="just"/>
                      <a:r>
                        <a:rPr lang="en-ID" sz="1100">
                          <a:effectLst/>
                          <a:latin typeface="Courier New" panose="02070309020205020404" pitchFamily="49" charset="0"/>
                          <a:ea typeface="Calibri" panose="020F0502020204030204" charset="0"/>
                          <a:cs typeface="Arial" panose="020B0604020202020204" pitchFamily="34" charset="0"/>
                        </a:rPr>
                        <a:t>1</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3</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4</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5</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6</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7</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8</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9</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10</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11</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12</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13</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14</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15</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16</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17</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18</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19</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20</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21</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22</a:t>
                      </a:r>
                      <a:endParaRPr lang="en-ID" sz="1100">
                        <a:effectLst/>
                        <a:latin typeface="Calibri" panose="020F0502020204030204" charset="0"/>
                        <a:cs typeface="Arial" panose="020B0604020202020204" pitchFamily="34" charset="0"/>
                      </a:endParaRPr>
                    </a:p>
                  </a:txBody>
                  <a:tcPr/>
                </a:tc>
                <a:tc>
                  <a:txBody>
                    <a:bodyPr/>
                    <a:lstStyle/>
                    <a:p>
                      <a:pPr algn="just"/>
                      <a:r>
                        <a:rPr lang="en-ID" sz="1100" dirty="0">
                          <a:effectLst/>
                          <a:latin typeface="Courier New" panose="02070309020205020404" pitchFamily="49" charset="0"/>
                          <a:ea typeface="Calibri" panose="020F0502020204030204" charset="0"/>
                          <a:cs typeface="Arial" panose="020B0604020202020204" pitchFamily="34" charset="0"/>
                        </a:rPr>
                        <a:t>fun </a:t>
                      </a:r>
                      <a:r>
                        <a:rPr lang="en-ID" sz="1100" dirty="0" err="1">
                          <a:effectLst/>
                          <a:latin typeface="Courier New" panose="02070309020205020404" pitchFamily="49" charset="0"/>
                          <a:ea typeface="Calibri" panose="020F0502020204030204" charset="0"/>
                          <a:cs typeface="Arial" panose="020B0604020202020204" pitchFamily="34" charset="0"/>
                        </a:rPr>
                        <a:t>getAllRecipe</a:t>
                      </a:r>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MutableLiveData</a:t>
                      </a:r>
                      <a:r>
                        <a:rPr lang="en-ID" sz="1100" dirty="0">
                          <a:effectLst/>
                          <a:latin typeface="Courier New" panose="02070309020205020404" pitchFamily="49" charset="0"/>
                          <a:ea typeface="Calibri" panose="020F0502020204030204" charset="0"/>
                          <a:cs typeface="Arial" panose="020B0604020202020204" pitchFamily="34" charset="0"/>
                        </a:rPr>
                        <a:t>&lt;</a:t>
                      </a:r>
                      <a:r>
                        <a:rPr lang="en-ID" sz="1100" dirty="0" err="1">
                          <a:effectLst/>
                          <a:latin typeface="Courier New" panose="02070309020205020404" pitchFamily="49" charset="0"/>
                          <a:ea typeface="Calibri" panose="020F0502020204030204" charset="0"/>
                          <a:cs typeface="Arial" panose="020B0604020202020204" pitchFamily="34" charset="0"/>
                        </a:rPr>
                        <a:t>ArrayList</a:t>
                      </a:r>
                      <a:r>
                        <a:rPr lang="en-ID" sz="1100" dirty="0">
                          <a:effectLst/>
                          <a:latin typeface="Courier New" panose="02070309020205020404" pitchFamily="49" charset="0"/>
                          <a:ea typeface="Calibri" panose="020F0502020204030204" charset="0"/>
                          <a:cs typeface="Arial" panose="020B0604020202020204" pitchFamily="34" charset="0"/>
                        </a:rPr>
                        <a:t>&lt;Recipe&gt;&gt;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database.collection</a:t>
                      </a:r>
                      <a:r>
                        <a:rPr lang="en-ID" sz="1100" dirty="0">
                          <a:effectLst/>
                          <a:latin typeface="Courier New" panose="02070309020205020404" pitchFamily="49" charset="0"/>
                          <a:ea typeface="Calibri" panose="020F0502020204030204" charset="0"/>
                          <a:cs typeface="Arial" panose="020B0604020202020204" pitchFamily="34" charset="0"/>
                        </a:rPr>
                        <a:t>("recipes")</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addSnapshotListener</a:t>
                      </a:r>
                      <a:r>
                        <a:rPr lang="en-ID" sz="1100" dirty="0">
                          <a:effectLst/>
                          <a:latin typeface="Courier New" panose="02070309020205020404" pitchFamily="49" charset="0"/>
                          <a:ea typeface="Calibri" panose="020F0502020204030204" charset="0"/>
                          <a:cs typeface="Arial" panose="020B0604020202020204" pitchFamily="34" charset="0"/>
                        </a:rPr>
                        <a:t> { snapshot, e -&gt;</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if (e != null)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Log.w</a:t>
                      </a:r>
                      <a:r>
                        <a:rPr lang="en-ID" sz="1100" dirty="0">
                          <a:effectLst/>
                          <a:latin typeface="Courier New" panose="02070309020205020404" pitchFamily="49" charset="0"/>
                          <a:ea typeface="Calibri" panose="020F0502020204030204" charset="0"/>
                          <a:cs typeface="Arial" panose="020B0604020202020204" pitchFamily="34" charset="0"/>
                        </a:rPr>
                        <a:t>("TEZ", "Listen failed.", e)</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return@addSnapshotListener</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if (snapshot != null &amp;&amp; !</a:t>
                      </a:r>
                      <a:r>
                        <a:rPr lang="en-ID" sz="1100" dirty="0" err="1">
                          <a:effectLst/>
                          <a:latin typeface="Courier New" panose="02070309020205020404" pitchFamily="49" charset="0"/>
                          <a:ea typeface="Calibri" panose="020F0502020204030204" charset="0"/>
                          <a:cs typeface="Arial" panose="020B0604020202020204" pitchFamily="34" charset="0"/>
                        </a:rPr>
                        <a:t>snapshot.isEmpty</a:t>
                      </a:r>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val</a:t>
                      </a:r>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allRecipe</a:t>
                      </a:r>
                      <a:r>
                        <a:rPr lang="en-ID" sz="1100" dirty="0">
                          <a:effectLst/>
                          <a:latin typeface="Courier New" panose="02070309020205020404" pitchFamily="49" charset="0"/>
                          <a:ea typeface="Calibri" panose="020F0502020204030204" charset="0"/>
                          <a:cs typeface="Arial" panose="020B0604020202020204" pitchFamily="34" charset="0"/>
                        </a:rPr>
                        <a:t> = </a:t>
                      </a:r>
                      <a:r>
                        <a:rPr lang="en-ID" sz="1100" dirty="0" err="1">
                          <a:effectLst/>
                          <a:latin typeface="Courier New" panose="02070309020205020404" pitchFamily="49" charset="0"/>
                          <a:ea typeface="Calibri" panose="020F0502020204030204" charset="0"/>
                          <a:cs typeface="Arial" panose="020B0604020202020204" pitchFamily="34" charset="0"/>
                        </a:rPr>
                        <a:t>arrayListOf</a:t>
                      </a:r>
                      <a:r>
                        <a:rPr lang="en-ID" sz="1100" dirty="0">
                          <a:effectLst/>
                          <a:latin typeface="Courier New" panose="02070309020205020404" pitchFamily="49" charset="0"/>
                          <a:ea typeface="Calibri" panose="020F0502020204030204" charset="0"/>
                          <a:cs typeface="Arial" panose="020B0604020202020204" pitchFamily="34" charset="0"/>
                        </a:rPr>
                        <a:t>&lt;Recipe&gt;()</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for (doc in snapshot)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allRecipe.add</a:t>
                      </a:r>
                      <a:r>
                        <a:rPr lang="en-ID" sz="1100" dirty="0">
                          <a:effectLst/>
                          <a:latin typeface="Courier New" panose="02070309020205020404" pitchFamily="49" charset="0"/>
                          <a:ea typeface="Calibri" panose="020F0502020204030204" charset="0"/>
                          <a:cs typeface="Arial" panose="020B0604020202020204" pitchFamily="34" charset="0"/>
                        </a:rPr>
                        <a:t>(</a:t>
                      </a:r>
                      <a:r>
                        <a:rPr lang="en-ID" sz="1100" dirty="0" err="1">
                          <a:effectLst/>
                          <a:latin typeface="Courier New" panose="02070309020205020404" pitchFamily="49" charset="0"/>
                          <a:ea typeface="Calibri" panose="020F0502020204030204" charset="0"/>
                          <a:cs typeface="Arial" panose="020B0604020202020204" pitchFamily="34" charset="0"/>
                        </a:rPr>
                        <a:t>doc.toObject</a:t>
                      </a:r>
                      <a:r>
                        <a:rPr lang="en-ID" sz="1100" dirty="0">
                          <a:effectLst/>
                          <a:latin typeface="Courier New" panose="02070309020205020404" pitchFamily="49" charset="0"/>
                          <a:ea typeface="Calibri" panose="020F0502020204030204" charset="0"/>
                          <a:cs typeface="Arial" panose="020B0604020202020204" pitchFamily="34" charset="0"/>
                        </a:rPr>
                        <a:t>(Recipe::class.java))</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Log.d</a:t>
                      </a:r>
                      <a:r>
                        <a:rPr lang="en-ID" sz="1100" dirty="0">
                          <a:effectLst/>
                          <a:latin typeface="Courier New" panose="02070309020205020404" pitchFamily="49" charset="0"/>
                          <a:ea typeface="Calibri" panose="020F0502020204030204" charset="0"/>
                          <a:cs typeface="Arial" panose="020B0604020202020204" pitchFamily="34" charset="0"/>
                        </a:rPr>
                        <a:t>("TEZ", "Current data: $doc")</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allRecipeLiveData.postValue</a:t>
                      </a:r>
                      <a:r>
                        <a:rPr lang="en-ID" sz="1100" dirty="0">
                          <a:effectLst/>
                          <a:latin typeface="Courier New" panose="02070309020205020404" pitchFamily="49" charset="0"/>
                          <a:ea typeface="Calibri" panose="020F0502020204030204" charset="0"/>
                          <a:cs typeface="Arial" panose="020B0604020202020204" pitchFamily="34" charset="0"/>
                        </a:rPr>
                        <a:t>(</a:t>
                      </a:r>
                      <a:r>
                        <a:rPr lang="en-ID" sz="1100" dirty="0" err="1">
                          <a:effectLst/>
                          <a:latin typeface="Courier New" panose="02070309020205020404" pitchFamily="49" charset="0"/>
                          <a:ea typeface="Calibri" panose="020F0502020204030204" charset="0"/>
                          <a:cs typeface="Arial" panose="020B0604020202020204" pitchFamily="34" charset="0"/>
                        </a:rPr>
                        <a:t>allRecipe</a:t>
                      </a:r>
                      <a:r>
                        <a:rPr lang="en-ID" sz="1100" dirty="0">
                          <a:effectLst/>
                          <a:latin typeface="Courier New" panose="02070309020205020404" pitchFamily="49" charset="0"/>
                          <a:ea typeface="Calibri" panose="020F0502020204030204" charset="0"/>
                          <a:cs typeface="Arial" panose="020B0604020202020204" pitchFamily="34" charset="0"/>
                        </a:rPr>
                        <a:t>)</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 else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Log.d</a:t>
                      </a:r>
                      <a:r>
                        <a:rPr lang="en-ID" sz="1100" dirty="0">
                          <a:effectLst/>
                          <a:latin typeface="Courier New" panose="02070309020205020404" pitchFamily="49" charset="0"/>
                          <a:ea typeface="Calibri" panose="020F0502020204030204" charset="0"/>
                          <a:cs typeface="Arial" panose="020B0604020202020204" pitchFamily="34" charset="0"/>
                        </a:rPr>
                        <a:t>("TEZ", "Current data: null")</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return </a:t>
                      </a:r>
                      <a:r>
                        <a:rPr lang="en-ID" sz="1100" dirty="0" err="1">
                          <a:effectLst/>
                          <a:latin typeface="Courier New" panose="02070309020205020404" pitchFamily="49" charset="0"/>
                          <a:ea typeface="Calibri" panose="020F0502020204030204" charset="0"/>
                          <a:cs typeface="Arial" panose="020B0604020202020204" pitchFamily="34" charset="0"/>
                        </a:rPr>
                        <a:t>allRecipeLiveData</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txBody>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solidFill>
            <a:schemeClr val="bg1"/>
          </a:solidFill>
        </p:spPr>
      </p:sp>
      <p:sp>
        <p:nvSpPr>
          <p:cNvPr id="4" name="Frame 3"/>
          <p:cNvSpPr/>
          <p:nvPr/>
        </p:nvSpPr>
        <p:spPr>
          <a:xfrm>
            <a:off x="356152" y="294579"/>
            <a:ext cx="11479696" cy="6268843"/>
          </a:xfrm>
          <a:prstGeom prst="frame">
            <a:avLst>
              <a:gd name="adj1" fmla="val 5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p:cNvSpPr txBox="1"/>
          <p:nvPr/>
        </p:nvSpPr>
        <p:spPr>
          <a:xfrm>
            <a:off x="6760835" y="854227"/>
            <a:ext cx="4853991" cy="984885"/>
          </a:xfrm>
          <a:prstGeom prst="rect">
            <a:avLst/>
          </a:prstGeom>
          <a:noFill/>
        </p:spPr>
        <p:txBody>
          <a:bodyPr wrap="square" lIns="48000" tIns="0" rIns="24000" bIns="0" rtlCol="0">
            <a:spAutoFit/>
          </a:bodyPr>
          <a:lstStyle/>
          <a:p>
            <a:r>
              <a:rPr lang="id-ID" altLang="ko-KR" sz="3200" dirty="0">
                <a:solidFill>
                  <a:schemeClr val="bg1"/>
                </a:solidFill>
                <a:latin typeface="+mj-lt"/>
                <a:cs typeface="Arial" panose="020B0604020202020204" pitchFamily="34" charset="0"/>
              </a:rPr>
              <a:t>Implementasi Antarmuka Pengguna</a:t>
            </a:r>
            <a:endParaRPr lang="ko-KR" altLang="en-US" sz="3200" dirty="0">
              <a:solidFill>
                <a:schemeClr val="bg1"/>
              </a:solidFill>
              <a:latin typeface="+mj-lt"/>
              <a:cs typeface="Arial" panose="020B0604020202020204" pitchFamily="34" charset="0"/>
            </a:endParaRPr>
          </a:p>
        </p:txBody>
      </p:sp>
      <p:sp>
        <p:nvSpPr>
          <p:cNvPr id="8" name="Rectangle 7"/>
          <p:cNvSpPr/>
          <p:nvPr/>
        </p:nvSpPr>
        <p:spPr>
          <a:xfrm>
            <a:off x="6846638" y="1922088"/>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6867839"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39414"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10989"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sp>
        <p:nvSpPr>
          <p:cNvPr id="20" name="Freeform: Shape 19"/>
          <p:cNvSpPr/>
          <p:nvPr/>
        </p:nvSpPr>
        <p:spPr>
          <a:xfrm>
            <a:off x="6905882" y="4539314"/>
            <a:ext cx="425726" cy="393733"/>
          </a:xfrm>
          <a:custGeom>
            <a:avLst/>
            <a:gdLst/>
            <a:ahLst/>
            <a:cxnLst/>
            <a:rect l="l" t="t" r="r" b="b"/>
            <a:pathLst>
              <a:path w="115863" h="107156">
                <a:moveTo>
                  <a:pt x="106040" y="0"/>
                </a:moveTo>
                <a:lnTo>
                  <a:pt x="115863" y="15627"/>
                </a:lnTo>
                <a:cubicBezTo>
                  <a:pt x="107677" y="19050"/>
                  <a:pt x="101650" y="24148"/>
                  <a:pt x="97780" y="30919"/>
                </a:cubicBezTo>
                <a:cubicBezTo>
                  <a:pt x="93911" y="37691"/>
                  <a:pt x="91753" y="47551"/>
                  <a:pt x="91306" y="60499"/>
                </a:cubicBezTo>
                <a:lnTo>
                  <a:pt x="112291" y="60499"/>
                </a:lnTo>
                <a:lnTo>
                  <a:pt x="112291" y="107156"/>
                </a:lnTo>
                <a:lnTo>
                  <a:pt x="69205" y="107156"/>
                </a:lnTo>
                <a:lnTo>
                  <a:pt x="69205" y="70321"/>
                </a:lnTo>
                <a:cubicBezTo>
                  <a:pt x="69205" y="50378"/>
                  <a:pt x="71587" y="35942"/>
                  <a:pt x="76349" y="27012"/>
                </a:cubicBezTo>
                <a:cubicBezTo>
                  <a:pt x="82600" y="15106"/>
                  <a:pt x="92497" y="6102"/>
                  <a:pt x="106040" y="0"/>
                </a:cubicBezTo>
                <a:close/>
                <a:moveTo>
                  <a:pt x="36835" y="0"/>
                </a:moveTo>
                <a:lnTo>
                  <a:pt x="46658" y="15627"/>
                </a:lnTo>
                <a:cubicBezTo>
                  <a:pt x="38472" y="19050"/>
                  <a:pt x="32445" y="24148"/>
                  <a:pt x="28575" y="30919"/>
                </a:cubicBezTo>
                <a:cubicBezTo>
                  <a:pt x="24706" y="37691"/>
                  <a:pt x="22548" y="47551"/>
                  <a:pt x="22101" y="60499"/>
                </a:cubicBezTo>
                <a:lnTo>
                  <a:pt x="43086" y="60499"/>
                </a:lnTo>
                <a:lnTo>
                  <a:pt x="43086" y="107156"/>
                </a:lnTo>
                <a:lnTo>
                  <a:pt x="0" y="107156"/>
                </a:lnTo>
                <a:lnTo>
                  <a:pt x="0" y="70321"/>
                </a:lnTo>
                <a:cubicBezTo>
                  <a:pt x="0" y="50378"/>
                  <a:pt x="2382" y="35942"/>
                  <a:pt x="7144" y="27012"/>
                </a:cubicBezTo>
                <a:cubicBezTo>
                  <a:pt x="13395" y="15106"/>
                  <a:pt x="23292" y="6102"/>
                  <a:pt x="368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7524760" y="4926359"/>
            <a:ext cx="4108652" cy="1107996"/>
          </a:xfrm>
          <a:prstGeom prst="rect">
            <a:avLst/>
          </a:prstGeom>
          <a:noFill/>
        </p:spPr>
        <p:txBody>
          <a:bodyPr wrap="square" lIns="36000" tIns="0" rIns="36000" bIns="0" rtlCol="0" anchor="ctr">
            <a:spAutoFit/>
          </a:bodyPr>
          <a:lstStyle/>
          <a:p>
            <a:r>
              <a:rPr lang="en-US" altLang="ko-KR" dirty="0">
                <a:solidFill>
                  <a:schemeClr val="accent1"/>
                </a:solidFill>
              </a:rPr>
              <a:t>Pada </a:t>
            </a:r>
            <a:r>
              <a:rPr lang="en-US" altLang="ko-KR" dirty="0" err="1">
                <a:solidFill>
                  <a:schemeClr val="accent1"/>
                </a:solidFill>
              </a:rPr>
              <a:t>bagian</a:t>
            </a:r>
            <a:r>
              <a:rPr lang="en-US" altLang="ko-KR" dirty="0">
                <a:solidFill>
                  <a:schemeClr val="accent1"/>
                </a:solidFill>
              </a:rPr>
              <a:t> </a:t>
            </a:r>
            <a:r>
              <a:rPr lang="en-US" altLang="ko-KR" dirty="0" err="1">
                <a:solidFill>
                  <a:schemeClr val="accent1"/>
                </a:solidFill>
              </a:rPr>
              <a:t>ini</a:t>
            </a:r>
            <a:r>
              <a:rPr lang="en-US" altLang="ko-KR" dirty="0">
                <a:solidFill>
                  <a:schemeClr val="accent1"/>
                </a:solidFill>
              </a:rPr>
              <a:t> </a:t>
            </a:r>
            <a:r>
              <a:rPr lang="en-US" altLang="ko-KR" dirty="0" err="1">
                <a:solidFill>
                  <a:schemeClr val="accent1"/>
                </a:solidFill>
              </a:rPr>
              <a:t>akan</a:t>
            </a:r>
            <a:r>
              <a:rPr lang="en-US" altLang="ko-KR" dirty="0">
                <a:solidFill>
                  <a:schemeClr val="accent1"/>
                </a:solidFill>
              </a:rPr>
              <a:t> </a:t>
            </a:r>
            <a:r>
              <a:rPr lang="en-US" altLang="ko-KR" dirty="0" err="1">
                <a:solidFill>
                  <a:schemeClr val="accent1"/>
                </a:solidFill>
              </a:rPr>
              <a:t>dijabarkan</a:t>
            </a:r>
            <a:r>
              <a:rPr lang="en-US" altLang="ko-KR" dirty="0">
                <a:solidFill>
                  <a:schemeClr val="accent1"/>
                </a:solidFill>
              </a:rPr>
              <a:t> </a:t>
            </a:r>
            <a:r>
              <a:rPr lang="en-US" altLang="ko-KR" dirty="0" err="1">
                <a:solidFill>
                  <a:schemeClr val="accent1"/>
                </a:solidFill>
              </a:rPr>
              <a:t>hasil</a:t>
            </a:r>
            <a:r>
              <a:rPr lang="en-US" altLang="ko-KR" dirty="0">
                <a:solidFill>
                  <a:schemeClr val="accent1"/>
                </a:solidFill>
              </a:rPr>
              <a:t> </a:t>
            </a:r>
            <a:r>
              <a:rPr lang="en-US" altLang="ko-KR" dirty="0" err="1">
                <a:solidFill>
                  <a:schemeClr val="accent1"/>
                </a:solidFill>
              </a:rPr>
              <a:t>implementasi</a:t>
            </a:r>
            <a:r>
              <a:rPr lang="en-US" altLang="ko-KR" dirty="0">
                <a:solidFill>
                  <a:schemeClr val="accent1"/>
                </a:solidFill>
              </a:rPr>
              <a:t> </a:t>
            </a:r>
            <a:r>
              <a:rPr lang="en-US" altLang="ko-KR" dirty="0" err="1">
                <a:solidFill>
                  <a:schemeClr val="accent1"/>
                </a:solidFill>
              </a:rPr>
              <a:t>dari</a:t>
            </a:r>
            <a:r>
              <a:rPr lang="en-US" altLang="ko-KR" dirty="0">
                <a:solidFill>
                  <a:schemeClr val="accent1"/>
                </a:solidFill>
              </a:rPr>
              <a:t> </a:t>
            </a:r>
            <a:r>
              <a:rPr lang="en-US" altLang="ko-KR" dirty="0" err="1">
                <a:solidFill>
                  <a:schemeClr val="accent1"/>
                </a:solidFill>
              </a:rPr>
              <a:t>perancangan</a:t>
            </a:r>
            <a:r>
              <a:rPr lang="en-US" altLang="ko-KR" dirty="0">
                <a:solidFill>
                  <a:schemeClr val="accent1"/>
                </a:solidFill>
              </a:rPr>
              <a:t> </a:t>
            </a:r>
            <a:r>
              <a:rPr lang="en-US" altLang="ko-KR" dirty="0" err="1">
                <a:solidFill>
                  <a:schemeClr val="accent1"/>
                </a:solidFill>
              </a:rPr>
              <a:t>antarmuka</a:t>
            </a:r>
            <a:r>
              <a:rPr lang="en-US" altLang="ko-KR" dirty="0">
                <a:solidFill>
                  <a:schemeClr val="accent1"/>
                </a:solidFill>
              </a:rPr>
              <a:t> </a:t>
            </a:r>
            <a:r>
              <a:rPr lang="en-US" altLang="ko-KR" dirty="0" err="1">
                <a:solidFill>
                  <a:schemeClr val="accent1"/>
                </a:solidFill>
              </a:rPr>
              <a:t>pengguna</a:t>
            </a:r>
            <a:r>
              <a:rPr lang="en-US" altLang="ko-KR" dirty="0">
                <a:solidFill>
                  <a:schemeClr val="accent1"/>
                </a:solidFill>
              </a:rPr>
              <a:t> yang </a:t>
            </a:r>
            <a:r>
              <a:rPr lang="en-US" altLang="ko-KR" dirty="0" err="1">
                <a:solidFill>
                  <a:schemeClr val="accent1"/>
                </a:solidFill>
              </a:rPr>
              <a:t>terdapat</a:t>
            </a:r>
            <a:r>
              <a:rPr lang="en-US" altLang="ko-KR" dirty="0">
                <a:solidFill>
                  <a:schemeClr val="accent1"/>
                </a:solidFill>
              </a:rPr>
              <a:t> pada </a:t>
            </a:r>
            <a:r>
              <a:rPr lang="id-ID" altLang="ko-KR" dirty="0">
                <a:solidFill>
                  <a:schemeClr val="accent1"/>
                </a:solidFill>
              </a:rPr>
              <a:t>tahap</a:t>
            </a:r>
            <a:r>
              <a:rPr lang="en-US" altLang="ko-KR" dirty="0">
                <a:solidFill>
                  <a:schemeClr val="accent1"/>
                </a:solidFill>
              </a:rPr>
              <a:t> </a:t>
            </a:r>
            <a:r>
              <a:rPr lang="en-US" altLang="ko-KR" dirty="0" err="1">
                <a:solidFill>
                  <a:schemeClr val="accent1"/>
                </a:solidFill>
              </a:rPr>
              <a:t>sebelumnya</a:t>
            </a:r>
            <a:r>
              <a:rPr lang="en-US" altLang="ko-KR" dirty="0">
                <a:solidFill>
                  <a:schemeClr val="accent1"/>
                </a:solidFill>
              </a:rPr>
              <a:t>.</a:t>
            </a:r>
            <a:endParaRPr lang="en-US" altLang="ko-KR" dirty="0">
              <a:solidFill>
                <a:schemeClr val="accent1"/>
              </a:solidFill>
            </a:endParaRPr>
          </a:p>
        </p:txBody>
      </p:sp>
      <p:pic>
        <p:nvPicPr>
          <p:cNvPr id="17" name="WhatsApp Video 2022-11-23 at 21.34.42">
            <a:hlinkClick r:id="" action="ppaction://media"/>
          </p:cNvPr>
          <p:cNvPicPr>
            <a:picLocks noChangeAspect="1"/>
          </p:cNvPicPr>
          <p:nvPr>
            <a:videoFile r:link="rId4"/>
            <p:extLst>
              <p:ext uri="{DAA4B4D4-6D71-4841-9C94-3DE7FCFB9230}">
                <p14:media xmlns:p14="http://schemas.microsoft.com/office/powerpoint/2010/main" r:embed="rId5"/>
              </p:ext>
            </p:extLst>
          </p:nvPr>
        </p:nvPicPr>
        <p:blipFill>
          <a:blip r:embed="rId6"/>
          <a:stretch>
            <a:fillRect/>
          </a:stretch>
        </p:blipFill>
        <p:spPr>
          <a:xfrm>
            <a:off x="2497508" y="836613"/>
            <a:ext cx="2193925" cy="4876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809"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7"/>
                </p:tgtEl>
              </p:cMediaNode>
            </p:vide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Pengujian</a:t>
            </a:r>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339509"/>
            <a:ext cx="11748154" cy="724247"/>
          </a:xfrm>
          <a:prstGeom prst="rect">
            <a:avLst/>
          </a:prstGeom>
        </p:spPr>
        <p:txBody>
          <a:bodyPr/>
          <a:lstStyle/>
          <a:p>
            <a:r>
              <a:rPr lang="id-ID" dirty="0"/>
              <a:t>Daftar</a:t>
            </a:r>
            <a:r>
              <a:rPr lang="id-ID" i="1" dirty="0"/>
              <a:t> Task Scenario Usability Testing</a:t>
            </a:r>
            <a:endParaRPr lang="id-ID" i="1" dirty="0"/>
          </a:p>
        </p:txBody>
      </p:sp>
      <p:grpSp>
        <p:nvGrpSpPr>
          <p:cNvPr id="11" name="Canvas 508"/>
          <p:cNvGrpSpPr/>
          <p:nvPr/>
        </p:nvGrpSpPr>
        <p:grpSpPr>
          <a:xfrm>
            <a:off x="2117558" y="1507712"/>
            <a:ext cx="7731482" cy="5010780"/>
            <a:chOff x="0" y="0"/>
            <a:chExt cx="5039995" cy="6743065"/>
          </a:xfrm>
        </p:grpSpPr>
        <p:sp>
          <p:nvSpPr>
            <p:cNvPr id="12" name="Canvas 508"/>
            <p:cNvSpPr/>
            <p:nvPr/>
          </p:nvSpPr>
          <p:spPr>
            <a:xfrm>
              <a:off x="0" y="0"/>
              <a:ext cx="5039995" cy="6743065"/>
            </a:xfrm>
          </p:spPr>
        </p:sp>
        <p:sp>
          <p:nvSpPr>
            <p:cNvPr id="13" name="Text Box 509"/>
            <p:cNvSpPr txBox="1"/>
            <p:nvPr/>
          </p:nvSpPr>
          <p:spPr>
            <a:xfrm>
              <a:off x="158115" y="144145"/>
              <a:ext cx="1981835" cy="54038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Install pada Android versi minimum 5</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4" name="Text Box 510"/>
            <p:cNvSpPr txBox="1"/>
            <p:nvPr/>
          </p:nvSpPr>
          <p:spPr>
            <a:xfrm>
              <a:off x="2618105" y="233680"/>
              <a:ext cx="854075" cy="35814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panose="020F0502020204030204"/>
                  <a:ea typeface="Calibri" panose="020F0502020204030204"/>
                  <a:cs typeface="Arial" panose="020B0604020202020204"/>
                  <a:sym typeface="Times New Roman" panose="02020603050405020304"/>
                </a:rPr>
                <a:t>Register</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5" name="Text Box 511"/>
            <p:cNvSpPr txBox="1"/>
            <p:nvPr/>
          </p:nvSpPr>
          <p:spPr>
            <a:xfrm>
              <a:off x="2640965" y="4561205"/>
              <a:ext cx="1875155" cy="68516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Tambah Catatan Pribadi pada Resep “Nasi Goreng Spesial”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6" name="Text Box 512"/>
            <p:cNvSpPr txBox="1"/>
            <p:nvPr/>
          </p:nvSpPr>
          <p:spPr>
            <a:xfrm>
              <a:off x="2061845" y="1238885"/>
              <a:ext cx="626110" cy="33591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panose="020F0502020204030204"/>
                  <a:ea typeface="Calibri" panose="020F0502020204030204"/>
                  <a:cs typeface="Arial" panose="020B0604020202020204"/>
                  <a:sym typeface="Times New Roman" panose="02020603050405020304"/>
                </a:rPr>
                <a:t>Login</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7" name="Text Box 513"/>
            <p:cNvSpPr txBox="1"/>
            <p:nvPr/>
          </p:nvSpPr>
          <p:spPr>
            <a:xfrm>
              <a:off x="3700145" y="5795645"/>
              <a:ext cx="1044575" cy="47180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Ganti </a:t>
              </a:r>
              <a:r>
                <a:rPr lang="en-US" altLang="zh-CN" sz="1200" i="1" kern="100">
                  <a:latin typeface="Calibri" panose="020F0502020204030204"/>
                  <a:ea typeface="Calibri" panose="020F0502020204030204"/>
                  <a:cs typeface="Arial" panose="020B0604020202020204"/>
                  <a:sym typeface="Times New Roman" panose="02020603050405020304"/>
                </a:rPr>
                <a:t>Password</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8" name="Text Box 514"/>
            <p:cNvSpPr txBox="1"/>
            <p:nvPr/>
          </p:nvSpPr>
          <p:spPr>
            <a:xfrm>
              <a:off x="461645" y="2275205"/>
              <a:ext cx="2026920" cy="54864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Menampilkan Rekomendasi Resep Berdasarkan Harga</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9" name="Text Box 515"/>
            <p:cNvSpPr txBox="1"/>
            <p:nvPr/>
          </p:nvSpPr>
          <p:spPr>
            <a:xfrm>
              <a:off x="3143885" y="2282825"/>
              <a:ext cx="1318260" cy="5334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Cari Resep “Nasi Goreng Spesial”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0" name="Text Box 517"/>
            <p:cNvSpPr txBox="1"/>
            <p:nvPr/>
          </p:nvSpPr>
          <p:spPr>
            <a:xfrm>
              <a:off x="3395345" y="1162685"/>
              <a:ext cx="1089660" cy="47942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Menampilkan Daftar Resep</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1" name="Text Box 518"/>
            <p:cNvSpPr txBox="1"/>
            <p:nvPr/>
          </p:nvSpPr>
          <p:spPr>
            <a:xfrm>
              <a:off x="3060065" y="3357245"/>
              <a:ext cx="1157605" cy="6477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Simpan Resep “Nasi Goreng Spesial”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2" name="Text Box 519"/>
            <p:cNvSpPr txBox="1"/>
            <p:nvPr/>
          </p:nvSpPr>
          <p:spPr>
            <a:xfrm>
              <a:off x="492125" y="3342005"/>
              <a:ext cx="1510030" cy="67627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Menampilkan Detail Resep “Nasi Goreng Spesial”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3" name="Text Box 520"/>
            <p:cNvSpPr txBox="1"/>
            <p:nvPr/>
          </p:nvSpPr>
          <p:spPr>
            <a:xfrm>
              <a:off x="2351405" y="5757545"/>
              <a:ext cx="967740" cy="56324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Ubah Nama dan Email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4" name="Text Box 521"/>
            <p:cNvSpPr txBox="1"/>
            <p:nvPr/>
          </p:nvSpPr>
          <p:spPr>
            <a:xfrm>
              <a:off x="408305" y="1185545"/>
              <a:ext cx="1029970" cy="44958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Reset </a:t>
              </a:r>
              <a:r>
                <a:rPr lang="en-US" altLang="zh-CN" sz="1200" i="1" kern="100">
                  <a:latin typeface="Calibri" panose="020F0502020204030204"/>
                  <a:ea typeface="Calibri" panose="020F0502020204030204"/>
                  <a:cs typeface="Arial" panose="020B0604020202020204"/>
                  <a:sym typeface="Times New Roman" panose="02020603050405020304"/>
                </a:rPr>
                <a:t>Password</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5" name="Text Box 522"/>
            <p:cNvSpPr txBox="1"/>
            <p:nvPr/>
          </p:nvSpPr>
          <p:spPr>
            <a:xfrm>
              <a:off x="354965" y="5696585"/>
              <a:ext cx="1736090" cy="6858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Hapus Resep “Nasi Goreng Spesial” dari Daftar Resep Tersimpan</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6" name="Text Box 523"/>
            <p:cNvSpPr txBox="1"/>
            <p:nvPr/>
          </p:nvSpPr>
          <p:spPr>
            <a:xfrm>
              <a:off x="385445" y="4462145"/>
              <a:ext cx="1502410" cy="87566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Menambahkan </a:t>
              </a:r>
              <a:r>
                <a:rPr lang="en-US" altLang="zh-CN" sz="1200" i="1" kern="100">
                  <a:latin typeface="Calibri" panose="020F0502020204030204"/>
                  <a:ea typeface="Calibri" panose="020F0502020204030204"/>
                  <a:cs typeface="Arial" panose="020B0604020202020204"/>
                  <a:sym typeface="Times New Roman" panose="02020603050405020304"/>
                </a:rPr>
                <a:t>Rating</a:t>
              </a:r>
              <a:r>
                <a:rPr lang="en-US" altLang="zh-CN" sz="1200" kern="100">
                  <a:latin typeface="Calibri" panose="020F0502020204030204"/>
                  <a:ea typeface="Calibri" panose="020F0502020204030204"/>
                  <a:cs typeface="Arial" panose="020B0604020202020204"/>
                  <a:sym typeface="Times New Roman" panose="02020603050405020304"/>
                </a:rPr>
                <a:t> dan </a:t>
              </a:r>
              <a:r>
                <a:rPr lang="en-US" altLang="zh-CN" sz="1200" i="1" kern="100">
                  <a:latin typeface="Calibri" panose="020F0502020204030204"/>
                  <a:ea typeface="Calibri" panose="020F0502020204030204"/>
                  <a:cs typeface="Arial" panose="020B0604020202020204"/>
                  <a:sym typeface="Times New Roman" panose="02020603050405020304"/>
                </a:rPr>
                <a:t>Review</a:t>
              </a:r>
              <a:r>
                <a:rPr lang="en-US" altLang="zh-CN" sz="1200" kern="100">
                  <a:latin typeface="Calibri" panose="020F0502020204030204"/>
                  <a:ea typeface="Calibri" panose="020F0502020204030204"/>
                  <a:cs typeface="Arial" panose="020B0604020202020204"/>
                  <a:sym typeface="Times New Roman" panose="02020603050405020304"/>
                </a:rPr>
                <a:t> pada Resep “Nasi Goreng Spesial”</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7" name="Text Box 47"/>
            <p:cNvSpPr txBox="1"/>
            <p:nvPr/>
          </p:nvSpPr>
          <p:spPr>
            <a:xfrm>
              <a:off x="3936365" y="248285"/>
              <a:ext cx="626110" cy="33591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panose="020F0502020204030204"/>
                  <a:ea typeface="Calibri" panose="020F0502020204030204"/>
                  <a:cs typeface="Arial" panose="020B0604020202020204"/>
                  <a:sym typeface="Times New Roman" panose="02020603050405020304"/>
                </a:rPr>
                <a:t>Logout</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cxnSp>
          <p:nvCxnSpPr>
            <p:cNvPr id="28" name="Elbow Connector 68"/>
            <p:cNvCxnSpPr>
              <a:stCxn id="13" idx="3"/>
              <a:endCxn id="14" idx="1"/>
            </p:cNvCxnSpPr>
            <p:nvPr/>
          </p:nvCxnSpPr>
          <p:spPr>
            <a:xfrm flipV="1">
              <a:off x="2139950" y="412750"/>
              <a:ext cx="478155" cy="1905"/>
            </a:xfrm>
            <a:prstGeom prst="bentConnector3">
              <a:avLst>
                <a:gd name="adj1" fmla="val 50066"/>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29" name="Elbow Connector 144"/>
            <p:cNvCxnSpPr>
              <a:stCxn id="14" idx="3"/>
              <a:endCxn id="27" idx="1"/>
            </p:cNvCxnSpPr>
            <p:nvPr/>
          </p:nvCxnSpPr>
          <p:spPr>
            <a:xfrm>
              <a:off x="3472180" y="412750"/>
              <a:ext cx="464185" cy="3810"/>
            </a:xfrm>
            <a:prstGeom prst="bentConnector3">
              <a:avLst>
                <a:gd name="adj1" fmla="val 50068"/>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0" name="Elbow Connector 145"/>
            <p:cNvCxnSpPr>
              <a:stCxn id="27" idx="3"/>
              <a:endCxn id="24" idx="1"/>
            </p:cNvCxnSpPr>
            <p:nvPr/>
          </p:nvCxnSpPr>
          <p:spPr>
            <a:xfrm flipH="1">
              <a:off x="408305" y="416560"/>
              <a:ext cx="4154170" cy="993775"/>
            </a:xfrm>
            <a:prstGeom prst="bentConnector5">
              <a:avLst>
                <a:gd name="adj1" fmla="val -5732"/>
                <a:gd name="adj2" fmla="val 47157"/>
                <a:gd name="adj3" fmla="val 105732"/>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1" name="Elbow Connector 147"/>
            <p:cNvCxnSpPr>
              <a:stCxn id="24" idx="3"/>
              <a:endCxn id="16" idx="1"/>
            </p:cNvCxnSpPr>
            <p:nvPr/>
          </p:nvCxnSpPr>
          <p:spPr>
            <a:xfrm flipV="1">
              <a:off x="1438275" y="1407160"/>
              <a:ext cx="623570" cy="317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2" name="Elbow Connector 267"/>
            <p:cNvCxnSpPr>
              <a:stCxn id="16" idx="3"/>
              <a:endCxn id="20" idx="1"/>
            </p:cNvCxnSpPr>
            <p:nvPr/>
          </p:nvCxnSpPr>
          <p:spPr>
            <a:xfrm flipV="1">
              <a:off x="2687955" y="1402715"/>
              <a:ext cx="707390" cy="444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3" name="Elbow Connector 339"/>
            <p:cNvCxnSpPr>
              <a:stCxn id="20" idx="3"/>
              <a:endCxn id="18" idx="1"/>
            </p:cNvCxnSpPr>
            <p:nvPr/>
          </p:nvCxnSpPr>
          <p:spPr>
            <a:xfrm flipH="1">
              <a:off x="461645" y="1402715"/>
              <a:ext cx="4023360" cy="1146810"/>
            </a:xfrm>
            <a:prstGeom prst="bentConnector5">
              <a:avLst>
                <a:gd name="adj1" fmla="val -5919"/>
                <a:gd name="adj2" fmla="val 48505"/>
                <a:gd name="adj3" fmla="val 105919"/>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4" name="Elbow Connector 341"/>
            <p:cNvCxnSpPr>
              <a:stCxn id="19" idx="3"/>
              <a:endCxn id="22" idx="1"/>
            </p:cNvCxnSpPr>
            <p:nvPr/>
          </p:nvCxnSpPr>
          <p:spPr>
            <a:xfrm flipH="1">
              <a:off x="492125" y="2549525"/>
              <a:ext cx="3970020" cy="1130935"/>
            </a:xfrm>
            <a:prstGeom prst="bentConnector5">
              <a:avLst>
                <a:gd name="adj1" fmla="val -5998"/>
                <a:gd name="adj2" fmla="val 46828"/>
                <a:gd name="adj3" fmla="val 105998"/>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5" name="Elbow Connector 356"/>
            <p:cNvCxnSpPr>
              <a:stCxn id="22" idx="3"/>
              <a:endCxn id="21" idx="1"/>
            </p:cNvCxnSpPr>
            <p:nvPr/>
          </p:nvCxnSpPr>
          <p:spPr>
            <a:xfrm>
              <a:off x="2002155" y="3680460"/>
              <a:ext cx="1057910" cy="63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6" name="Elbow Connector 357"/>
            <p:cNvCxnSpPr>
              <a:stCxn id="21" idx="3"/>
              <a:endCxn id="26" idx="1"/>
            </p:cNvCxnSpPr>
            <p:nvPr/>
          </p:nvCxnSpPr>
          <p:spPr>
            <a:xfrm flipH="1">
              <a:off x="385445" y="3681095"/>
              <a:ext cx="3832225" cy="1219200"/>
            </a:xfrm>
            <a:prstGeom prst="bentConnector5">
              <a:avLst>
                <a:gd name="adj1" fmla="val -6214"/>
                <a:gd name="adj2" fmla="val 45313"/>
                <a:gd name="adj3" fmla="val 106214"/>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7" name="Elbow Connector 372"/>
            <p:cNvCxnSpPr>
              <a:stCxn id="26" idx="3"/>
              <a:endCxn id="15" idx="1"/>
            </p:cNvCxnSpPr>
            <p:nvPr/>
          </p:nvCxnSpPr>
          <p:spPr>
            <a:xfrm>
              <a:off x="1887855" y="4900295"/>
              <a:ext cx="753110" cy="3810"/>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8" name="Elbow Connector 375"/>
            <p:cNvCxnSpPr>
              <a:stCxn id="15" idx="3"/>
              <a:endCxn id="25" idx="1"/>
            </p:cNvCxnSpPr>
            <p:nvPr/>
          </p:nvCxnSpPr>
          <p:spPr>
            <a:xfrm flipH="1">
              <a:off x="354965" y="4904105"/>
              <a:ext cx="4161155" cy="1135380"/>
            </a:xfrm>
            <a:prstGeom prst="bentConnector5">
              <a:avLst>
                <a:gd name="adj1" fmla="val -5723"/>
                <a:gd name="adj2" fmla="val 50000"/>
                <a:gd name="adj3" fmla="val 105723"/>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18" idx="3"/>
              <a:endCxn id="19" idx="1"/>
            </p:cNvCxnSpPr>
            <p:nvPr/>
          </p:nvCxnSpPr>
          <p:spPr>
            <a:xfrm>
              <a:off x="2488565" y="2549525"/>
              <a:ext cx="655320" cy="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25" idx="3"/>
              <a:endCxn id="23" idx="1"/>
            </p:cNvCxnSpPr>
            <p:nvPr/>
          </p:nvCxnSpPr>
          <p:spPr>
            <a:xfrm>
              <a:off x="2091055" y="6039485"/>
              <a:ext cx="260350" cy="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23" idx="3"/>
              <a:endCxn id="17" idx="1"/>
            </p:cNvCxnSpPr>
            <p:nvPr/>
          </p:nvCxnSpPr>
          <p:spPr>
            <a:xfrm flipV="1">
              <a:off x="3319145" y="6031865"/>
              <a:ext cx="381000" cy="762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Kesimpulan Pengujian</a:t>
            </a:r>
            <a:endParaRPr lang="en-US" dirty="0"/>
          </a:p>
        </p:txBody>
      </p:sp>
      <p:sp>
        <p:nvSpPr>
          <p:cNvPr id="4" name="TextBox 3"/>
          <p:cNvSpPr txBox="1"/>
          <p:nvPr/>
        </p:nvSpPr>
        <p:spPr>
          <a:xfrm>
            <a:off x="760424" y="1811119"/>
            <a:ext cx="1400880" cy="646331"/>
          </a:xfrm>
          <a:prstGeom prst="rect">
            <a:avLst/>
          </a:prstGeom>
          <a:noFill/>
        </p:spPr>
        <p:txBody>
          <a:bodyPr wrap="square" rtlCol="0" anchor="ctr">
            <a:spAutoFit/>
          </a:bodyPr>
          <a:lstStyle/>
          <a:p>
            <a:pPr algn="ctr"/>
            <a:r>
              <a:rPr lang="id-ID" altLang="ko-KR" sz="3600" b="1" dirty="0">
                <a:cs typeface="Arial" panose="020B0604020202020204" pitchFamily="34" charset="0"/>
              </a:rPr>
              <a:t>100%</a:t>
            </a:r>
            <a:endParaRPr lang="ko-KR" altLang="en-US" sz="3600" b="1" dirty="0">
              <a:cs typeface="Arial" panose="020B0604020202020204" pitchFamily="34" charset="0"/>
            </a:endParaRPr>
          </a:p>
        </p:txBody>
      </p:sp>
      <p:sp>
        <p:nvSpPr>
          <p:cNvPr id="7" name="Rectangle 6"/>
          <p:cNvSpPr/>
          <p:nvPr/>
        </p:nvSpPr>
        <p:spPr>
          <a:xfrm>
            <a:off x="1049384" y="2457450"/>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2314863" y="1977124"/>
            <a:ext cx="4076411" cy="1006371"/>
            <a:chOff x="4822352" y="1916832"/>
            <a:chExt cx="3422056" cy="1006371"/>
          </a:xfrm>
        </p:grpSpPr>
        <p:sp>
          <p:nvSpPr>
            <p:cNvPr id="9"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i="1" dirty="0">
                  <a:solidFill>
                    <a:schemeClr val="accent1"/>
                  </a:solidFill>
                  <a:cs typeface="Arial" panose="020B0604020202020204" pitchFamily="34" charset="0"/>
                </a:rPr>
                <a:t>Black Box Testing</a:t>
              </a:r>
              <a:endParaRPr lang="en-US" altLang="ko-KR" sz="2000" b="1" i="1" dirty="0">
                <a:solidFill>
                  <a:schemeClr val="accent1"/>
                </a:solidFill>
                <a:cs typeface="Arial" panose="020B0604020202020204" pitchFamily="34" charset="0"/>
              </a:endParaRPr>
            </a:p>
          </p:txBody>
        </p:sp>
        <p:sp>
          <p:nvSpPr>
            <p:cNvPr id="10" name="TextBox 9"/>
            <p:cNvSpPr txBox="1"/>
            <p:nvPr/>
          </p:nvSpPr>
          <p:spPr>
            <a:xfrm>
              <a:off x="4822352" y="2276872"/>
              <a:ext cx="342205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a:t>
              </a:r>
              <a:r>
                <a:rPr lang="en-US" altLang="ko-KR" sz="1200" dirty="0" err="1">
                  <a:solidFill>
                    <a:schemeClr val="tx1">
                      <a:lumMod val="75000"/>
                      <a:lumOff val="25000"/>
                    </a:schemeClr>
                  </a:solidFill>
                  <a:cs typeface="Arial" panose="020B0604020202020204" pitchFamily="34" charset="0"/>
                </a:rPr>
                <a:t>erarti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setiap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fungsi</a:t>
              </a:r>
              <a:r>
                <a:rPr lang="en-US" altLang="ko-KR" sz="1200" dirty="0">
                  <a:solidFill>
                    <a:schemeClr val="tx1">
                      <a:lumMod val="75000"/>
                      <a:lumOff val="25000"/>
                    </a:schemeClr>
                  </a:solidFill>
                  <a:cs typeface="Arial" panose="020B0604020202020204" pitchFamily="34" charset="0"/>
                </a:rPr>
                <a:t> pada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dapat</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dijalankan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dengan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baik</a:t>
              </a:r>
              <a:r>
                <a:rPr lang="en-US" altLang="ko-KR" sz="1200" dirty="0">
                  <a:solidFill>
                    <a:schemeClr val="tx1">
                      <a:lumMod val="75000"/>
                      <a:lumOff val="25000"/>
                    </a:schemeClr>
                  </a:solidFill>
                  <a:cs typeface="Arial" panose="020B0604020202020204" pitchFamily="34" charset="0"/>
                </a:rPr>
                <a:t> dan </a:t>
              </a:r>
              <a:r>
                <a:rPr lang="en-US" altLang="ko-KR" sz="1200" dirty="0" err="1">
                  <a:solidFill>
                    <a:schemeClr val="tx1">
                      <a:lumMod val="75000"/>
                      <a:lumOff val="25000"/>
                    </a:schemeClr>
                  </a:solidFill>
                  <a:cs typeface="Arial" panose="020B0604020202020204" pitchFamily="34" charset="0"/>
                </a:rPr>
                <a:t>sesuai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dengan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tugas</a:t>
              </a:r>
              <a:r>
                <a:rPr lang="en-US" altLang="ko-KR" sz="1200" dirty="0">
                  <a:solidFill>
                    <a:schemeClr val="tx1">
                      <a:lumMod val="75000"/>
                      <a:lumOff val="25000"/>
                    </a:schemeClr>
                  </a:solidFill>
                  <a:cs typeface="Arial" panose="020B0604020202020204" pitchFamily="34" charset="0"/>
                </a:rPr>
                <a:t> yang </a:t>
              </a:r>
              <a:r>
                <a:rPr lang="en-US" altLang="ko-KR" sz="1200" dirty="0" err="1">
                  <a:solidFill>
                    <a:schemeClr val="tx1">
                      <a:lumMod val="75000"/>
                      <a:lumOff val="25000"/>
                    </a:schemeClr>
                  </a:solidFill>
                  <a:cs typeface="Arial" panose="020B0604020202020204" pitchFamily="34" charset="0"/>
                </a:rPr>
                <a:t>diharapkan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dari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id-ID" altLang="ko-KR" sz="1200" dirty="0">
                  <a:solidFill>
                    <a:schemeClr val="tx1">
                      <a:lumMod val="75000"/>
                      <a:lumOff val="25000"/>
                    </a:schemeClr>
                  </a:solidFill>
                  <a:cs typeface="Arial" panose="020B0604020202020204" pitchFamily="34" charset="0"/>
                </a:rPr>
                <a:t>.</a:t>
              </a:r>
              <a:endParaRPr lang="en-US" altLang="ko-KR" sz="1200" dirty="0">
                <a:solidFill>
                  <a:schemeClr val="tx1">
                    <a:lumMod val="75000"/>
                    <a:lumOff val="25000"/>
                  </a:schemeClr>
                </a:solidFill>
                <a:cs typeface="Arial" panose="020B0604020202020204" pitchFamily="34" charset="0"/>
              </a:endParaRPr>
            </a:p>
          </p:txBody>
        </p:sp>
      </p:grpSp>
      <p:sp>
        <p:nvSpPr>
          <p:cNvPr id="16" name="TextBox 15"/>
          <p:cNvSpPr txBox="1"/>
          <p:nvPr/>
        </p:nvSpPr>
        <p:spPr>
          <a:xfrm>
            <a:off x="760424" y="3362658"/>
            <a:ext cx="1400880" cy="646331"/>
          </a:xfrm>
          <a:prstGeom prst="rect">
            <a:avLst/>
          </a:prstGeom>
          <a:noFill/>
        </p:spPr>
        <p:txBody>
          <a:bodyPr wrap="square" rtlCol="0" anchor="ctr">
            <a:spAutoFit/>
          </a:bodyPr>
          <a:lstStyle/>
          <a:p>
            <a:pPr algn="ctr"/>
            <a:r>
              <a:rPr lang="id-ID" altLang="ko-KR" sz="3600" b="1" dirty="0">
                <a:cs typeface="Arial" panose="020B0604020202020204" pitchFamily="34" charset="0"/>
              </a:rPr>
              <a:t>100%</a:t>
            </a:r>
            <a:endParaRPr lang="ko-KR" altLang="en-US" sz="3600" b="1" dirty="0">
              <a:cs typeface="Arial" panose="020B0604020202020204" pitchFamily="34" charset="0"/>
            </a:endParaRPr>
          </a:p>
        </p:txBody>
      </p:sp>
      <p:sp>
        <p:nvSpPr>
          <p:cNvPr id="17" name="Rectangle 16"/>
          <p:cNvSpPr/>
          <p:nvPr/>
        </p:nvSpPr>
        <p:spPr>
          <a:xfrm>
            <a:off x="1049384" y="4008989"/>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p:cNvGrpSpPr/>
          <p:nvPr/>
        </p:nvGrpSpPr>
        <p:grpSpPr>
          <a:xfrm>
            <a:off x="2314863" y="3528663"/>
            <a:ext cx="4076411" cy="821705"/>
            <a:chOff x="4822352" y="1916832"/>
            <a:chExt cx="3422056" cy="821705"/>
          </a:xfrm>
        </p:grpSpPr>
        <p:sp>
          <p:nvSpPr>
            <p:cNvPr id="19"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dirty="0">
                  <a:solidFill>
                    <a:schemeClr val="accent1"/>
                  </a:solidFill>
                  <a:cs typeface="Arial" panose="020B0604020202020204" pitchFamily="34" charset="0"/>
                </a:rPr>
                <a:t>Tingkat Efektivitas</a:t>
              </a:r>
              <a:endParaRPr lang="en-US" altLang="ko-KR" sz="2000" b="1" dirty="0">
                <a:solidFill>
                  <a:schemeClr val="accent1"/>
                </a:solidFill>
                <a:cs typeface="Arial" panose="020B0604020202020204" pitchFamily="34" charset="0"/>
              </a:endParaRPr>
            </a:p>
          </p:txBody>
        </p:sp>
        <p:sp>
          <p:nvSpPr>
            <p:cNvPr id="20" name="TextBox 19"/>
            <p:cNvSpPr txBox="1"/>
            <p:nvPr/>
          </p:nvSpPr>
          <p:spPr>
            <a:xfrm>
              <a:off x="4822352" y="2276872"/>
              <a:ext cx="342205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Semua partisipan berhasil menjalankan </a:t>
              </a:r>
              <a:r>
                <a:rPr lang="id-ID" altLang="ko-KR" sz="1200" i="1" dirty="0">
                  <a:solidFill>
                    <a:schemeClr val="tx1">
                      <a:lumMod val="75000"/>
                      <a:lumOff val="25000"/>
                    </a:schemeClr>
                  </a:solidFill>
                  <a:cs typeface="Arial" panose="020B0604020202020204" pitchFamily="34" charset="0"/>
                </a:rPr>
                <a:t>task scenario</a:t>
              </a:r>
              <a:r>
                <a:rPr lang="id-ID" altLang="ko-KR" sz="1200" dirty="0">
                  <a:solidFill>
                    <a:schemeClr val="tx1">
                      <a:lumMod val="75000"/>
                      <a:lumOff val="25000"/>
                    </a:schemeClr>
                  </a:solidFill>
                  <a:cs typeface="Arial" panose="020B0604020202020204" pitchFamily="34" charset="0"/>
                </a:rPr>
                <a:t> yang diberikan pada aplikasi.</a:t>
              </a:r>
              <a:endParaRPr lang="en-US" altLang="ko-KR" sz="1200" dirty="0">
                <a:solidFill>
                  <a:schemeClr val="tx1">
                    <a:lumMod val="75000"/>
                    <a:lumOff val="25000"/>
                  </a:schemeClr>
                </a:solidFill>
                <a:cs typeface="Arial" panose="020B0604020202020204" pitchFamily="34" charset="0"/>
              </a:endParaRPr>
            </a:p>
          </p:txBody>
        </p:sp>
      </p:grpSp>
      <p:sp>
        <p:nvSpPr>
          <p:cNvPr id="21" name="TextBox 20"/>
          <p:cNvSpPr txBox="1"/>
          <p:nvPr/>
        </p:nvSpPr>
        <p:spPr>
          <a:xfrm>
            <a:off x="760424" y="4914197"/>
            <a:ext cx="1400880" cy="646331"/>
          </a:xfrm>
          <a:prstGeom prst="rect">
            <a:avLst/>
          </a:prstGeom>
          <a:noFill/>
        </p:spPr>
        <p:txBody>
          <a:bodyPr wrap="square" rtlCol="0" anchor="ctr">
            <a:spAutoFit/>
          </a:bodyPr>
          <a:lstStyle/>
          <a:p>
            <a:pPr algn="ctr"/>
            <a:r>
              <a:rPr lang="id-ID" altLang="ko-KR" sz="3600" b="1" dirty="0">
                <a:cs typeface="Arial" panose="020B0604020202020204" pitchFamily="34" charset="0"/>
              </a:rPr>
              <a:t>85,5</a:t>
            </a:r>
            <a:endParaRPr lang="ko-KR" altLang="en-US" sz="3600" b="1" dirty="0">
              <a:cs typeface="Arial" panose="020B0604020202020204" pitchFamily="34" charset="0"/>
            </a:endParaRPr>
          </a:p>
        </p:txBody>
      </p:sp>
      <p:sp>
        <p:nvSpPr>
          <p:cNvPr id="22" name="Rectangle 21"/>
          <p:cNvSpPr/>
          <p:nvPr/>
        </p:nvSpPr>
        <p:spPr>
          <a:xfrm>
            <a:off x="1049384" y="5560528"/>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p:cNvGrpSpPr/>
          <p:nvPr/>
        </p:nvGrpSpPr>
        <p:grpSpPr>
          <a:xfrm>
            <a:off x="2314863" y="5080202"/>
            <a:ext cx="4076411" cy="821705"/>
            <a:chOff x="4822352" y="1916832"/>
            <a:chExt cx="3422056" cy="821705"/>
          </a:xfrm>
        </p:grpSpPr>
        <p:sp>
          <p:nvSpPr>
            <p:cNvPr id="24"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dirty="0">
                  <a:solidFill>
                    <a:schemeClr val="accent1"/>
                  </a:solidFill>
                  <a:cs typeface="Arial" panose="020B0604020202020204" pitchFamily="34" charset="0"/>
                </a:rPr>
                <a:t>Nilai SUS</a:t>
              </a:r>
              <a:endParaRPr lang="en-US" altLang="ko-KR" sz="2000" b="1" dirty="0">
                <a:solidFill>
                  <a:schemeClr val="accent1"/>
                </a:solidFill>
                <a:cs typeface="Arial" panose="020B0604020202020204" pitchFamily="34" charset="0"/>
              </a:endParaRPr>
            </a:p>
          </p:txBody>
        </p:sp>
        <p:sp>
          <p:nvSpPr>
            <p:cNvPr id="25" name="TextBox 24"/>
            <p:cNvSpPr txBox="1"/>
            <p:nvPr/>
          </p:nvSpPr>
          <p:spPr>
            <a:xfrm>
              <a:off x="4822352" y="2276872"/>
              <a:ext cx="342205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Berarti aplikasi memiliki </a:t>
              </a:r>
              <a:r>
                <a:rPr lang="id-ID" altLang="ko-KR" sz="1200" i="1" dirty="0">
                  <a:solidFill>
                    <a:schemeClr val="tx1">
                      <a:lumMod val="75000"/>
                      <a:lumOff val="25000"/>
                    </a:schemeClr>
                  </a:solidFill>
                  <a:cs typeface="Arial" panose="020B0604020202020204" pitchFamily="34" charset="0"/>
                </a:rPr>
                <a:t>acceptability ranges </a:t>
              </a:r>
              <a:r>
                <a:rPr lang="id-ID" altLang="ko-KR" sz="1200" dirty="0">
                  <a:solidFill>
                    <a:schemeClr val="tx1">
                      <a:lumMod val="75000"/>
                      <a:lumOff val="25000"/>
                    </a:schemeClr>
                  </a:solidFill>
                  <a:cs typeface="Arial" panose="020B0604020202020204" pitchFamily="34" charset="0"/>
                </a:rPr>
                <a:t>yang</a:t>
              </a:r>
              <a:r>
                <a:rPr lang="id-ID" altLang="ko-KR" sz="1200" i="1" dirty="0">
                  <a:solidFill>
                    <a:schemeClr val="tx1">
                      <a:lumMod val="75000"/>
                      <a:lumOff val="25000"/>
                    </a:schemeClr>
                  </a:solidFill>
                  <a:cs typeface="Arial" panose="020B0604020202020204" pitchFamily="34" charset="0"/>
                </a:rPr>
                <a:t> acceptable</a:t>
              </a:r>
              <a:r>
                <a:rPr lang="id-ID"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grade </a:t>
              </a:r>
              <a:r>
                <a:rPr lang="en-US" altLang="ko-KR" sz="1200" dirty="0">
                  <a:solidFill>
                    <a:schemeClr val="tx1">
                      <a:lumMod val="75000"/>
                      <a:lumOff val="25000"/>
                    </a:schemeClr>
                  </a:solidFill>
                  <a:cs typeface="Arial" panose="020B0604020202020204" pitchFamily="34" charset="0"/>
                </a:rPr>
                <a:t>B, </a:t>
              </a:r>
              <a:r>
                <a:rPr lang="id-ID" altLang="ko-KR" sz="1200" dirty="0">
                  <a:solidFill>
                    <a:schemeClr val="tx1">
                      <a:lumMod val="75000"/>
                      <a:lumOff val="25000"/>
                    </a:schemeClr>
                  </a:solidFill>
                  <a:cs typeface="Arial" panose="020B0604020202020204" pitchFamily="34" charset="0"/>
                </a:rPr>
                <a:t>dan </a:t>
              </a:r>
              <a:r>
                <a:rPr lang="en-US" altLang="ko-KR" sz="1200" i="1" dirty="0">
                  <a:solidFill>
                    <a:schemeClr val="tx1">
                      <a:lumMod val="75000"/>
                      <a:lumOff val="25000"/>
                    </a:schemeClr>
                  </a:solidFill>
                  <a:cs typeface="Arial" panose="020B0604020202020204" pitchFamily="34" charset="0"/>
                </a:rPr>
                <a:t>adjective rating excellent</a:t>
              </a:r>
              <a:endParaRPr lang="en-US" altLang="ko-KR" sz="1200" dirty="0">
                <a:solidFill>
                  <a:schemeClr val="tx1">
                    <a:lumMod val="75000"/>
                    <a:lumOff val="25000"/>
                  </a:schemeClr>
                </a:solidFill>
                <a:cs typeface="Arial" panose="020B0604020202020204" pitchFamily="34" charset="0"/>
              </a:endParaRPr>
            </a:p>
          </p:txBody>
        </p:sp>
      </p:grpSp>
      <p:sp>
        <p:nvSpPr>
          <p:cNvPr id="26" name="자유형: 도형 40"/>
          <p:cNvSpPr/>
          <p:nvPr/>
        </p:nvSpPr>
        <p:spPr>
          <a:xfrm rot="2784101">
            <a:off x="7327559" y="4257871"/>
            <a:ext cx="1229106" cy="990785"/>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27" name="그룹 57"/>
          <p:cNvGrpSpPr/>
          <p:nvPr/>
        </p:nvGrpSpPr>
        <p:grpSpPr>
          <a:xfrm>
            <a:off x="8001563" y="4466629"/>
            <a:ext cx="677495" cy="947673"/>
            <a:chOff x="1019786" y="3002376"/>
            <a:chExt cx="2531613" cy="3541196"/>
          </a:xfrm>
          <a:solidFill>
            <a:schemeClr val="accent2"/>
          </a:solidFill>
        </p:grpSpPr>
        <p:sp>
          <p:nvSpPr>
            <p:cNvPr id="28"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30" name="자유형: 도형 60"/>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1" name="자유형: 도형 61"/>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2" name="사각형: 둥근 모서리 32"/>
          <p:cNvSpPr/>
          <p:nvPr/>
        </p:nvSpPr>
        <p:spPr>
          <a:xfrm>
            <a:off x="7476008" y="5440679"/>
            <a:ext cx="3276000" cy="15492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3" name="그룹 38"/>
          <p:cNvGrpSpPr/>
          <p:nvPr/>
        </p:nvGrpSpPr>
        <p:grpSpPr>
          <a:xfrm rot="1205143">
            <a:off x="7968328" y="1906359"/>
            <a:ext cx="3299252" cy="2176495"/>
            <a:chOff x="6345690" y="2428150"/>
            <a:chExt cx="3299252" cy="2176495"/>
          </a:xfrm>
          <a:solidFill>
            <a:schemeClr val="accent1"/>
          </a:solidFill>
        </p:grpSpPr>
        <p:sp>
          <p:nvSpPr>
            <p:cNvPr id="34" name="현 34"/>
            <p:cNvSpPr/>
            <p:nvPr/>
          </p:nvSpPr>
          <p:spPr>
            <a:xfrm>
              <a:off x="6345690" y="2796201"/>
              <a:ext cx="3299252" cy="1808444"/>
            </a:xfrm>
            <a:custGeom>
              <a:avLst/>
              <a:gdLst>
                <a:gd name="connsiteX0" fmla="*/ 10326 w 3301582"/>
                <a:gd name="connsiteY0" fmla="*/ 1835145 h 3301582"/>
                <a:gd name="connsiteX1" fmla="*/ 772665 w 3301582"/>
                <a:gd name="connsiteY1" fmla="*/ 252933 h 3301582"/>
                <a:gd name="connsiteX2" fmla="*/ 2528955 w 3301582"/>
                <a:gd name="connsiteY2" fmla="*/ 252957 h 3301582"/>
                <a:gd name="connsiteX3" fmla="*/ 3291251 w 3301582"/>
                <a:gd name="connsiteY3" fmla="*/ 1835189 h 3301582"/>
                <a:gd name="connsiteX4" fmla="*/ 10326 w 3301582"/>
                <a:gd name="connsiteY4" fmla="*/ 1835145 h 3301582"/>
                <a:gd name="connsiteX0-1" fmla="*/ 7964 w 3299252"/>
                <a:gd name="connsiteY0-2" fmla="*/ 1808400 h 1808444"/>
                <a:gd name="connsiteX1-3" fmla="*/ 770303 w 3299252"/>
                <a:gd name="connsiteY1-4" fmla="*/ 226188 h 1808444"/>
                <a:gd name="connsiteX2-5" fmla="*/ 2526593 w 3299252"/>
                <a:gd name="connsiteY2-6" fmla="*/ 226212 h 1808444"/>
                <a:gd name="connsiteX3-7" fmla="*/ 3288889 w 3299252"/>
                <a:gd name="connsiteY3-8" fmla="*/ 1808444 h 1808444"/>
                <a:gd name="connsiteX4-9" fmla="*/ 7964 w 3299252"/>
                <a:gd name="connsiteY4-10" fmla="*/ 1808400 h 18084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299252" h="1808444">
                  <a:moveTo>
                    <a:pt x="7964" y="1808400"/>
                  </a:moveTo>
                  <a:cubicBezTo>
                    <a:pt x="-62839" y="1178363"/>
                    <a:pt x="350532" y="489886"/>
                    <a:pt x="770303" y="226188"/>
                  </a:cubicBezTo>
                  <a:cubicBezTo>
                    <a:pt x="1190074" y="-37510"/>
                    <a:pt x="1989741" y="-111056"/>
                    <a:pt x="2526593" y="226212"/>
                  </a:cubicBezTo>
                  <a:cubicBezTo>
                    <a:pt x="3063445" y="563480"/>
                    <a:pt x="3359709" y="1178409"/>
                    <a:pt x="3288889" y="1808444"/>
                  </a:cubicBezTo>
                  <a:lnTo>
                    <a:pt x="7964" y="18084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사각형: 둥근 모서리 36"/>
            <p:cNvSpPr/>
            <p:nvPr/>
          </p:nvSpPr>
          <p:spPr>
            <a:xfrm>
              <a:off x="7714357" y="2428150"/>
              <a:ext cx="559524" cy="256125"/>
            </a:xfrm>
            <a:prstGeom prst="roundRect">
              <a:avLst>
                <a:gd name="adj" fmla="val 4333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직사각형 37"/>
            <p:cNvSpPr/>
            <p:nvPr/>
          </p:nvSpPr>
          <p:spPr>
            <a:xfrm>
              <a:off x="7848477" y="2593707"/>
              <a:ext cx="291285" cy="33336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8" name="그룹 41"/>
          <p:cNvGrpSpPr/>
          <p:nvPr/>
        </p:nvGrpSpPr>
        <p:grpSpPr>
          <a:xfrm rot="2819394">
            <a:off x="10059593" y="4432560"/>
            <a:ext cx="561460" cy="1189723"/>
            <a:chOff x="-287118" y="4952296"/>
            <a:chExt cx="1609427" cy="3410347"/>
          </a:xfrm>
          <a:solidFill>
            <a:schemeClr val="accent2"/>
          </a:solidFill>
        </p:grpSpPr>
        <p:sp>
          <p:nvSpPr>
            <p:cNvPr id="39" name="자유형: 도형 42"/>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자유형: 도형 43"/>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자유형: 도형 44"/>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자유형: 도형 45"/>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3" name="그룹 46"/>
          <p:cNvGrpSpPr/>
          <p:nvPr/>
        </p:nvGrpSpPr>
        <p:grpSpPr>
          <a:xfrm rot="20593171">
            <a:off x="8541775" y="4535020"/>
            <a:ext cx="561460" cy="810783"/>
            <a:chOff x="8615780" y="3185232"/>
            <a:chExt cx="1026044" cy="1481671"/>
          </a:xfrm>
          <a:solidFill>
            <a:schemeClr val="accent3"/>
          </a:solidFill>
        </p:grpSpPr>
        <p:sp>
          <p:nvSpPr>
            <p:cNvPr id="44" name="눈물 방울 47"/>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자유형: 도형 48"/>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49"/>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50"/>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8" name="그룹 62"/>
          <p:cNvGrpSpPr/>
          <p:nvPr/>
        </p:nvGrpSpPr>
        <p:grpSpPr>
          <a:xfrm>
            <a:off x="9084509" y="4580738"/>
            <a:ext cx="835977" cy="872803"/>
            <a:chOff x="-2765399" y="4983810"/>
            <a:chExt cx="2559184" cy="2671920"/>
          </a:xfrm>
          <a:solidFill>
            <a:schemeClr val="accent2"/>
          </a:solidFill>
        </p:grpSpPr>
        <p:sp>
          <p:nvSpPr>
            <p:cNvPr id="49" name="Freeform 18"/>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50" name="타원 64"/>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타원 65"/>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타원 66"/>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타원 67"/>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타원 68"/>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사각형: 둥근 모서리 69"/>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사각형: 둥근 모서리 70"/>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7" name="그룹 51"/>
          <p:cNvGrpSpPr/>
          <p:nvPr/>
        </p:nvGrpSpPr>
        <p:grpSpPr>
          <a:xfrm>
            <a:off x="9617954" y="4666854"/>
            <a:ext cx="658585" cy="751352"/>
            <a:chOff x="3434152" y="428041"/>
            <a:chExt cx="4718078" cy="5382655"/>
          </a:xfrm>
          <a:solidFill>
            <a:schemeClr val="accent3"/>
          </a:solidFill>
        </p:grpSpPr>
        <p:sp>
          <p:nvSpPr>
            <p:cNvPr id="58" name="자유형: 도형 52"/>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자유형: 도형 53"/>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0" name="자유형: 도형 54"/>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자유형: 도형 55"/>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2"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Kesimpulan dan Saran</a:t>
            </a:r>
            <a:endParaRPr 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Kesimpulan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Penelitian</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grpSp>
        <p:nvGrpSpPr>
          <p:cNvPr id="78" name="Group 77"/>
          <p:cNvGrpSpPr/>
          <p:nvPr/>
        </p:nvGrpSpPr>
        <p:grpSpPr>
          <a:xfrm>
            <a:off x="8228023" y="2232307"/>
            <a:ext cx="3434878" cy="878570"/>
            <a:chOff x="4355975" y="1331342"/>
            <a:chExt cx="3012728" cy="878570"/>
          </a:xfrm>
        </p:grpSpPr>
        <p:sp>
          <p:nvSpPr>
            <p:cNvPr id="79" name="TextBox 78"/>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Pengguna Aplikasi</a:t>
              </a:r>
              <a:endParaRPr lang="ko-KR" altLang="en-US" sz="1400" b="1" dirty="0">
                <a:solidFill>
                  <a:schemeClr val="tx1">
                    <a:lumMod val="75000"/>
                    <a:lumOff val="25000"/>
                  </a:schemeClr>
                </a:solidFill>
                <a:cs typeface="Arial" panose="020B0604020202020204" pitchFamily="34" charset="0"/>
              </a:endParaRPr>
            </a:p>
          </p:txBody>
        </p:sp>
        <p:sp>
          <p:nvSpPr>
            <p:cNvPr id="80" name="TextBox 79"/>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Berdasarkan </a:t>
              </a:r>
              <a:r>
                <a:rPr lang="id-ID" altLang="ko-KR" sz="1200" i="1" dirty="0">
                  <a:solidFill>
                    <a:schemeClr val="tx1">
                      <a:lumMod val="75000"/>
                      <a:lumOff val="25000"/>
                    </a:schemeClr>
                  </a:solidFill>
                  <a:cs typeface="Arial" panose="020B0604020202020204" pitchFamily="34" charset="0"/>
                </a:rPr>
                <a:t>persona, </a:t>
              </a:r>
              <a:r>
                <a:rPr lang="id-ID" altLang="ko-KR" sz="1200" dirty="0">
                  <a:solidFill>
                    <a:schemeClr val="tx1">
                      <a:lumMod val="75000"/>
                      <a:lumOff val="25000"/>
                    </a:schemeClr>
                  </a:solidFill>
                  <a:cs typeface="Arial" panose="020B0604020202020204" pitchFamily="34" charset="0"/>
                </a:rPr>
                <a:t>adalah</a:t>
              </a:r>
              <a:r>
                <a:rPr lang="id-ID" altLang="ko-KR" sz="1200" i="1"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ahasiswa</a:t>
              </a:r>
              <a:r>
                <a:rPr lang="en-US" altLang="ko-KR" sz="1200" dirty="0">
                  <a:solidFill>
                    <a:schemeClr val="tx1">
                      <a:lumMod val="75000"/>
                      <a:lumOff val="25000"/>
                    </a:schemeClr>
                  </a:solidFill>
                  <a:cs typeface="Arial" panose="020B0604020202020204" pitchFamily="34" charset="0"/>
                </a:rPr>
                <a:t> kos yang </a:t>
              </a:r>
              <a:r>
                <a:rPr lang="en-US" altLang="ko-KR" sz="1200" dirty="0" err="1">
                  <a:solidFill>
                    <a:schemeClr val="tx1">
                      <a:lumMod val="75000"/>
                      <a:lumOff val="25000"/>
                    </a:schemeClr>
                  </a:solidFill>
                  <a:cs typeface="Arial" panose="020B0604020202020204" pitchFamily="34" charset="0"/>
                </a:rPr>
                <a:t>ingin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memasak</a:t>
              </a:r>
              <a:r>
                <a:rPr lang="en-US" altLang="ko-KR" sz="1200" dirty="0">
                  <a:solidFill>
                    <a:schemeClr val="tx1">
                      <a:lumMod val="75000"/>
                      <a:lumOff val="25000"/>
                    </a:schemeClr>
                  </a:solidFill>
                  <a:cs typeface="Arial" panose="020B0604020202020204" pitchFamily="34" charset="0"/>
                </a:rPr>
                <a:t>, dan </a:t>
              </a:r>
              <a:r>
                <a:rPr lang="en-US" altLang="ko-KR" sz="1200" dirty="0" err="1">
                  <a:solidFill>
                    <a:schemeClr val="tx1">
                      <a:lumMod val="75000"/>
                      <a:lumOff val="25000"/>
                    </a:schemeClr>
                  </a:solidFill>
                  <a:cs typeface="Arial" panose="020B0604020202020204" pitchFamily="34" charset="0"/>
                </a:rPr>
                <a:t>mencari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masakan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smartphone-</a:t>
              </a:r>
              <a:r>
                <a:rPr lang="en-US" altLang="ko-KR" sz="1200" dirty="0" err="1">
                  <a:solidFill>
                    <a:schemeClr val="tx1">
                      <a:lumMod val="75000"/>
                      <a:lumOff val="25000"/>
                    </a:schemeClr>
                  </a:solidFill>
                  <a:cs typeface="Arial" panose="020B0604020202020204" pitchFamily="34" charset="0"/>
                </a:rPr>
                <a:t>nya</a:t>
              </a:r>
              <a:endParaRPr lang="ko-KR" altLang="en-US" sz="1200" dirty="0">
                <a:solidFill>
                  <a:schemeClr val="tx1">
                    <a:lumMod val="75000"/>
                    <a:lumOff val="25000"/>
                  </a:schemeClr>
                </a:solidFill>
                <a:cs typeface="Arial" panose="020B0604020202020204" pitchFamily="34" charset="0"/>
              </a:endParaRPr>
            </a:p>
          </p:txBody>
        </p:sp>
      </p:gr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grpSp>
        <p:nvGrpSpPr>
          <p:cNvPr id="83" name="Group 82"/>
          <p:cNvGrpSpPr/>
          <p:nvPr/>
        </p:nvGrpSpPr>
        <p:grpSpPr>
          <a:xfrm>
            <a:off x="8228023" y="3390631"/>
            <a:ext cx="3434878" cy="1063236"/>
            <a:chOff x="4355975" y="1331342"/>
            <a:chExt cx="3012728" cy="1063236"/>
          </a:xfrm>
        </p:grpSpPr>
        <p:sp>
          <p:nvSpPr>
            <p:cNvPr id="84" name="TextBox 83"/>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Tujuan Pengguna</a:t>
              </a:r>
              <a:endParaRPr lang="ko-KR" altLang="en-US" sz="1400" b="1" dirty="0">
                <a:solidFill>
                  <a:schemeClr val="tx1">
                    <a:lumMod val="75000"/>
                    <a:lumOff val="25000"/>
                  </a:schemeClr>
                </a:solidFill>
                <a:cs typeface="Arial" panose="020B0604020202020204" pitchFamily="34" charset="0"/>
              </a:endParaRPr>
            </a:p>
          </p:txBody>
        </p:sp>
        <p:sp>
          <p:nvSpPr>
            <p:cNvPr id="85" name="TextBox 84"/>
            <p:cNvSpPr txBox="1"/>
            <p:nvPr/>
          </p:nvSpPr>
          <p:spPr>
            <a:xfrm>
              <a:off x="4355977" y="1563581"/>
              <a:ext cx="3012726" cy="830997"/>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Berdasarkan fitur, yaitu m</a:t>
              </a:r>
              <a:r>
                <a:rPr lang="en-US" altLang="ko-KR" sz="1200" dirty="0" err="1">
                  <a:solidFill>
                    <a:schemeClr val="tx1">
                      <a:lumMod val="75000"/>
                      <a:lumOff val="25000"/>
                    </a:schemeClr>
                  </a:solidFill>
                  <a:cs typeface="Arial" panose="020B0604020202020204" pitchFamily="34" charset="0"/>
                </a:rPr>
                <a:t>elihat</a:t>
              </a:r>
              <a:r>
                <a:rPr lang="id-ID" altLang="ko-KR" sz="1200" dirty="0">
                  <a:solidFill>
                    <a:schemeClr val="tx1">
                      <a:lumMod val="75000"/>
                      <a:lumOff val="25000"/>
                    </a:schemeClr>
                  </a:solidFill>
                  <a:cs typeface="Arial" panose="020B0604020202020204" pitchFamily="34" charset="0"/>
                </a:rPr>
                <a:t> daftar, mencari, melihat rekomendasi berdasarkan harga, melihat detail, dan menyimpan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menambahkan</a:t>
              </a:r>
              <a:r>
                <a:rPr lang="en-US" altLang="ko-KR" sz="1200" dirty="0">
                  <a:solidFill>
                    <a:schemeClr val="tx1">
                      <a:lumMod val="75000"/>
                      <a:lumOff val="25000"/>
                    </a:schemeClr>
                  </a:solidFill>
                  <a:cs typeface="Arial" panose="020B0604020202020204" pitchFamily="34" charset="0"/>
                </a:rPr>
                <a:t> rating dan review</a:t>
              </a:r>
              <a:r>
                <a:rPr lang="id-ID" altLang="ko-KR" sz="1200" dirty="0">
                  <a:solidFill>
                    <a:schemeClr val="tx1">
                      <a:lumMod val="75000"/>
                      <a:lumOff val="25000"/>
                    </a:schemeClr>
                  </a:solidFill>
                  <a:cs typeface="Arial" panose="020B0604020202020204" pitchFamily="34" charset="0"/>
                </a:rPr>
                <a:t>,</a:t>
              </a:r>
              <a:r>
                <a:rPr lang="en-US" altLang="ko-KR" sz="1200"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dan </a:t>
              </a:r>
              <a:r>
                <a:rPr lang="en-US" altLang="ko-KR" sz="1200" dirty="0" err="1">
                  <a:solidFill>
                    <a:schemeClr val="tx1">
                      <a:lumMod val="75000"/>
                      <a:lumOff val="25000"/>
                    </a:schemeClr>
                  </a:solidFill>
                  <a:cs typeface="Arial" panose="020B0604020202020204" pitchFamily="34" charset="0"/>
                </a:rPr>
                <a:t>catatan</a:t>
              </a:r>
              <a:endParaRPr lang="ko-KR" altLang="en-US" sz="1200" dirty="0">
                <a:solidFill>
                  <a:schemeClr val="tx1">
                    <a:lumMod val="75000"/>
                    <a:lumOff val="25000"/>
                  </a:schemeClr>
                </a:solidFill>
                <a:cs typeface="Arial" panose="020B0604020202020204" pitchFamily="34" charset="0"/>
              </a:endParaRPr>
            </a:p>
          </p:txBody>
        </p:sp>
      </p:gr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grpSp>
        <p:nvGrpSpPr>
          <p:cNvPr id="88" name="Group 87"/>
          <p:cNvGrpSpPr/>
          <p:nvPr/>
        </p:nvGrpSpPr>
        <p:grpSpPr>
          <a:xfrm>
            <a:off x="8228023" y="4548955"/>
            <a:ext cx="3434878" cy="878570"/>
            <a:chOff x="4355975" y="1331342"/>
            <a:chExt cx="3012728" cy="878570"/>
          </a:xfrm>
        </p:grpSpPr>
        <p:sp>
          <p:nvSpPr>
            <p:cNvPr id="89" name="TextBox 88"/>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Aplikasi dapat direalisasikan</a:t>
              </a:r>
              <a:endParaRPr lang="ko-KR" altLang="en-US" sz="1400" b="1" dirty="0">
                <a:solidFill>
                  <a:schemeClr val="tx1">
                    <a:lumMod val="75000"/>
                    <a:lumOff val="25000"/>
                  </a:schemeClr>
                </a:solidFill>
                <a:cs typeface="Arial" panose="020B0604020202020204" pitchFamily="34" charset="0"/>
              </a:endParaRPr>
            </a:p>
          </p:txBody>
        </p:sp>
        <p:sp>
          <p:nvSpPr>
            <p:cNvPr id="90" name="TextBox 89"/>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Dengan hasil </a:t>
              </a:r>
              <a:r>
                <a:rPr lang="id-ID" altLang="ko-KR" sz="1200" i="1" dirty="0">
                  <a:solidFill>
                    <a:schemeClr val="tx1">
                      <a:lumMod val="75000"/>
                      <a:lumOff val="25000"/>
                    </a:schemeClr>
                  </a:solidFill>
                  <a:cs typeface="Arial" panose="020B0604020202020204" pitchFamily="34" charset="0"/>
                </a:rPr>
                <a:t>black box testing </a:t>
              </a:r>
              <a:r>
                <a:rPr lang="id-ID" altLang="ko-KR" sz="1200" dirty="0">
                  <a:solidFill>
                    <a:schemeClr val="tx1">
                      <a:lumMod val="75000"/>
                      <a:lumOff val="25000"/>
                    </a:schemeClr>
                  </a:solidFill>
                  <a:cs typeface="Arial" panose="020B0604020202020204" pitchFamily="34" charset="0"/>
                </a:rPr>
                <a:t>100% berhasil, maka aplikasi ini dapat direalisasikan dalam bentuk aplikasi Android</a:t>
              </a:r>
              <a:endParaRPr lang="ko-KR" altLang="en-US" sz="1200" dirty="0">
                <a:solidFill>
                  <a:schemeClr val="tx1">
                    <a:lumMod val="75000"/>
                    <a:lumOff val="25000"/>
                  </a:schemeClr>
                </a:solidFill>
                <a:cs typeface="Arial" panose="020B0604020202020204" pitchFamily="34" charset="0"/>
              </a:endParaRPr>
            </a:p>
          </p:txBody>
        </p:sp>
      </p:gr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grpSp>
        <p:nvGrpSpPr>
          <p:cNvPr id="93" name="Group 92"/>
          <p:cNvGrpSpPr/>
          <p:nvPr/>
        </p:nvGrpSpPr>
        <p:grpSpPr>
          <a:xfrm>
            <a:off x="8228023" y="5707277"/>
            <a:ext cx="3434878" cy="878570"/>
            <a:chOff x="4355975" y="1331342"/>
            <a:chExt cx="3012728" cy="878570"/>
          </a:xfrm>
        </p:grpSpPr>
        <p:sp>
          <p:nvSpPr>
            <p:cNvPr id="94" name="TextBox 93"/>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Pengguna mencapai tujuannya</a:t>
              </a:r>
              <a:endParaRPr lang="ko-KR" altLang="en-US" sz="1400" b="1" dirty="0">
                <a:solidFill>
                  <a:schemeClr val="tx1">
                    <a:lumMod val="75000"/>
                    <a:lumOff val="25000"/>
                  </a:schemeClr>
                </a:solidFill>
                <a:cs typeface="Arial" panose="020B0604020202020204" pitchFamily="34" charset="0"/>
              </a:endParaRPr>
            </a:p>
          </p:txBody>
        </p:sp>
        <p:sp>
          <p:nvSpPr>
            <p:cNvPr id="95" name="TextBox 94"/>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Dengan tingkat efektivitas 100%, nilai SUS 85,5, </a:t>
              </a:r>
              <a:r>
                <a:rPr lang="id-ID" altLang="ko-KR" sz="1200" i="1" dirty="0">
                  <a:solidFill>
                    <a:schemeClr val="tx1">
                      <a:lumMod val="75000"/>
                      <a:lumOff val="25000"/>
                    </a:schemeClr>
                  </a:solidFill>
                  <a:cs typeface="Arial" panose="020B0604020202020204" pitchFamily="34" charset="0"/>
                </a:rPr>
                <a:t>acceptable, grade </a:t>
              </a:r>
              <a:r>
                <a:rPr lang="id-ID" altLang="ko-KR" sz="1200" dirty="0">
                  <a:solidFill>
                    <a:schemeClr val="tx1">
                      <a:lumMod val="75000"/>
                      <a:lumOff val="25000"/>
                    </a:schemeClr>
                  </a:solidFill>
                  <a:cs typeface="Arial" panose="020B0604020202020204" pitchFamily="34" charset="0"/>
                </a:rPr>
                <a:t>B, dan </a:t>
              </a:r>
              <a:r>
                <a:rPr lang="id-ID" altLang="ko-KR" sz="1200" i="1" dirty="0">
                  <a:solidFill>
                    <a:schemeClr val="tx1">
                      <a:lumMod val="75000"/>
                      <a:lumOff val="25000"/>
                    </a:schemeClr>
                  </a:solidFill>
                  <a:cs typeface="Arial" panose="020B0604020202020204" pitchFamily="34" charset="0"/>
                </a:rPr>
                <a:t>adjective rating excellent.</a:t>
              </a:r>
              <a:endParaRPr lang="ko-KR" altLang="en-US" sz="1200" dirty="0">
                <a:solidFill>
                  <a:schemeClr val="tx1">
                    <a:lumMod val="75000"/>
                    <a:lumOff val="25000"/>
                  </a:schemeClr>
                </a:solidFill>
                <a:cs typeface="Arial" panose="020B0604020202020204" pitchFamily="34" charset="0"/>
              </a:endParaRPr>
            </a:p>
          </p:txBody>
        </p:sp>
      </p:gr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p:cNvSpPr txBox="1"/>
          <p:nvPr/>
        </p:nvSpPr>
        <p:spPr>
          <a:xfrm>
            <a:off x="8228025" y="3414324"/>
            <a:ext cx="343487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Menambahkan fitur video tutorial memasak.</a:t>
            </a:r>
            <a:endParaRPr lang="ko-KR" altLang="en-US" sz="1200" dirty="0">
              <a:solidFill>
                <a:schemeClr val="tx1">
                  <a:lumMod val="75000"/>
                  <a:lumOff val="25000"/>
                </a:schemeClr>
              </a:solidFill>
              <a:cs typeface="Arial" panose="020B0604020202020204" pitchFamily="34" charset="0"/>
            </a:endParaRPr>
          </a:p>
        </p:txBody>
      </p:sp>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Saran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Penelitian</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sp>
        <p:nvSpPr>
          <p:cNvPr id="80" name="TextBox 79"/>
          <p:cNvSpPr txBox="1"/>
          <p:nvPr/>
        </p:nvSpPr>
        <p:spPr>
          <a:xfrm>
            <a:off x="8228023" y="2240275"/>
            <a:ext cx="3434876" cy="830997"/>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Menambahkan batasan jumlah item pada recyclerview horizontal, dan menambahkan tombol ‘melihat lebih banyak’ untuk melihat item pada recyclerview horizontal secara lengkap.</a:t>
            </a:r>
            <a:endParaRPr lang="ko-KR" altLang="en-US" sz="1200" dirty="0">
              <a:solidFill>
                <a:schemeClr val="tx1">
                  <a:lumMod val="75000"/>
                  <a:lumOff val="25000"/>
                </a:schemeClr>
              </a:solidFill>
              <a:cs typeface="Arial" panose="020B0604020202020204" pitchFamily="34" charset="0"/>
            </a:endParaRPr>
          </a:p>
        </p:txBody>
      </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sp>
        <p:nvSpPr>
          <p:cNvPr id="90" name="TextBox 89"/>
          <p:cNvSpPr txBox="1"/>
          <p:nvPr/>
        </p:nvSpPr>
        <p:spPr>
          <a:xfrm>
            <a:off x="8220596" y="4626111"/>
            <a:ext cx="343487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Memperbaiki tombol save agar lebih menonjol.</a:t>
            </a:r>
            <a:endParaRPr lang="ko-KR" altLang="en-US" sz="1200" dirty="0">
              <a:solidFill>
                <a:schemeClr val="tx1">
                  <a:lumMod val="75000"/>
                  <a:lumOff val="25000"/>
                </a:schemeClr>
              </a:solidFill>
              <a:cs typeface="Arial" panose="020B0604020202020204" pitchFamily="34" charset="0"/>
            </a:endParaRPr>
          </a:p>
        </p:txBody>
      </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sp>
        <p:nvSpPr>
          <p:cNvPr id="95" name="TextBox 94"/>
          <p:cNvSpPr txBox="1"/>
          <p:nvPr/>
        </p:nvSpPr>
        <p:spPr>
          <a:xfrm>
            <a:off x="8228023" y="5784220"/>
            <a:ext cx="343487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Menambahkan halaman terpisah untuk menyimpan catatan-catatan pribadi untuk resep.</a:t>
            </a:r>
            <a:endParaRPr lang="ko-KR" altLang="en-US" sz="1200" dirty="0">
              <a:solidFill>
                <a:schemeClr val="tx1">
                  <a:lumMod val="75000"/>
                  <a:lumOff val="25000"/>
                </a:schemeClr>
              </a:solidFill>
              <a:cs typeface="Arial" panose="020B0604020202020204" pitchFamily="34" charset="0"/>
            </a:endParaRPr>
          </a:p>
        </p:txBody>
      </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Latar Belakang</a:t>
            </a:r>
            <a:endParaRPr lang="en-US" dirty="0"/>
          </a:p>
        </p:txBody>
      </p:sp>
      <p:sp>
        <p:nvSpPr>
          <p:cNvPr id="3" name="자유형 25"/>
          <p:cNvSpPr/>
          <p:nvPr/>
        </p:nvSpPr>
        <p:spPr>
          <a:xfrm flipV="1">
            <a:off x="892043" y="253111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4" name="자유형 27"/>
          <p:cNvSpPr/>
          <p:nvPr/>
        </p:nvSpPr>
        <p:spPr>
          <a:xfrm flipV="1">
            <a:off x="892043" y="344178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5" name="자유형 29"/>
          <p:cNvSpPr/>
          <p:nvPr/>
        </p:nvSpPr>
        <p:spPr>
          <a:xfrm flipV="1">
            <a:off x="892043" y="435245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6" name="자유형 30"/>
          <p:cNvSpPr/>
          <p:nvPr/>
        </p:nvSpPr>
        <p:spPr>
          <a:xfrm flipV="1">
            <a:off x="892043" y="526312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7" name="Oval 10"/>
          <p:cNvSpPr/>
          <p:nvPr/>
        </p:nvSpPr>
        <p:spPr>
          <a:xfrm>
            <a:off x="853984" y="2722668"/>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2</a:t>
            </a:r>
            <a:endParaRPr lang="en-US" sz="2700" dirty="0">
              <a:solidFill>
                <a:schemeClr val="bg1"/>
              </a:solidFill>
            </a:endParaRPr>
          </a:p>
        </p:txBody>
      </p:sp>
      <p:sp>
        <p:nvSpPr>
          <p:cNvPr id="8" name="Oval 10"/>
          <p:cNvSpPr/>
          <p:nvPr/>
        </p:nvSpPr>
        <p:spPr>
          <a:xfrm>
            <a:off x="853983" y="3633339"/>
            <a:ext cx="573285" cy="573285"/>
          </a:xfrm>
          <a:prstGeom prst="ellipse">
            <a:avLst/>
          </a:prstGeom>
          <a:solidFill>
            <a:schemeClr val="accent2"/>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3</a:t>
            </a:r>
            <a:endParaRPr lang="en-US" sz="2700" dirty="0">
              <a:solidFill>
                <a:schemeClr val="bg1"/>
              </a:solidFill>
            </a:endParaRPr>
          </a:p>
        </p:txBody>
      </p:sp>
      <p:sp>
        <p:nvSpPr>
          <p:cNvPr id="9" name="Oval 10"/>
          <p:cNvSpPr/>
          <p:nvPr/>
        </p:nvSpPr>
        <p:spPr>
          <a:xfrm>
            <a:off x="853982" y="4544010"/>
            <a:ext cx="573285" cy="573285"/>
          </a:xfrm>
          <a:prstGeom prst="ellipse">
            <a:avLst/>
          </a:prstGeom>
          <a:solidFill>
            <a:schemeClr val="accent1"/>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4</a:t>
            </a:r>
            <a:endParaRPr lang="en-US" sz="2700" dirty="0">
              <a:solidFill>
                <a:schemeClr val="bg1"/>
              </a:solidFill>
            </a:endParaRPr>
          </a:p>
        </p:txBody>
      </p:sp>
      <p:sp>
        <p:nvSpPr>
          <p:cNvPr id="10" name="Oval 10"/>
          <p:cNvSpPr/>
          <p:nvPr/>
        </p:nvSpPr>
        <p:spPr>
          <a:xfrm>
            <a:off x="853981" y="5454680"/>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5</a:t>
            </a:r>
            <a:endParaRPr lang="en-US" sz="2700" dirty="0">
              <a:solidFill>
                <a:schemeClr val="bg1"/>
              </a:solidFill>
            </a:endParaRPr>
          </a:p>
        </p:txBody>
      </p:sp>
      <p:sp>
        <p:nvSpPr>
          <p:cNvPr id="11" name="Oval 10"/>
          <p:cNvSpPr/>
          <p:nvPr/>
        </p:nvSpPr>
        <p:spPr>
          <a:xfrm>
            <a:off x="846167" y="1811997"/>
            <a:ext cx="573285" cy="573285"/>
          </a:xfrm>
          <a:prstGeom prst="ellipse">
            <a:avLst/>
          </a:prstGeom>
          <a:solidFill>
            <a:schemeClr val="accent4"/>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1</a:t>
            </a:r>
            <a:endParaRPr lang="en-US" sz="2700" dirty="0">
              <a:solidFill>
                <a:schemeClr val="bg1"/>
              </a:solidFill>
            </a:endParaRPr>
          </a:p>
        </p:txBody>
      </p:sp>
      <p:sp>
        <p:nvSpPr>
          <p:cNvPr id="12" name="TextBox 11"/>
          <p:cNvSpPr txBox="1"/>
          <p:nvPr/>
        </p:nvSpPr>
        <p:spPr>
          <a:xfrm>
            <a:off x="1646070" y="5510489"/>
            <a:ext cx="7501531" cy="646331"/>
          </a:xfrm>
          <a:prstGeom prst="rect">
            <a:avLst/>
          </a:prstGeom>
          <a:noFill/>
        </p:spPr>
        <p:txBody>
          <a:bodyPr wrap="square" rtlCol="0">
            <a:spAutoFit/>
          </a:bodyPr>
          <a:lstStyle/>
          <a:p>
            <a:r>
              <a:rPr lang="en-US" altLang="ko-KR" sz="1200" dirty="0" err="1">
                <a:solidFill>
                  <a:schemeClr val="tx1">
                    <a:lumMod val="75000"/>
                    <a:lumOff val="25000"/>
                  </a:schemeClr>
                </a:solidFill>
              </a:rPr>
              <a:t>Metode</a:t>
            </a:r>
            <a:r>
              <a:rPr lang="en-US" altLang="ko-KR" sz="1200" dirty="0">
                <a:solidFill>
                  <a:schemeClr val="tx1">
                    <a:lumMod val="75000"/>
                    <a:lumOff val="25000"/>
                  </a:schemeClr>
                </a:solidFill>
              </a:rPr>
              <a:t> SDLC Prototyping </a:t>
            </a:r>
            <a:r>
              <a:rPr lang="en-US" altLang="ko-KR" sz="1200" dirty="0" err="1">
                <a:solidFill>
                  <a:schemeClr val="tx1">
                    <a:lumMod val="75000"/>
                    <a:lumOff val="25000"/>
                  </a:schemeClr>
                </a:solidFill>
              </a:rPr>
              <a:t>digunakan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pengembangan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ini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karena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lebih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fleksibel</a:t>
            </a:r>
            <a:r>
              <a:rPr lang="en-US" altLang="ko-KR" sz="1200" dirty="0">
                <a:solidFill>
                  <a:schemeClr val="tx1">
                    <a:lumMod val="75000"/>
                    <a:lumOff val="25000"/>
                  </a:schemeClr>
                </a:solidFill>
              </a:rPr>
              <a:t> dan </a:t>
            </a:r>
            <a:r>
              <a:rPr lang="en-US" altLang="ko-KR" sz="1200" dirty="0" err="1">
                <a:solidFill>
                  <a:schemeClr val="tx1">
                    <a:lumMod val="75000"/>
                    <a:lumOff val="25000"/>
                  </a:schemeClr>
                </a:solidFill>
              </a:rPr>
              <a:t>dapat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dilakukan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penyesuaian</a:t>
            </a:r>
            <a:r>
              <a:rPr lang="en-US" altLang="ko-KR" sz="1200" dirty="0">
                <a:solidFill>
                  <a:schemeClr val="tx1">
                    <a:lumMod val="75000"/>
                    <a:lumOff val="25000"/>
                  </a:schemeClr>
                </a:solidFill>
              </a:rPr>
              <a:t> dan </a:t>
            </a:r>
            <a:r>
              <a:rPr lang="en-US" altLang="ko-KR" sz="1200" dirty="0" err="1">
                <a:solidFill>
                  <a:schemeClr val="tx1">
                    <a:lumMod val="75000"/>
                    <a:lumOff val="25000"/>
                  </a:schemeClr>
                </a:solidFill>
              </a:rPr>
              <a:t>perubahan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kebutuhan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perangkat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lunak</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sesuai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dengan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kebutuhan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pengguna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pengembangannya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Muchlison</a:t>
            </a:r>
            <a:r>
              <a:rPr lang="en-US" altLang="ko-KR" sz="1200" dirty="0">
                <a:solidFill>
                  <a:schemeClr val="tx1">
                    <a:lumMod val="75000"/>
                    <a:lumOff val="25000"/>
                  </a:schemeClr>
                </a:solidFill>
              </a:rPr>
              <a:t>, 2021).</a:t>
            </a:r>
            <a:endParaRPr lang="en-US" altLang="ko-KR" sz="1200" dirty="0">
              <a:solidFill>
                <a:schemeClr val="tx1">
                  <a:lumMod val="75000"/>
                  <a:lumOff val="25000"/>
                </a:schemeClr>
              </a:solidFill>
            </a:endParaRPr>
          </a:p>
        </p:txBody>
      </p:sp>
      <p:sp>
        <p:nvSpPr>
          <p:cNvPr id="13" name="TextBox 12"/>
          <p:cNvSpPr txBox="1"/>
          <p:nvPr/>
        </p:nvSpPr>
        <p:spPr>
          <a:xfrm>
            <a:off x="1646069" y="459981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96,3 </a:t>
            </a:r>
            <a:r>
              <a:rPr lang="en-US" altLang="ko-KR" sz="1200" dirty="0" err="1">
                <a:solidFill>
                  <a:schemeClr val="tx1">
                    <a:lumMod val="75000"/>
                    <a:lumOff val="25000"/>
                  </a:schemeClr>
                </a:solidFill>
              </a:rPr>
              <a:t>persen</a:t>
            </a:r>
            <a:r>
              <a:rPr lang="en-US" altLang="ko-KR" sz="1200" dirty="0">
                <a:solidFill>
                  <a:schemeClr val="tx1">
                    <a:lumMod val="75000"/>
                    <a:lumOff val="25000"/>
                  </a:schemeClr>
                </a:solidFill>
              </a:rPr>
              <a:t> </a:t>
            </a:r>
            <a:r>
              <a:rPr lang="sv-SE" altLang="ko-KR" sz="1200" dirty="0">
                <a:solidFill>
                  <a:schemeClr val="tx1">
                    <a:lumMod val="75000"/>
                    <a:lumOff val="25000"/>
                  </a:schemeClr>
                </a:solidFill>
              </a:rPr>
              <a:t>dari 82 mahasiswa Filkom UB</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merasa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terbantu</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mengatasi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permasalahan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terkait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memasak</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dengan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adanya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yang </a:t>
            </a:r>
            <a:r>
              <a:rPr lang="en-US" altLang="ko-KR" sz="1200" dirty="0" err="1">
                <a:solidFill>
                  <a:schemeClr val="tx1">
                    <a:lumMod val="75000"/>
                    <a:lumOff val="25000"/>
                  </a:schemeClr>
                </a:solidFill>
              </a:rPr>
              <a:t>memberikan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a:t>
            </a:r>
            <a:endParaRPr lang="en-US" altLang="ko-KR" sz="1200" dirty="0">
              <a:solidFill>
                <a:schemeClr val="tx1">
                  <a:lumMod val="75000"/>
                  <a:lumOff val="25000"/>
                </a:schemeClr>
              </a:solidFill>
            </a:endParaRPr>
          </a:p>
        </p:txBody>
      </p:sp>
      <p:sp>
        <p:nvSpPr>
          <p:cNvPr id="14" name="TextBox 13"/>
          <p:cNvSpPr txBox="1"/>
          <p:nvPr/>
        </p:nvSpPr>
        <p:spPr>
          <a:xfrm>
            <a:off x="1646068" y="3689147"/>
            <a:ext cx="7501531" cy="646331"/>
          </a:xfrm>
          <a:prstGeom prst="rect">
            <a:avLst/>
          </a:prstGeom>
          <a:noFill/>
        </p:spPr>
        <p:txBody>
          <a:bodyPr wrap="square" rtlCol="0">
            <a:spAutoFit/>
          </a:bodyPr>
          <a:lstStyle/>
          <a:p>
            <a:r>
              <a:rPr lang="sv-SE" altLang="ko-KR" sz="1200" dirty="0">
                <a:solidFill>
                  <a:schemeClr val="tx1">
                    <a:lumMod val="75000"/>
                    <a:lumOff val="25000"/>
                  </a:schemeClr>
                </a:solidFill>
              </a:rPr>
              <a:t>86,6 persen dari 82 mahasiswa Filkom UB pernah menghadapi permasalahan saat memasak terkait bahan dan bumbu, resep, tingkat kematangan, cara memasak, waktu memasak, takaran, menentukan menu, dan hasil yang tidak sesuai ekspektasi</a:t>
            </a:r>
            <a:r>
              <a:rPr lang="id-ID" altLang="ko-KR" sz="1200" dirty="0">
                <a:solidFill>
                  <a:schemeClr val="tx1">
                    <a:lumMod val="75000"/>
                    <a:lumOff val="25000"/>
                  </a:schemeClr>
                </a:solidFill>
              </a:rPr>
              <a:t>.</a:t>
            </a:r>
            <a:endParaRPr lang="sv-SE" altLang="ko-KR" sz="1200" dirty="0">
              <a:solidFill>
                <a:schemeClr val="tx1">
                  <a:lumMod val="75000"/>
                  <a:lumOff val="25000"/>
                </a:schemeClr>
              </a:solidFill>
            </a:endParaRPr>
          </a:p>
        </p:txBody>
      </p:sp>
      <p:sp>
        <p:nvSpPr>
          <p:cNvPr id="15" name="TextBox 14"/>
          <p:cNvSpPr txBox="1"/>
          <p:nvPr/>
        </p:nvSpPr>
        <p:spPr>
          <a:xfrm>
            <a:off x="1646067" y="2778477"/>
            <a:ext cx="7501531" cy="461665"/>
          </a:xfrm>
          <a:prstGeom prst="rect">
            <a:avLst/>
          </a:prstGeom>
          <a:noFill/>
        </p:spPr>
        <p:txBody>
          <a:bodyPr wrap="square" rtlCol="0">
            <a:spAutoFit/>
          </a:bodyPr>
          <a:lstStyle/>
          <a:p>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yang </a:t>
            </a:r>
            <a:r>
              <a:rPr lang="en-US" altLang="ko-KR" sz="1200" dirty="0" err="1">
                <a:solidFill>
                  <a:schemeClr val="tx1">
                    <a:lumMod val="75000"/>
                    <a:lumOff val="25000"/>
                  </a:schemeClr>
                </a:solidFill>
              </a:rPr>
              <a:t>sudah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ada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terkait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masih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terlalu</a:t>
            </a:r>
            <a:r>
              <a:rPr lang="en-US" altLang="ko-KR" sz="1200" dirty="0">
                <a:solidFill>
                  <a:schemeClr val="tx1">
                    <a:lumMod val="75000"/>
                    <a:lumOff val="25000"/>
                  </a:schemeClr>
                </a:solidFill>
              </a:rPr>
              <a:t> general</a:t>
            </a:r>
            <a:r>
              <a:rPr lang="id-ID" altLang="ko-KR" sz="1200" dirty="0">
                <a:solidFill>
                  <a:schemeClr val="tx1">
                    <a:lumMod val="75000"/>
                    <a:lumOff val="25000"/>
                  </a:schemeClr>
                </a:solidFill>
              </a:rPr>
              <a:t>, belum ada yang dikhususkan untuk mahasiswa, yang mana resepnya praktis dan sederhana. </a:t>
            </a:r>
            <a:endParaRPr lang="en-US" altLang="ko-KR" sz="1200" dirty="0">
              <a:solidFill>
                <a:schemeClr val="tx1">
                  <a:lumMod val="75000"/>
                  <a:lumOff val="25000"/>
                </a:schemeClr>
              </a:solidFill>
            </a:endParaRPr>
          </a:p>
        </p:txBody>
      </p:sp>
      <p:sp>
        <p:nvSpPr>
          <p:cNvPr id="16" name="TextBox 15"/>
          <p:cNvSpPr txBox="1"/>
          <p:nvPr/>
        </p:nvSpPr>
        <p:spPr>
          <a:xfrm>
            <a:off x="1646066" y="186780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Media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pencarian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sangat </a:t>
            </a:r>
            <a:r>
              <a:rPr lang="en-US" altLang="ko-KR" sz="1200" dirty="0" err="1">
                <a:solidFill>
                  <a:schemeClr val="tx1">
                    <a:lumMod val="75000"/>
                    <a:lumOff val="25000"/>
                  </a:schemeClr>
                </a:solidFill>
              </a:rPr>
              <a:t>merepotkan</a:t>
            </a:r>
            <a:r>
              <a:rPr lang="en-US" altLang="ko-KR" sz="1200" dirty="0">
                <a:solidFill>
                  <a:schemeClr val="tx1">
                    <a:lumMod val="75000"/>
                    <a:lumOff val="25000"/>
                  </a:schemeClr>
                </a:solidFill>
              </a:rPr>
              <a:t>, dan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turun-temurun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terkadang</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terlupakan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Karlina</a:t>
            </a:r>
            <a:r>
              <a:rPr lang="en-US" altLang="ko-KR" sz="1200" dirty="0">
                <a:solidFill>
                  <a:schemeClr val="tx1">
                    <a:lumMod val="75000"/>
                    <a:lumOff val="25000"/>
                  </a:schemeClr>
                </a:solidFill>
              </a:rPr>
              <a:t>, Asian, &amp; Mahmud, 2019)</a:t>
            </a:r>
            <a:endParaRPr lang="en-US" altLang="ko-KR" sz="1200" dirty="0">
              <a:solidFill>
                <a:schemeClr val="tx1">
                  <a:lumMod val="75000"/>
                  <a:lumOff val="25000"/>
                </a:schemeClr>
              </a:solidFill>
            </a:endParaRPr>
          </a:p>
        </p:txBody>
      </p:sp>
      <p:sp>
        <p:nvSpPr>
          <p:cNvPr id="17" name="TextBox 16"/>
          <p:cNvSpPr txBox="1"/>
          <p:nvPr/>
        </p:nvSpPr>
        <p:spPr>
          <a:xfrm>
            <a:off x="9575565" y="1744695"/>
            <a:ext cx="1740892" cy="707886"/>
          </a:xfrm>
          <a:prstGeom prst="rect">
            <a:avLst/>
          </a:prstGeom>
          <a:noFill/>
        </p:spPr>
        <p:txBody>
          <a:bodyPr wrap="square" rtlCol="0" anchor="t">
            <a:spAutoFit/>
          </a:bodyPr>
          <a:lstStyle/>
          <a:p>
            <a:r>
              <a:rPr lang="en-US" altLang="ko-KR" sz="4000" dirty="0">
                <a:solidFill>
                  <a:schemeClr val="accent4"/>
                </a:solidFill>
              </a:rPr>
              <a:t>A </a:t>
            </a:r>
            <a:r>
              <a:rPr lang="en-US" altLang="ko-KR" sz="2000" dirty="0">
                <a:solidFill>
                  <a:schemeClr val="accent4"/>
                </a:solidFill>
              </a:rPr>
              <a:t>Contents</a:t>
            </a:r>
            <a:endParaRPr lang="en-US" altLang="ko-KR" sz="2000" dirty="0">
              <a:solidFill>
                <a:schemeClr val="accent4"/>
              </a:solidFill>
            </a:endParaRPr>
          </a:p>
        </p:txBody>
      </p:sp>
      <p:sp>
        <p:nvSpPr>
          <p:cNvPr id="18" name="TextBox 17"/>
          <p:cNvSpPr txBox="1"/>
          <p:nvPr/>
        </p:nvSpPr>
        <p:spPr>
          <a:xfrm>
            <a:off x="9575565" y="2655366"/>
            <a:ext cx="1740892" cy="707886"/>
          </a:xfrm>
          <a:prstGeom prst="rect">
            <a:avLst/>
          </a:prstGeom>
          <a:noFill/>
        </p:spPr>
        <p:txBody>
          <a:bodyPr wrap="square" rtlCol="0" anchor="t">
            <a:spAutoFit/>
          </a:bodyPr>
          <a:lstStyle/>
          <a:p>
            <a:r>
              <a:rPr lang="en-US" altLang="ko-KR" sz="4000" dirty="0">
                <a:solidFill>
                  <a:schemeClr val="accent3"/>
                </a:solidFill>
              </a:rPr>
              <a:t>B </a:t>
            </a:r>
            <a:r>
              <a:rPr lang="en-US" altLang="ko-KR" sz="2000" dirty="0">
                <a:solidFill>
                  <a:schemeClr val="accent3"/>
                </a:solidFill>
              </a:rPr>
              <a:t>Contents</a:t>
            </a:r>
            <a:endParaRPr lang="en-US" altLang="ko-KR" sz="2000" dirty="0">
              <a:solidFill>
                <a:schemeClr val="accent3"/>
              </a:solidFill>
            </a:endParaRPr>
          </a:p>
        </p:txBody>
      </p:sp>
      <p:sp>
        <p:nvSpPr>
          <p:cNvPr id="19" name="TextBox 18"/>
          <p:cNvSpPr txBox="1"/>
          <p:nvPr/>
        </p:nvSpPr>
        <p:spPr>
          <a:xfrm>
            <a:off x="9575565" y="3566037"/>
            <a:ext cx="1740892" cy="707886"/>
          </a:xfrm>
          <a:prstGeom prst="rect">
            <a:avLst/>
          </a:prstGeom>
          <a:noFill/>
        </p:spPr>
        <p:txBody>
          <a:bodyPr wrap="square" rtlCol="0" anchor="t">
            <a:spAutoFit/>
          </a:bodyPr>
          <a:lstStyle/>
          <a:p>
            <a:r>
              <a:rPr lang="en-US" altLang="ko-KR" sz="4000" dirty="0">
                <a:solidFill>
                  <a:schemeClr val="accent2"/>
                </a:solidFill>
              </a:rPr>
              <a:t>C </a:t>
            </a:r>
            <a:r>
              <a:rPr lang="en-US" altLang="ko-KR" sz="2000" dirty="0">
                <a:solidFill>
                  <a:schemeClr val="accent2"/>
                </a:solidFill>
              </a:rPr>
              <a:t>Contents</a:t>
            </a:r>
            <a:endParaRPr lang="en-US" altLang="ko-KR" sz="2000" dirty="0">
              <a:solidFill>
                <a:schemeClr val="accent2"/>
              </a:solidFill>
            </a:endParaRPr>
          </a:p>
        </p:txBody>
      </p:sp>
      <p:sp>
        <p:nvSpPr>
          <p:cNvPr id="20" name="TextBox 19"/>
          <p:cNvSpPr txBox="1"/>
          <p:nvPr/>
        </p:nvSpPr>
        <p:spPr>
          <a:xfrm>
            <a:off x="9575565" y="4476708"/>
            <a:ext cx="1740892" cy="707886"/>
          </a:xfrm>
          <a:prstGeom prst="rect">
            <a:avLst/>
          </a:prstGeom>
          <a:noFill/>
        </p:spPr>
        <p:txBody>
          <a:bodyPr wrap="square" rtlCol="0" anchor="t">
            <a:spAutoFit/>
          </a:bodyPr>
          <a:lstStyle/>
          <a:p>
            <a:r>
              <a:rPr lang="en-US" altLang="ko-KR" sz="4000" dirty="0">
                <a:solidFill>
                  <a:schemeClr val="accent1"/>
                </a:solidFill>
              </a:rPr>
              <a:t>D </a:t>
            </a:r>
            <a:r>
              <a:rPr lang="en-US" altLang="ko-KR" sz="2000" dirty="0">
                <a:solidFill>
                  <a:schemeClr val="accent1"/>
                </a:solidFill>
              </a:rPr>
              <a:t>Contents</a:t>
            </a:r>
            <a:endParaRPr lang="en-US" altLang="ko-KR" sz="2000" dirty="0">
              <a:solidFill>
                <a:schemeClr val="accent1"/>
              </a:solidFill>
            </a:endParaRPr>
          </a:p>
        </p:txBody>
      </p:sp>
      <p:sp>
        <p:nvSpPr>
          <p:cNvPr id="21" name="TextBox 20"/>
          <p:cNvSpPr txBox="1"/>
          <p:nvPr/>
        </p:nvSpPr>
        <p:spPr>
          <a:xfrm>
            <a:off x="9575565" y="5387378"/>
            <a:ext cx="1740892" cy="707886"/>
          </a:xfrm>
          <a:prstGeom prst="rect">
            <a:avLst/>
          </a:prstGeom>
          <a:noFill/>
        </p:spPr>
        <p:txBody>
          <a:bodyPr wrap="square" rtlCol="0" anchor="t">
            <a:spAutoFit/>
          </a:bodyPr>
          <a:lstStyle/>
          <a:p>
            <a:r>
              <a:rPr lang="en-US" altLang="ko-KR" sz="4000" dirty="0">
                <a:solidFill>
                  <a:schemeClr val="accent3"/>
                </a:solidFill>
              </a:rPr>
              <a:t>E </a:t>
            </a:r>
            <a:r>
              <a:rPr lang="en-US" altLang="ko-KR" sz="2000" dirty="0">
                <a:solidFill>
                  <a:schemeClr val="accent3"/>
                </a:solidFill>
              </a:rPr>
              <a:t>Contents</a:t>
            </a:r>
            <a:endParaRPr lang="en-US" altLang="ko-KR" sz="2000" dirty="0">
              <a:solidFill>
                <a:schemeClr val="accent3"/>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Shape 45"/>
          <p:cNvSpPr/>
          <p:nvPr/>
        </p:nvSpPr>
        <p:spPr>
          <a:xfrm rot="10800000">
            <a:off x="-13252" y="106401"/>
            <a:ext cx="12205252" cy="4554261"/>
          </a:xfrm>
          <a:custGeom>
            <a:avLst/>
            <a:gdLst>
              <a:gd name="connsiteX0" fmla="*/ 12205252 w 12205252"/>
              <a:gd name="connsiteY0" fmla="*/ 4554261 h 4554261"/>
              <a:gd name="connsiteX1" fmla="*/ 6108196 w 12205252"/>
              <a:gd name="connsiteY1" fmla="*/ 4554261 h 4554261"/>
              <a:gd name="connsiteX2" fmla="*/ 6097056 w 12205252"/>
              <a:gd name="connsiteY2" fmla="*/ 4554261 h 4554261"/>
              <a:gd name="connsiteX3" fmla="*/ 0 w 12205252"/>
              <a:gd name="connsiteY3" fmla="*/ 4554261 h 4554261"/>
              <a:gd name="connsiteX4" fmla="*/ 0 w 12205252"/>
              <a:gd name="connsiteY4" fmla="*/ 1970835 h 4554261"/>
              <a:gd name="connsiteX5" fmla="*/ 316931 w 12205252"/>
              <a:gd name="connsiteY5" fmla="*/ 1777770 h 4554261"/>
              <a:gd name="connsiteX6" fmla="*/ 5867395 w 12205252"/>
              <a:gd name="connsiteY6" fmla="*/ 6099 h 4554261"/>
              <a:gd name="connsiteX7" fmla="*/ 6097056 w 12205252"/>
              <a:gd name="connsiteY7" fmla="*/ 282 h 4554261"/>
              <a:gd name="connsiteX8" fmla="*/ 6097056 w 12205252"/>
              <a:gd name="connsiteY8" fmla="*/ 0 h 4554261"/>
              <a:gd name="connsiteX9" fmla="*/ 6102626 w 12205252"/>
              <a:gd name="connsiteY9" fmla="*/ 141 h 4554261"/>
              <a:gd name="connsiteX10" fmla="*/ 6108196 w 12205252"/>
              <a:gd name="connsiteY10" fmla="*/ 0 h 4554261"/>
              <a:gd name="connsiteX11" fmla="*/ 6108196 w 12205252"/>
              <a:gd name="connsiteY11" fmla="*/ 282 h 4554261"/>
              <a:gd name="connsiteX12" fmla="*/ 6337857 w 12205252"/>
              <a:gd name="connsiteY12" fmla="*/ 6099 h 4554261"/>
              <a:gd name="connsiteX13" fmla="*/ 11888321 w 12205252"/>
              <a:gd name="connsiteY13" fmla="*/ 1777770 h 4554261"/>
              <a:gd name="connsiteX14" fmla="*/ 12205252 w 12205252"/>
              <a:gd name="connsiteY14" fmla="*/ 1970835 h 455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5252" h="4554261">
                <a:moveTo>
                  <a:pt x="12205252" y="4554261"/>
                </a:moveTo>
                <a:lnTo>
                  <a:pt x="6108196" y="4554261"/>
                </a:lnTo>
                <a:lnTo>
                  <a:pt x="6097056" y="4554261"/>
                </a:lnTo>
                <a:lnTo>
                  <a:pt x="0" y="4554261"/>
                </a:lnTo>
                <a:lnTo>
                  <a:pt x="0" y="1970835"/>
                </a:lnTo>
                <a:lnTo>
                  <a:pt x="316931" y="1777770"/>
                </a:lnTo>
                <a:cubicBezTo>
                  <a:pt x="2052484" y="752156"/>
                  <a:pt x="3925622" y="91603"/>
                  <a:pt x="5867395" y="6099"/>
                </a:cubicBezTo>
                <a:lnTo>
                  <a:pt x="6097056" y="282"/>
                </a:lnTo>
                <a:lnTo>
                  <a:pt x="6097056" y="0"/>
                </a:lnTo>
                <a:lnTo>
                  <a:pt x="6102626" y="141"/>
                </a:lnTo>
                <a:lnTo>
                  <a:pt x="6108196" y="0"/>
                </a:lnTo>
                <a:lnTo>
                  <a:pt x="6108196" y="282"/>
                </a:lnTo>
                <a:lnTo>
                  <a:pt x="6337857" y="6099"/>
                </a:lnTo>
                <a:cubicBezTo>
                  <a:pt x="8279630" y="91603"/>
                  <a:pt x="10152768" y="752156"/>
                  <a:pt x="11888321" y="1777770"/>
                </a:cubicBezTo>
                <a:lnTo>
                  <a:pt x="12205252" y="197083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45" name="Freeform: Shape 44"/>
          <p:cNvSpPr/>
          <p:nvPr/>
        </p:nvSpPr>
        <p:spPr>
          <a:xfrm rot="10800000">
            <a:off x="-13253" y="-14343"/>
            <a:ext cx="12205253" cy="4260743"/>
          </a:xfrm>
          <a:custGeom>
            <a:avLst/>
            <a:gdLst>
              <a:gd name="connsiteX0" fmla="*/ 12205253 w 12205253"/>
              <a:gd name="connsiteY0" fmla="*/ 4260743 h 4260743"/>
              <a:gd name="connsiteX1" fmla="*/ 6108197 w 12205253"/>
              <a:gd name="connsiteY1" fmla="*/ 4260743 h 4260743"/>
              <a:gd name="connsiteX2" fmla="*/ 6097056 w 12205253"/>
              <a:gd name="connsiteY2" fmla="*/ 4260743 h 4260743"/>
              <a:gd name="connsiteX3" fmla="*/ 0 w 12205253"/>
              <a:gd name="connsiteY3" fmla="*/ 4260743 h 4260743"/>
              <a:gd name="connsiteX4" fmla="*/ 0 w 12205253"/>
              <a:gd name="connsiteY4" fmla="*/ 2092572 h 4260743"/>
              <a:gd name="connsiteX5" fmla="*/ 5853776 w 12205253"/>
              <a:gd name="connsiteY5" fmla="*/ 6463 h 4260743"/>
              <a:gd name="connsiteX6" fmla="*/ 6097056 w 12205253"/>
              <a:gd name="connsiteY6" fmla="*/ 283 h 4260743"/>
              <a:gd name="connsiteX7" fmla="*/ 6097056 w 12205253"/>
              <a:gd name="connsiteY7" fmla="*/ 0 h 4260743"/>
              <a:gd name="connsiteX8" fmla="*/ 6102627 w 12205253"/>
              <a:gd name="connsiteY8" fmla="*/ 142 h 4260743"/>
              <a:gd name="connsiteX9" fmla="*/ 6108197 w 12205253"/>
              <a:gd name="connsiteY9" fmla="*/ 0 h 4260743"/>
              <a:gd name="connsiteX10" fmla="*/ 6108197 w 12205253"/>
              <a:gd name="connsiteY10" fmla="*/ 283 h 4260743"/>
              <a:gd name="connsiteX11" fmla="*/ 6351477 w 12205253"/>
              <a:gd name="connsiteY11" fmla="*/ 6463 h 4260743"/>
              <a:gd name="connsiteX12" fmla="*/ 12205253 w 12205253"/>
              <a:gd name="connsiteY12" fmla="*/ 2092572 h 426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05253" h="4260743">
                <a:moveTo>
                  <a:pt x="12205253" y="4260743"/>
                </a:moveTo>
                <a:lnTo>
                  <a:pt x="6108197" y="4260743"/>
                </a:lnTo>
                <a:lnTo>
                  <a:pt x="6097056" y="4260743"/>
                </a:lnTo>
                <a:lnTo>
                  <a:pt x="0" y="4260743"/>
                </a:lnTo>
                <a:lnTo>
                  <a:pt x="0" y="2092572"/>
                </a:lnTo>
                <a:cubicBezTo>
                  <a:pt x="1804410" y="894751"/>
                  <a:pt x="3787342" y="102922"/>
                  <a:pt x="5853776" y="6463"/>
                </a:cubicBezTo>
                <a:lnTo>
                  <a:pt x="6097056" y="283"/>
                </a:lnTo>
                <a:lnTo>
                  <a:pt x="6097056" y="0"/>
                </a:lnTo>
                <a:lnTo>
                  <a:pt x="6102627" y="142"/>
                </a:lnTo>
                <a:lnTo>
                  <a:pt x="6108197" y="0"/>
                </a:lnTo>
                <a:lnTo>
                  <a:pt x="6108197" y="283"/>
                </a:lnTo>
                <a:lnTo>
                  <a:pt x="6351477" y="6463"/>
                </a:lnTo>
                <a:cubicBezTo>
                  <a:pt x="8417911" y="102922"/>
                  <a:pt x="10400843" y="894751"/>
                  <a:pt x="12205253" y="209257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grpSp>
        <p:nvGrpSpPr>
          <p:cNvPr id="29" name="Group 28"/>
          <p:cNvGrpSpPr/>
          <p:nvPr/>
        </p:nvGrpSpPr>
        <p:grpSpPr>
          <a:xfrm>
            <a:off x="4484074" y="775337"/>
            <a:ext cx="3203975" cy="2734590"/>
            <a:chOff x="3703721" y="1693521"/>
            <a:chExt cx="4784558" cy="4083617"/>
          </a:xfrm>
        </p:grpSpPr>
        <p:sp>
          <p:nvSpPr>
            <p:cNvPr id="20" name="Freeform: Shape 19"/>
            <p:cNvSpPr/>
            <p:nvPr/>
          </p:nvSpPr>
          <p:spPr>
            <a:xfrm rot="10800000">
              <a:off x="5245982" y="3779082"/>
              <a:ext cx="318709" cy="1998054"/>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2"/>
            </a:solidFill>
            <a:ln w="9525" cap="flat">
              <a:noFill/>
              <a:prstDash val="solid"/>
              <a:miter/>
            </a:ln>
          </p:spPr>
          <p:txBody>
            <a:bodyPr rtlCol="0" anchor="ctr"/>
            <a:lstStyle/>
            <a:p>
              <a:endParaRPr lang="en-US"/>
            </a:p>
          </p:txBody>
        </p:sp>
        <p:sp>
          <p:nvSpPr>
            <p:cNvPr id="28" name="Freeform: Shape 27"/>
            <p:cNvSpPr/>
            <p:nvPr/>
          </p:nvSpPr>
          <p:spPr>
            <a:xfrm rot="10800000">
              <a:off x="5745093" y="3765944"/>
              <a:ext cx="728346" cy="2011194"/>
            </a:xfrm>
            <a:custGeom>
              <a:avLst/>
              <a:gdLst>
                <a:gd name="connsiteX0" fmla="*/ 144874 w 728345"/>
                <a:gd name="connsiteY0" fmla="*/ 806768 h 2011193"/>
                <a:gd name="connsiteX1" fmla="*/ 173449 w 728345"/>
                <a:gd name="connsiteY1" fmla="*/ 782955 h 2011193"/>
                <a:gd name="connsiteX2" fmla="*/ 173449 w 728345"/>
                <a:gd name="connsiteY2" fmla="*/ 165735 h 2011193"/>
                <a:gd name="connsiteX3" fmla="*/ 144874 w 728345"/>
                <a:gd name="connsiteY3" fmla="*/ 141923 h 2011193"/>
                <a:gd name="connsiteX4" fmla="*/ 116299 w 728345"/>
                <a:gd name="connsiteY4" fmla="*/ 165735 h 2011193"/>
                <a:gd name="connsiteX5" fmla="*/ 116299 w 728345"/>
                <a:gd name="connsiteY5" fmla="*/ 782955 h 2011193"/>
                <a:gd name="connsiteX6" fmla="*/ 144874 w 728345"/>
                <a:gd name="connsiteY6" fmla="*/ 806768 h 2011193"/>
                <a:gd name="connsiteX7" fmla="*/ 256316 w 728345"/>
                <a:gd name="connsiteY7" fmla="*/ 806768 h 2011193"/>
                <a:gd name="connsiteX8" fmla="*/ 284891 w 728345"/>
                <a:gd name="connsiteY8" fmla="*/ 782955 h 2011193"/>
                <a:gd name="connsiteX9" fmla="*/ 284891 w 728345"/>
                <a:gd name="connsiteY9" fmla="*/ 165735 h 2011193"/>
                <a:gd name="connsiteX10" fmla="*/ 256316 w 728345"/>
                <a:gd name="connsiteY10" fmla="*/ 141923 h 2011193"/>
                <a:gd name="connsiteX11" fmla="*/ 227741 w 728345"/>
                <a:gd name="connsiteY11" fmla="*/ 165735 h 2011193"/>
                <a:gd name="connsiteX12" fmla="*/ 227741 w 728345"/>
                <a:gd name="connsiteY12" fmla="*/ 782955 h 2011193"/>
                <a:gd name="connsiteX13" fmla="*/ 256316 w 728345"/>
                <a:gd name="connsiteY13" fmla="*/ 806768 h 2011193"/>
                <a:gd name="connsiteX14" fmla="*/ 367759 w 728345"/>
                <a:gd name="connsiteY14" fmla="*/ 806768 h 2011193"/>
                <a:gd name="connsiteX15" fmla="*/ 396334 w 728345"/>
                <a:gd name="connsiteY15" fmla="*/ 782955 h 2011193"/>
                <a:gd name="connsiteX16" fmla="*/ 396334 w 728345"/>
                <a:gd name="connsiteY16" fmla="*/ 165735 h 2011193"/>
                <a:gd name="connsiteX17" fmla="*/ 367759 w 728345"/>
                <a:gd name="connsiteY17" fmla="*/ 141923 h 2011193"/>
                <a:gd name="connsiteX18" fmla="*/ 339184 w 728345"/>
                <a:gd name="connsiteY18" fmla="*/ 165735 h 2011193"/>
                <a:gd name="connsiteX19" fmla="*/ 339184 w 728345"/>
                <a:gd name="connsiteY19" fmla="*/ 782955 h 2011193"/>
                <a:gd name="connsiteX20" fmla="*/ 367759 w 728345"/>
                <a:gd name="connsiteY20" fmla="*/ 806768 h 2011193"/>
                <a:gd name="connsiteX21" fmla="*/ 479202 w 728345"/>
                <a:gd name="connsiteY21" fmla="*/ 806768 h 2011193"/>
                <a:gd name="connsiteX22" fmla="*/ 507777 w 728345"/>
                <a:gd name="connsiteY22" fmla="*/ 782955 h 2011193"/>
                <a:gd name="connsiteX23" fmla="*/ 507777 w 728345"/>
                <a:gd name="connsiteY23" fmla="*/ 165735 h 2011193"/>
                <a:gd name="connsiteX24" fmla="*/ 479202 w 728345"/>
                <a:gd name="connsiteY24" fmla="*/ 141923 h 2011193"/>
                <a:gd name="connsiteX25" fmla="*/ 450627 w 728345"/>
                <a:gd name="connsiteY25" fmla="*/ 165735 h 2011193"/>
                <a:gd name="connsiteX26" fmla="*/ 450627 w 728345"/>
                <a:gd name="connsiteY26" fmla="*/ 782955 h 2011193"/>
                <a:gd name="connsiteX27" fmla="*/ 479202 w 728345"/>
                <a:gd name="connsiteY27" fmla="*/ 806768 h 2011193"/>
                <a:gd name="connsiteX28" fmla="*/ 590644 w 728345"/>
                <a:gd name="connsiteY28" fmla="*/ 806768 h 2011193"/>
                <a:gd name="connsiteX29" fmla="*/ 619219 w 728345"/>
                <a:gd name="connsiteY29" fmla="*/ 782955 h 2011193"/>
                <a:gd name="connsiteX30" fmla="*/ 619219 w 728345"/>
                <a:gd name="connsiteY30" fmla="*/ 165735 h 2011193"/>
                <a:gd name="connsiteX31" fmla="*/ 590644 w 728345"/>
                <a:gd name="connsiteY31" fmla="*/ 141923 h 2011193"/>
                <a:gd name="connsiteX32" fmla="*/ 562069 w 728345"/>
                <a:gd name="connsiteY32" fmla="*/ 165735 h 2011193"/>
                <a:gd name="connsiteX33" fmla="*/ 562069 w 728345"/>
                <a:gd name="connsiteY33" fmla="*/ 782955 h 2011193"/>
                <a:gd name="connsiteX34" fmla="*/ 590644 w 728345"/>
                <a:gd name="connsiteY34" fmla="*/ 806768 h 2011193"/>
                <a:gd name="connsiteX35" fmla="*/ 466876 w 728345"/>
                <a:gd name="connsiteY35" fmla="*/ 2011193 h 2011193"/>
                <a:gd name="connsiteX36" fmla="*/ 278033 w 728345"/>
                <a:gd name="connsiteY36" fmla="*/ 2011193 h 2011193"/>
                <a:gd name="connsiteX37" fmla="*/ 278033 w 728345"/>
                <a:gd name="connsiteY37" fmla="*/ 1370582 h 2011193"/>
                <a:gd name="connsiteX38" fmla="*/ 322039 w 728345"/>
                <a:gd name="connsiteY38" fmla="*/ 1370582 h 2011193"/>
                <a:gd name="connsiteX39" fmla="*/ 322039 w 728345"/>
                <a:gd name="connsiteY39" fmla="*/ 888683 h 2011193"/>
                <a:gd name="connsiteX40" fmla="*/ 143922 w 728345"/>
                <a:gd name="connsiteY40" fmla="*/ 888683 h 2011193"/>
                <a:gd name="connsiteX41" fmla="*/ 39147 w 728345"/>
                <a:gd name="connsiteY41" fmla="*/ 783908 h 2011193"/>
                <a:gd name="connsiteX42" fmla="*/ 1047 w 728345"/>
                <a:gd name="connsiteY42" fmla="*/ 228600 h 2011193"/>
                <a:gd name="connsiteX43" fmla="*/ 229647 w 728345"/>
                <a:gd name="connsiteY43" fmla="*/ 0 h 2011193"/>
                <a:gd name="connsiteX44" fmla="*/ 499204 w 728345"/>
                <a:gd name="connsiteY44" fmla="*/ 0 h 2011193"/>
                <a:gd name="connsiteX45" fmla="*/ 726852 w 728345"/>
                <a:gd name="connsiteY45" fmla="*/ 228600 h 2011193"/>
                <a:gd name="connsiteX46" fmla="*/ 688752 w 728345"/>
                <a:gd name="connsiteY46" fmla="*/ 783908 h 2011193"/>
                <a:gd name="connsiteX47" fmla="*/ 583977 w 728345"/>
                <a:gd name="connsiteY47" fmla="*/ 888683 h 2011193"/>
                <a:gd name="connsiteX48" fmla="*/ 412527 w 728345"/>
                <a:gd name="connsiteY48" fmla="*/ 888683 h 2011193"/>
                <a:gd name="connsiteX49" fmla="*/ 412527 w 728345"/>
                <a:gd name="connsiteY49" fmla="*/ 1370582 h 2011193"/>
                <a:gd name="connsiteX50" fmla="*/ 466876 w 728345"/>
                <a:gd name="connsiteY50" fmla="*/ 1370582 h 201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28345" h="2011193">
                  <a:moveTo>
                    <a:pt x="144874" y="806768"/>
                  </a:moveTo>
                  <a:cubicBezTo>
                    <a:pt x="160114" y="806768"/>
                    <a:pt x="173449" y="796290"/>
                    <a:pt x="173449" y="782955"/>
                  </a:cubicBezTo>
                  <a:lnTo>
                    <a:pt x="173449" y="165735"/>
                  </a:lnTo>
                  <a:cubicBezTo>
                    <a:pt x="173449" y="152400"/>
                    <a:pt x="161066" y="141923"/>
                    <a:pt x="144874" y="141923"/>
                  </a:cubicBezTo>
                  <a:cubicBezTo>
                    <a:pt x="129634" y="141923"/>
                    <a:pt x="116299" y="152400"/>
                    <a:pt x="116299" y="165735"/>
                  </a:cubicBezTo>
                  <a:lnTo>
                    <a:pt x="116299" y="782955"/>
                  </a:lnTo>
                  <a:cubicBezTo>
                    <a:pt x="116299" y="796290"/>
                    <a:pt x="128681" y="806768"/>
                    <a:pt x="144874" y="806768"/>
                  </a:cubicBezTo>
                  <a:close/>
                  <a:moveTo>
                    <a:pt x="256316" y="806768"/>
                  </a:moveTo>
                  <a:cubicBezTo>
                    <a:pt x="271556" y="806768"/>
                    <a:pt x="284891" y="796290"/>
                    <a:pt x="284891" y="782955"/>
                  </a:cubicBezTo>
                  <a:lnTo>
                    <a:pt x="284891" y="165735"/>
                  </a:lnTo>
                  <a:cubicBezTo>
                    <a:pt x="284891" y="152400"/>
                    <a:pt x="272509" y="141923"/>
                    <a:pt x="256316" y="141923"/>
                  </a:cubicBezTo>
                  <a:cubicBezTo>
                    <a:pt x="241077" y="141923"/>
                    <a:pt x="227741" y="152400"/>
                    <a:pt x="227741" y="165735"/>
                  </a:cubicBezTo>
                  <a:lnTo>
                    <a:pt x="227741" y="782955"/>
                  </a:lnTo>
                  <a:cubicBezTo>
                    <a:pt x="227741" y="796290"/>
                    <a:pt x="240124" y="806768"/>
                    <a:pt x="256316" y="806768"/>
                  </a:cubicBezTo>
                  <a:close/>
                  <a:moveTo>
                    <a:pt x="367759" y="806768"/>
                  </a:moveTo>
                  <a:cubicBezTo>
                    <a:pt x="382999" y="806768"/>
                    <a:pt x="396334" y="796290"/>
                    <a:pt x="396334" y="782955"/>
                  </a:cubicBezTo>
                  <a:lnTo>
                    <a:pt x="396334" y="165735"/>
                  </a:lnTo>
                  <a:cubicBezTo>
                    <a:pt x="396334" y="152400"/>
                    <a:pt x="383952" y="141923"/>
                    <a:pt x="367759" y="141923"/>
                  </a:cubicBezTo>
                  <a:cubicBezTo>
                    <a:pt x="352519" y="141923"/>
                    <a:pt x="339184" y="152400"/>
                    <a:pt x="339184" y="165735"/>
                  </a:cubicBezTo>
                  <a:lnTo>
                    <a:pt x="339184" y="782955"/>
                  </a:lnTo>
                  <a:cubicBezTo>
                    <a:pt x="339184" y="796290"/>
                    <a:pt x="351566" y="806768"/>
                    <a:pt x="367759" y="806768"/>
                  </a:cubicBezTo>
                  <a:close/>
                  <a:moveTo>
                    <a:pt x="479202" y="806768"/>
                  </a:moveTo>
                  <a:cubicBezTo>
                    <a:pt x="494441" y="806768"/>
                    <a:pt x="507777" y="796290"/>
                    <a:pt x="507777" y="782955"/>
                  </a:cubicBezTo>
                  <a:lnTo>
                    <a:pt x="507777" y="165735"/>
                  </a:lnTo>
                  <a:cubicBezTo>
                    <a:pt x="507777" y="152400"/>
                    <a:pt x="495394" y="141923"/>
                    <a:pt x="479202" y="141923"/>
                  </a:cubicBezTo>
                  <a:cubicBezTo>
                    <a:pt x="463961" y="141923"/>
                    <a:pt x="450627" y="152400"/>
                    <a:pt x="450627" y="165735"/>
                  </a:cubicBezTo>
                  <a:lnTo>
                    <a:pt x="450627" y="782955"/>
                  </a:lnTo>
                  <a:cubicBezTo>
                    <a:pt x="450627" y="796290"/>
                    <a:pt x="463009" y="806768"/>
                    <a:pt x="479202" y="806768"/>
                  </a:cubicBezTo>
                  <a:close/>
                  <a:moveTo>
                    <a:pt x="590644" y="806768"/>
                  </a:moveTo>
                  <a:cubicBezTo>
                    <a:pt x="605884" y="806768"/>
                    <a:pt x="619219" y="796290"/>
                    <a:pt x="619219" y="782955"/>
                  </a:cubicBezTo>
                  <a:lnTo>
                    <a:pt x="619219" y="165735"/>
                  </a:lnTo>
                  <a:cubicBezTo>
                    <a:pt x="619219" y="152400"/>
                    <a:pt x="606836" y="141923"/>
                    <a:pt x="590644" y="141923"/>
                  </a:cubicBezTo>
                  <a:cubicBezTo>
                    <a:pt x="575404" y="141923"/>
                    <a:pt x="562069" y="152400"/>
                    <a:pt x="562069" y="165735"/>
                  </a:cubicBezTo>
                  <a:lnTo>
                    <a:pt x="562069" y="782955"/>
                  </a:lnTo>
                  <a:cubicBezTo>
                    <a:pt x="562069" y="796290"/>
                    <a:pt x="574452" y="806768"/>
                    <a:pt x="590644" y="806768"/>
                  </a:cubicBezTo>
                  <a:close/>
                  <a:moveTo>
                    <a:pt x="466876" y="2011193"/>
                  </a:moveTo>
                  <a:lnTo>
                    <a:pt x="278033" y="2011193"/>
                  </a:lnTo>
                  <a:lnTo>
                    <a:pt x="278033" y="1370582"/>
                  </a:lnTo>
                  <a:lnTo>
                    <a:pt x="322039" y="1370582"/>
                  </a:lnTo>
                  <a:lnTo>
                    <a:pt x="322039" y="888683"/>
                  </a:lnTo>
                  <a:lnTo>
                    <a:pt x="143922" y="888683"/>
                  </a:lnTo>
                  <a:cubicBezTo>
                    <a:pt x="86772" y="888683"/>
                    <a:pt x="39147" y="842010"/>
                    <a:pt x="39147" y="783908"/>
                  </a:cubicBezTo>
                  <a:lnTo>
                    <a:pt x="1047" y="228600"/>
                  </a:lnTo>
                  <a:cubicBezTo>
                    <a:pt x="-12289" y="34290"/>
                    <a:pt x="103916" y="0"/>
                    <a:pt x="229647" y="0"/>
                  </a:cubicBezTo>
                  <a:lnTo>
                    <a:pt x="499204" y="0"/>
                  </a:lnTo>
                  <a:cubicBezTo>
                    <a:pt x="624934" y="0"/>
                    <a:pt x="743044" y="36195"/>
                    <a:pt x="726852" y="228600"/>
                  </a:cubicBezTo>
                  <a:lnTo>
                    <a:pt x="688752" y="783908"/>
                  </a:lnTo>
                  <a:cubicBezTo>
                    <a:pt x="688752" y="841058"/>
                    <a:pt x="642079" y="888683"/>
                    <a:pt x="583977" y="888683"/>
                  </a:cubicBezTo>
                  <a:lnTo>
                    <a:pt x="412527" y="888683"/>
                  </a:lnTo>
                  <a:lnTo>
                    <a:pt x="412527" y="1370582"/>
                  </a:lnTo>
                  <a:lnTo>
                    <a:pt x="466876" y="1370582"/>
                  </a:lnTo>
                  <a:close/>
                </a:path>
              </a:pathLst>
            </a:custGeom>
            <a:solidFill>
              <a:schemeClr val="accent2"/>
            </a:solidFill>
            <a:ln w="9525" cap="flat">
              <a:noFill/>
              <a:prstDash val="solid"/>
              <a:miter/>
            </a:ln>
          </p:spPr>
          <p:txBody>
            <a:bodyPr wrap="square" rtlCol="0" anchor="ctr">
              <a:noAutofit/>
            </a:bodyPr>
            <a:lstStyle/>
            <a:p>
              <a:endParaRPr lang="en-US"/>
            </a:p>
          </p:txBody>
        </p:sp>
        <p:sp>
          <p:nvSpPr>
            <p:cNvPr id="25" name="Freeform: Shape 24"/>
            <p:cNvSpPr/>
            <p:nvPr/>
          </p:nvSpPr>
          <p:spPr>
            <a:xfrm rot="10800000">
              <a:off x="6653842" y="3765946"/>
              <a:ext cx="513143" cy="201119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2"/>
            </a:solidFill>
            <a:ln w="9525" cap="flat">
              <a:noFill/>
              <a:prstDash val="solid"/>
              <a:miter/>
            </a:ln>
          </p:spPr>
          <p:txBody>
            <a:bodyPr rtlCol="0" anchor="ctr"/>
            <a:lstStyle/>
            <a:p>
              <a:endParaRPr lang="en-US"/>
            </a:p>
          </p:txBody>
        </p:sp>
        <p:sp>
          <p:nvSpPr>
            <p:cNvPr id="13" name="Freeform: Shape 12"/>
            <p:cNvSpPr/>
            <p:nvPr/>
          </p:nvSpPr>
          <p:spPr>
            <a:xfrm>
              <a:off x="4994315" y="1693521"/>
              <a:ext cx="2203369" cy="180603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2"/>
            </a:solidFill>
            <a:ln w="9525" cap="flat">
              <a:noFill/>
              <a:prstDash val="solid"/>
              <a:miter/>
            </a:ln>
          </p:spPr>
          <p:txBody>
            <a:bodyPr rtlCol="0" anchor="ctr"/>
            <a:lstStyle/>
            <a:p>
              <a:endParaRPr lang="en-US" dirty="0"/>
            </a:p>
          </p:txBody>
        </p:sp>
        <p:sp>
          <p:nvSpPr>
            <p:cNvPr id="12" name="Freeform: Shape 11"/>
            <p:cNvSpPr/>
            <p:nvPr/>
          </p:nvSpPr>
          <p:spPr>
            <a:xfrm flipH="1">
              <a:off x="3703721" y="3286765"/>
              <a:ext cx="4784558" cy="622090"/>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solidFill>
              <a:schemeClr val="accent4"/>
            </a:solidFill>
            <a:ln w="38100" cap="flat">
              <a:solidFill>
                <a:schemeClr val="accent2"/>
              </a:solidFill>
              <a:prstDash val="solid"/>
              <a:miter/>
            </a:ln>
          </p:spPr>
          <p:txBody>
            <a:bodyPr rtlCol="0" anchor="ctr"/>
            <a:lstStyle/>
            <a:p>
              <a:endParaRPr lang="en-US" dirty="0"/>
            </a:p>
          </p:txBody>
        </p:sp>
      </p:grpSp>
      <p:sp>
        <p:nvSpPr>
          <p:cNvPr id="18" name="Text Placeholder 1"/>
          <p:cNvSpPr txBox="1"/>
          <p:nvPr/>
        </p:nvSpPr>
        <p:spPr>
          <a:xfrm>
            <a:off x="-9938" y="5036524"/>
            <a:ext cx="12192000" cy="857296"/>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5400" dirty="0"/>
              <a:t>Thank you</a:t>
            </a:r>
            <a:endParaRPr lang="en-US" sz="5400" dirty="0"/>
          </a:p>
        </p:txBody>
      </p:sp>
      <p:sp>
        <p:nvSpPr>
          <p:cNvPr id="19" name="Text Placeholder 2"/>
          <p:cNvSpPr txBox="1"/>
          <p:nvPr/>
        </p:nvSpPr>
        <p:spPr>
          <a:xfrm>
            <a:off x="4517334" y="5968157"/>
            <a:ext cx="3157332" cy="301523"/>
          </a:xfrm>
          <a:prstGeom prst="roundRect">
            <a:avLst>
              <a:gd name="adj" fmla="val 29852"/>
            </a:avLst>
          </a:prstGeom>
          <a:solidFill>
            <a:schemeClr val="accent2"/>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id-ID" altLang="ko-KR" sz="1800" dirty="0">
                <a:solidFill>
                  <a:schemeClr val="bg1"/>
                </a:solidFill>
              </a:rPr>
              <a:t>Have a nice day</a:t>
            </a:r>
            <a:endParaRPr lang="en-US" altLang="ko-KR" sz="1800" dirty="0">
              <a:solidFill>
                <a:schemeClr val="bg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Usability Testing</a:t>
            </a:r>
            <a:endParaRPr lang="en-US" i="1" dirty="0"/>
          </a:p>
        </p:txBody>
      </p:sp>
      <p:grpSp>
        <p:nvGrpSpPr>
          <p:cNvPr id="6" name="Group 5"/>
          <p:cNvGrpSpPr/>
          <p:nvPr/>
        </p:nvGrpSpPr>
        <p:grpSpPr>
          <a:xfrm>
            <a:off x="9849040" y="619801"/>
            <a:ext cx="2222643" cy="887910"/>
            <a:chOff x="3959381" y="2234383"/>
            <a:chExt cx="1800201" cy="887910"/>
          </a:xfrm>
        </p:grpSpPr>
        <p:sp>
          <p:nvSpPr>
            <p:cNvPr id="7" name="직사각형 9"/>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ko-KR" altLang="en-US" sz="1400" dirty="0">
                <a:solidFill>
                  <a:schemeClr val="tx1">
                    <a:lumMod val="75000"/>
                    <a:lumOff val="25000"/>
                  </a:schemeClr>
                </a:solidFill>
                <a:cs typeface="Arial" panose="020B0604020202020204" pitchFamily="34" charset="0"/>
              </a:endParaRPr>
            </a:p>
          </p:txBody>
        </p:sp>
        <p:sp>
          <p:nvSpPr>
            <p:cNvPr id="8"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anose="020B0604020202020204" pitchFamily="34" charset="0"/>
                </a:rPr>
                <a:t>Daftar </a:t>
              </a:r>
              <a:r>
                <a:rPr lang="id-ID" sz="1800" b="1" i="1" dirty="0">
                  <a:solidFill>
                    <a:schemeClr val="tx1">
                      <a:lumMod val="75000"/>
                      <a:lumOff val="25000"/>
                    </a:schemeClr>
                  </a:solidFill>
                  <a:cs typeface="Arial" panose="020B0604020202020204" pitchFamily="34" charset="0"/>
                </a:rPr>
                <a:t>Task </a:t>
              </a:r>
              <a:endParaRPr lang="id-ID" sz="1800" b="1" i="1" dirty="0">
                <a:solidFill>
                  <a:schemeClr val="tx1">
                    <a:lumMod val="75000"/>
                    <a:lumOff val="25000"/>
                  </a:schemeClr>
                </a:solidFill>
                <a:cs typeface="Arial" panose="020B0604020202020204" pitchFamily="34" charset="0"/>
              </a:endParaRPr>
            </a:p>
            <a:p>
              <a:pPr marL="0" indent="0" algn="l">
                <a:buNone/>
              </a:pPr>
              <a:r>
                <a:rPr lang="id-ID" sz="1800" b="1" i="1" dirty="0">
                  <a:solidFill>
                    <a:schemeClr val="tx1">
                      <a:lumMod val="75000"/>
                      <a:lumOff val="25000"/>
                    </a:schemeClr>
                  </a:solidFill>
                  <a:cs typeface="Arial" panose="020B0604020202020204" pitchFamily="34" charset="0"/>
                </a:rPr>
                <a:t>Scenario</a:t>
              </a:r>
              <a:endParaRPr lang="en-US" sz="1800" b="1" dirty="0">
                <a:solidFill>
                  <a:schemeClr val="tx1">
                    <a:lumMod val="75000"/>
                    <a:lumOff val="25000"/>
                  </a:schemeClr>
                </a:solidFill>
                <a:cs typeface="Arial" panose="020B0604020202020204" pitchFamily="34" charset="0"/>
              </a:endParaRPr>
            </a:p>
          </p:txBody>
        </p:sp>
        <p:sp>
          <p:nvSpPr>
            <p:cNvPr id="9" name="Rectangle 8"/>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Feature</a:t>
            </a:r>
            <a:endParaRPr lang="en-US" i="1"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320780" y="1123439"/>
            <a:ext cx="3861193" cy="4611122"/>
            <a:chOff x="4406505" y="1014865"/>
            <a:chExt cx="3861193" cy="4611122"/>
          </a:xfrm>
        </p:grpSpPr>
        <p:sp>
          <p:nvSpPr>
            <p:cNvPr id="17" name="TextBox 16"/>
            <p:cNvSpPr txBox="1"/>
            <p:nvPr/>
          </p:nvSpPr>
          <p:spPr>
            <a:xfrm>
              <a:off x="4406506" y="1471003"/>
              <a:ext cx="3861192" cy="4154984"/>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18" name="TextBox 17"/>
            <p:cNvSpPr txBox="1"/>
            <p:nvPr/>
          </p:nvSpPr>
          <p:spPr>
            <a:xfrm>
              <a:off x="4406505" y="1014865"/>
              <a:ext cx="3861188" cy="461665"/>
            </a:xfrm>
            <a:prstGeom prst="rect">
              <a:avLst/>
            </a:prstGeom>
            <a:noFill/>
          </p:spPr>
          <p:txBody>
            <a:bodyPr wrap="square" rtlCol="0">
              <a:spAutoFit/>
            </a:bodyPr>
            <a:lstStyle/>
            <a:p>
              <a:r>
                <a:rPr lang="en-US" altLang="ko-KR" sz="2400" dirty="0">
                  <a:solidFill>
                    <a:schemeClr val="accent1"/>
                  </a:solidFill>
                  <a:cs typeface="Arial" panose="020B0604020202020204" pitchFamily="34" charset="0"/>
                </a:rPr>
                <a:t>Easy to change colors.</a:t>
              </a:r>
              <a:endParaRPr lang="ko-KR" altLang="en-US" sz="2400" b="1" dirty="0">
                <a:solidFill>
                  <a:schemeClr val="accent1"/>
                </a:solidFill>
                <a:cs typeface="Arial" panose="020B0604020202020204" pitchFamily="34" charset="0"/>
              </a:endParaRPr>
            </a:p>
          </p:txBody>
        </p:sp>
      </p:grpSp>
      <p:sp>
        <p:nvSpPr>
          <p:cNvPr id="22" name="TextBox 21"/>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anose="020B0604020202020204" pitchFamily="34" charset="0"/>
              </a:rPr>
              <a:t>Column</a:t>
            </a:r>
            <a:endParaRPr lang="en-US" altLang="ko-KR" sz="3600" b="1" dirty="0">
              <a:solidFill>
                <a:schemeClr val="tx1">
                  <a:lumMod val="65000"/>
                  <a:lumOff val="35000"/>
                </a:schemeClr>
              </a:solidFill>
              <a:latin typeface="+mj-lt"/>
              <a:cs typeface="Arial" panose="020B0604020202020204" pitchFamily="34" charset="0"/>
            </a:endParaRPr>
          </a:p>
          <a:p>
            <a:pPr algn="r"/>
            <a:r>
              <a:rPr lang="en-US" altLang="ko-KR" sz="3600" b="1" dirty="0" err="1">
                <a:solidFill>
                  <a:schemeClr val="accent5"/>
                </a:solidFill>
                <a:latin typeface="+mj-lt"/>
                <a:cs typeface="Arial" panose="020B0604020202020204" pitchFamily="34" charset="0"/>
              </a:rPr>
              <a:t>Powerpoint</a:t>
            </a:r>
            <a:r>
              <a:rPr lang="en-US" altLang="ko-KR" sz="3600" b="1" dirty="0">
                <a:solidFill>
                  <a:schemeClr val="accent5"/>
                </a:solidFill>
                <a:latin typeface="+mj-lt"/>
                <a:cs typeface="Arial" panose="020B0604020202020204" pitchFamily="34" charset="0"/>
              </a:rPr>
              <a:t> </a:t>
            </a:r>
            <a:r>
              <a:rPr lang="en-US" altLang="ko-KR" sz="3600" b="1" dirty="0">
                <a:solidFill>
                  <a:schemeClr val="tx1">
                    <a:lumMod val="65000"/>
                    <a:lumOff val="35000"/>
                  </a:schemeClr>
                </a:solidFill>
                <a:latin typeface="+mj-lt"/>
                <a:cs typeface="Arial" panose="020B0604020202020204" pitchFamily="34" charset="0"/>
              </a:rPr>
              <a:t>Presentation </a:t>
            </a:r>
            <a:endParaRPr lang="ko-KR" altLang="en-US" sz="3600" b="1" dirty="0">
              <a:solidFill>
                <a:schemeClr val="tx1">
                  <a:lumMod val="65000"/>
                  <a:lumOff val="35000"/>
                </a:schemeClr>
              </a:solidFill>
              <a:latin typeface="+mj-lt"/>
              <a:cs typeface="Arial" panose="020B0604020202020204" pitchFamily="34" charset="0"/>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anose="020B0604020202020204" pitchFamily="34" charset="0"/>
              </a:rPr>
              <a:t>Colu</a:t>
            </a:r>
            <a:r>
              <a:rPr lang="en-US" altLang="ko-KR" sz="3600" b="1" dirty="0">
                <a:solidFill>
                  <a:schemeClr val="accent1"/>
                </a:solidFill>
                <a:latin typeface="+mj-lt"/>
                <a:cs typeface="Arial" panose="020B0604020202020204" pitchFamily="34" charset="0"/>
              </a:rPr>
              <a:t>mn</a:t>
            </a:r>
            <a:endParaRPr lang="en-US" altLang="ko-KR" sz="3600" b="1" dirty="0">
              <a:solidFill>
                <a:schemeClr val="accent1"/>
              </a:solidFill>
              <a:latin typeface="+mj-lt"/>
              <a:cs typeface="Arial" panose="020B0604020202020204" pitchFamily="34" charset="0"/>
            </a:endParaRPr>
          </a:p>
          <a:p>
            <a:r>
              <a:rPr lang="en-US" altLang="ko-KR" sz="3600" b="1" dirty="0" err="1">
                <a:solidFill>
                  <a:schemeClr val="bg1"/>
                </a:solidFill>
                <a:latin typeface="+mj-lt"/>
                <a:cs typeface="Arial" panose="020B0604020202020204" pitchFamily="34" charset="0"/>
              </a:rPr>
              <a:t>Pow</a:t>
            </a:r>
            <a:r>
              <a:rPr lang="en-US" altLang="ko-KR" sz="3600" b="1" dirty="0" err="1">
                <a:solidFill>
                  <a:schemeClr val="accent1"/>
                </a:solidFill>
                <a:latin typeface="+mj-lt"/>
                <a:cs typeface="Arial" panose="020B0604020202020204" pitchFamily="34" charset="0"/>
              </a:rPr>
              <a:t>erpoint</a:t>
            </a:r>
            <a:r>
              <a:rPr lang="en-US" altLang="ko-KR" sz="3600" b="1" dirty="0">
                <a:solidFill>
                  <a:schemeClr val="accent1"/>
                </a:solidFill>
                <a:latin typeface="+mj-lt"/>
                <a:cs typeface="Arial" panose="020B0604020202020204" pitchFamily="34" charset="0"/>
              </a:rPr>
              <a:t> </a:t>
            </a:r>
            <a:r>
              <a:rPr lang="en-US" altLang="ko-KR" sz="3600" b="1" dirty="0">
                <a:solidFill>
                  <a:schemeClr val="bg1"/>
                </a:solidFill>
                <a:latin typeface="+mj-lt"/>
                <a:cs typeface="Arial" panose="020B0604020202020204" pitchFamily="34" charset="0"/>
              </a:rPr>
              <a:t>Pres</a:t>
            </a:r>
            <a:r>
              <a:rPr lang="en-US" altLang="ko-KR" sz="3600" b="1" dirty="0">
                <a:solidFill>
                  <a:schemeClr val="accent1"/>
                </a:solidFill>
                <a:latin typeface="+mj-lt"/>
                <a:cs typeface="Arial" panose="020B0604020202020204" pitchFamily="34" charset="0"/>
              </a:rPr>
              <a:t>entation</a:t>
            </a:r>
            <a:r>
              <a:rPr lang="en-US" altLang="ko-KR" sz="3600" b="1" dirty="0">
                <a:solidFill>
                  <a:schemeClr val="tx1">
                    <a:lumMod val="65000"/>
                    <a:lumOff val="35000"/>
                  </a:schemeClr>
                </a:solidFill>
                <a:latin typeface="+mj-lt"/>
                <a:cs typeface="Arial" panose="020B0604020202020204" pitchFamily="34" charset="0"/>
              </a:rPr>
              <a:t> </a:t>
            </a:r>
            <a:endParaRPr lang="ko-KR" altLang="en-US" sz="3600" b="1" dirty="0">
              <a:solidFill>
                <a:schemeClr val="tx1">
                  <a:lumMod val="65000"/>
                  <a:lumOff val="35000"/>
                </a:schemeClr>
              </a:solidFill>
              <a:latin typeface="+mj-lt"/>
              <a:cs typeface="Arial" panose="020B0604020202020204" pitchFamily="34" charset="0"/>
            </a:endParaRPr>
          </a:p>
        </p:txBody>
      </p:sp>
      <p:cxnSp>
        <p:nvCxnSpPr>
          <p:cNvPr id="5" name="Straight Connector 4"/>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920857" y="1123439"/>
            <a:ext cx="2946794" cy="4795788"/>
            <a:chOff x="4406505" y="1014865"/>
            <a:chExt cx="3861193" cy="4795788"/>
          </a:xfrm>
        </p:grpSpPr>
        <p:sp>
          <p:nvSpPr>
            <p:cNvPr id="10" name="TextBox 9"/>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en-US" altLang="ko-KR" sz="1200" dirty="0">
                <a:solidFill>
                  <a:schemeClr val="tx1">
                    <a:lumMod val="75000"/>
                    <a:lumOff val="25000"/>
                  </a:schemeClr>
                </a:solidFill>
                <a:cs typeface="Arial" panose="020B0604020202020204" pitchFamily="34" charset="0"/>
              </a:endParaRPr>
            </a:p>
          </p:txBody>
        </p:sp>
        <p:sp>
          <p:nvSpPr>
            <p:cNvPr id="11" name="TextBox 10"/>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anose="020B0604020202020204" pitchFamily="34" charset="0"/>
                </a:rPr>
                <a:t>Easy to change colors.</a:t>
              </a:r>
              <a:endParaRPr lang="ko-KR" altLang="en-US" sz="2000" b="1" dirty="0">
                <a:solidFill>
                  <a:schemeClr val="accent1"/>
                </a:solidFill>
                <a:cs typeface="Arial" panose="020B0604020202020204" pitchFamily="34" charset="0"/>
              </a:endParaRPr>
            </a:p>
          </p:txBody>
        </p:sp>
      </p:grpSp>
      <p:grpSp>
        <p:nvGrpSpPr>
          <p:cNvPr id="15" name="Group 14"/>
          <p:cNvGrpSpPr/>
          <p:nvPr/>
        </p:nvGrpSpPr>
        <p:grpSpPr>
          <a:xfrm>
            <a:off x="8332587" y="1123439"/>
            <a:ext cx="2946794" cy="4795788"/>
            <a:chOff x="4406505" y="1014865"/>
            <a:chExt cx="3861193" cy="4795788"/>
          </a:xfrm>
        </p:grpSpPr>
        <p:sp>
          <p:nvSpPr>
            <p:cNvPr id="16" name="TextBox 15"/>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en-US" altLang="ko-KR" sz="1200" dirty="0">
                <a:solidFill>
                  <a:schemeClr val="tx1">
                    <a:lumMod val="75000"/>
                    <a:lumOff val="25000"/>
                  </a:schemeClr>
                </a:solidFill>
                <a:cs typeface="Arial" panose="020B0604020202020204" pitchFamily="34" charset="0"/>
              </a:endParaRPr>
            </a:p>
          </p:txBody>
        </p:sp>
        <p:sp>
          <p:nvSpPr>
            <p:cNvPr id="17" name="TextBox 16"/>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anose="020B0604020202020204" pitchFamily="34" charset="0"/>
                </a:rPr>
                <a:t>Easy to change colors.</a:t>
              </a:r>
              <a:endParaRPr lang="ko-KR" altLang="en-US" sz="2000" b="1" dirty="0">
                <a:solidFill>
                  <a:schemeClr val="accent1"/>
                </a:solidFill>
                <a:cs typeface="Arial" panose="020B0604020202020204" pitchFamily="34" charset="0"/>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Latar Belakang</a:t>
            </a:r>
            <a:endParaRPr lang="en-US" dirty="0"/>
          </a:p>
        </p:txBody>
      </p:sp>
      <p:sp>
        <p:nvSpPr>
          <p:cNvPr id="44" name="Text Placeholder 43"/>
          <p:cNvSpPr>
            <a:spLocks noGrp="1"/>
          </p:cNvSpPr>
          <p:nvPr>
            <p:ph type="body" sz="quarter" idx="11"/>
          </p:nvPr>
        </p:nvSpPr>
        <p:spPr/>
        <p:txBody>
          <a:bodyPr/>
          <a:lstStyle/>
          <a:p>
            <a:r>
              <a:rPr lang="en-US" altLang="ko-KR" dirty="0"/>
              <a:t>Insert your subtitle here</a:t>
            </a:r>
            <a:endParaRPr lang="en-US" altLang="ko-KR"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그룹 103"/>
          <p:cNvGrpSpPr/>
          <p:nvPr/>
        </p:nvGrpSpPr>
        <p:grpSpPr>
          <a:xfrm rot="21227384">
            <a:off x="5245015" y="3895516"/>
            <a:ext cx="608087" cy="1288523"/>
            <a:chOff x="-287118" y="4952296"/>
            <a:chExt cx="1609427" cy="3410347"/>
          </a:xfrm>
          <a:solidFill>
            <a:schemeClr val="accent2"/>
          </a:solidFill>
        </p:grpSpPr>
        <p:sp>
          <p:nvSpPr>
            <p:cNvPr id="32"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Group 46"/>
          <p:cNvGrpSpPr/>
          <p:nvPr/>
        </p:nvGrpSpPr>
        <p:grpSpPr>
          <a:xfrm rot="20007842">
            <a:off x="4584631" y="3938080"/>
            <a:ext cx="761067" cy="1530882"/>
            <a:chOff x="3253539" y="3991723"/>
            <a:chExt cx="288620" cy="580558"/>
          </a:xfrm>
        </p:grpSpPr>
        <p:sp>
          <p:nvSpPr>
            <p:cNvPr id="48" name="Freeform: Shape 47"/>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3"/>
            </a:solidFill>
            <a:ln w="3309" cap="flat">
              <a:noFill/>
              <a:prstDash val="solid"/>
              <a:miter/>
            </a:ln>
          </p:spPr>
          <p:txBody>
            <a:bodyPr rtlCol="0" anchor="ctr"/>
            <a:lstStyle/>
            <a:p>
              <a:endParaRPr lang="en-US"/>
            </a:p>
          </p:txBody>
        </p:sp>
        <p:sp>
          <p:nvSpPr>
            <p:cNvPr id="49" name="Freeform: Shape 48"/>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1"/>
            </a:solidFill>
            <a:ln w="3309" cap="flat">
              <a:noFill/>
              <a:prstDash val="solid"/>
              <a:miter/>
            </a:ln>
          </p:spPr>
          <p:txBody>
            <a:bodyPr rtlCol="0" anchor="ctr"/>
            <a:lstStyle/>
            <a:p>
              <a:endParaRPr lang="en-US"/>
            </a:p>
          </p:txBody>
        </p:sp>
      </p:grpSp>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3" name="Group 2"/>
          <p:cNvGrpSpPr/>
          <p:nvPr/>
        </p:nvGrpSpPr>
        <p:grpSpPr>
          <a:xfrm rot="19652038">
            <a:off x="5536755" y="2265030"/>
            <a:ext cx="1668669" cy="2905785"/>
            <a:chOff x="2755505" y="1879063"/>
            <a:chExt cx="552450" cy="962025"/>
          </a:xfrm>
          <a:solidFill>
            <a:schemeClr val="accent4"/>
          </a:solidFill>
        </p:grpSpPr>
        <p:sp>
          <p:nvSpPr>
            <p:cNvPr id="4" name="Freeform: Shape 3"/>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grpFill/>
            <a:ln w="9525" cap="flat">
              <a:noFill/>
              <a:prstDash val="solid"/>
              <a:miter/>
            </a:ln>
          </p:spPr>
          <p:txBody>
            <a:bodyPr rtlCol="0" anchor="ctr"/>
            <a:lstStyle/>
            <a:p>
              <a:endParaRPr lang="en-US" dirty="0"/>
            </a:p>
          </p:txBody>
        </p:sp>
        <p:sp>
          <p:nvSpPr>
            <p:cNvPr id="5" name="Freeform: Shape 4"/>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chemeClr val="bg1"/>
            </a:solidFill>
            <a:ln w="9525" cap="flat">
              <a:noFill/>
              <a:prstDash val="solid"/>
              <a:miter/>
            </a:ln>
          </p:spPr>
          <p:txBody>
            <a:bodyPr rtlCol="0" anchor="ctr"/>
            <a:lstStyle/>
            <a:p>
              <a:endParaRPr lang="en-US"/>
            </a:p>
          </p:txBody>
        </p:sp>
      </p:grpSp>
      <p:grpSp>
        <p:nvGrpSpPr>
          <p:cNvPr id="8" name="Group 7"/>
          <p:cNvGrpSpPr/>
          <p:nvPr/>
        </p:nvGrpSpPr>
        <p:grpSpPr>
          <a:xfrm>
            <a:off x="5800329" y="2945615"/>
            <a:ext cx="700565" cy="635820"/>
            <a:chOff x="6587475" y="3356075"/>
            <a:chExt cx="700565" cy="635820"/>
          </a:xfrm>
        </p:grpSpPr>
        <p:sp>
          <p:nvSpPr>
            <p:cNvPr id="6" name="Oval 5"/>
            <p:cNvSpPr/>
            <p:nvPr/>
          </p:nvSpPr>
          <p:spPr>
            <a:xfrm>
              <a:off x="6587475" y="3356075"/>
              <a:ext cx="700565" cy="635820"/>
            </a:xfrm>
            <a:custGeom>
              <a:avLst/>
              <a:gdLst>
                <a:gd name="connsiteX0" fmla="*/ 0 w 1412340"/>
                <a:gd name="connsiteY0" fmla="*/ 706170 h 1412340"/>
                <a:gd name="connsiteX1" fmla="*/ 706170 w 1412340"/>
                <a:gd name="connsiteY1" fmla="*/ 0 h 1412340"/>
                <a:gd name="connsiteX2" fmla="*/ 1412340 w 1412340"/>
                <a:gd name="connsiteY2" fmla="*/ 706170 h 1412340"/>
                <a:gd name="connsiteX3" fmla="*/ 706170 w 1412340"/>
                <a:gd name="connsiteY3" fmla="*/ 1412340 h 1412340"/>
                <a:gd name="connsiteX4" fmla="*/ 0 w 1412340"/>
                <a:gd name="connsiteY4" fmla="*/ 706170 h 1412340"/>
                <a:gd name="connsiteX0-1" fmla="*/ 0 w 1440106"/>
                <a:gd name="connsiteY0-2" fmla="*/ 723095 h 1429265"/>
                <a:gd name="connsiteX1-3" fmla="*/ 706170 w 1440106"/>
                <a:gd name="connsiteY1-4" fmla="*/ 16925 h 1429265"/>
                <a:gd name="connsiteX2-5" fmla="*/ 1240325 w 1440106"/>
                <a:gd name="connsiteY2-6" fmla="*/ 261368 h 1429265"/>
                <a:gd name="connsiteX3-7" fmla="*/ 1412340 w 1440106"/>
                <a:gd name="connsiteY3-8" fmla="*/ 723095 h 1429265"/>
                <a:gd name="connsiteX4-9" fmla="*/ 706170 w 1440106"/>
                <a:gd name="connsiteY4-10" fmla="*/ 1429265 h 1429265"/>
                <a:gd name="connsiteX5" fmla="*/ 0 w 1440106"/>
                <a:gd name="connsiteY5" fmla="*/ 723095 h 1429265"/>
                <a:gd name="connsiteX0-11" fmla="*/ 23086 w 1463192"/>
                <a:gd name="connsiteY0-12" fmla="*/ 723095 h 1450970"/>
                <a:gd name="connsiteX1-13" fmla="*/ 729256 w 1463192"/>
                <a:gd name="connsiteY1-14" fmla="*/ 16925 h 1450970"/>
                <a:gd name="connsiteX2-15" fmla="*/ 1263411 w 1463192"/>
                <a:gd name="connsiteY2-16" fmla="*/ 261368 h 1450970"/>
                <a:gd name="connsiteX3-17" fmla="*/ 1435426 w 1463192"/>
                <a:gd name="connsiteY3-18" fmla="*/ 723095 h 1450970"/>
                <a:gd name="connsiteX4-19" fmla="*/ 729256 w 1463192"/>
                <a:gd name="connsiteY4-20" fmla="*/ 1429265 h 1450970"/>
                <a:gd name="connsiteX5-21" fmla="*/ 222263 w 1463192"/>
                <a:gd name="connsiteY5-22" fmla="*/ 1221036 h 1450970"/>
                <a:gd name="connsiteX6" fmla="*/ 23086 w 1463192"/>
                <a:gd name="connsiteY6" fmla="*/ 723095 h 1450970"/>
                <a:gd name="connsiteX0-23" fmla="*/ 23086 w 1438966"/>
                <a:gd name="connsiteY0-24" fmla="*/ 723095 h 1431250"/>
                <a:gd name="connsiteX1-25" fmla="*/ 729256 w 1438966"/>
                <a:gd name="connsiteY1-26" fmla="*/ 16925 h 1431250"/>
                <a:gd name="connsiteX2-27" fmla="*/ 1263411 w 1438966"/>
                <a:gd name="connsiteY2-28" fmla="*/ 261368 h 1431250"/>
                <a:gd name="connsiteX3-29" fmla="*/ 1435426 w 1438966"/>
                <a:gd name="connsiteY3-30" fmla="*/ 723095 h 1431250"/>
                <a:gd name="connsiteX4-31" fmla="*/ 1136663 w 1438966"/>
                <a:gd name="connsiteY4-32" fmla="*/ 1112394 h 1431250"/>
                <a:gd name="connsiteX5-33" fmla="*/ 729256 w 1438966"/>
                <a:gd name="connsiteY5-34" fmla="*/ 1429265 h 1431250"/>
                <a:gd name="connsiteX6-35" fmla="*/ 222263 w 1438966"/>
                <a:gd name="connsiteY6-36" fmla="*/ 1221036 h 1431250"/>
                <a:gd name="connsiteX7" fmla="*/ 23086 w 1438966"/>
                <a:gd name="connsiteY7" fmla="*/ 723095 h 1431250"/>
                <a:gd name="connsiteX0-37" fmla="*/ 23086 w 1438966"/>
                <a:gd name="connsiteY0-38" fmla="*/ 723095 h 1432175"/>
                <a:gd name="connsiteX1-39" fmla="*/ 729256 w 1438966"/>
                <a:gd name="connsiteY1-40" fmla="*/ 16925 h 1432175"/>
                <a:gd name="connsiteX2-41" fmla="*/ 1263411 w 1438966"/>
                <a:gd name="connsiteY2-42" fmla="*/ 261368 h 1432175"/>
                <a:gd name="connsiteX3-43" fmla="*/ 1435426 w 1438966"/>
                <a:gd name="connsiteY3-44" fmla="*/ 723095 h 1432175"/>
                <a:gd name="connsiteX4-45" fmla="*/ 1109503 w 1438966"/>
                <a:gd name="connsiteY4-46" fmla="*/ 1085233 h 1432175"/>
                <a:gd name="connsiteX5-47" fmla="*/ 729256 w 1438966"/>
                <a:gd name="connsiteY5-48" fmla="*/ 1429265 h 1432175"/>
                <a:gd name="connsiteX6-49" fmla="*/ 222263 w 1438966"/>
                <a:gd name="connsiteY6-50" fmla="*/ 1221036 h 1432175"/>
                <a:gd name="connsiteX7-51" fmla="*/ 23086 w 1438966"/>
                <a:gd name="connsiteY7-52" fmla="*/ 723095 h 1432175"/>
                <a:gd name="connsiteX0-53" fmla="*/ 23086 w 1492024"/>
                <a:gd name="connsiteY0-54" fmla="*/ 723095 h 1432175"/>
                <a:gd name="connsiteX1-55" fmla="*/ 729256 w 1492024"/>
                <a:gd name="connsiteY1-56" fmla="*/ 16925 h 1432175"/>
                <a:gd name="connsiteX2-57" fmla="*/ 1263411 w 1492024"/>
                <a:gd name="connsiteY2-58" fmla="*/ 261368 h 1432175"/>
                <a:gd name="connsiteX3-59" fmla="*/ 1489747 w 1492024"/>
                <a:gd name="connsiteY3-60" fmla="*/ 723095 h 1432175"/>
                <a:gd name="connsiteX4-61" fmla="*/ 1109503 w 1492024"/>
                <a:gd name="connsiteY4-62" fmla="*/ 1085233 h 1432175"/>
                <a:gd name="connsiteX5-63" fmla="*/ 729256 w 1492024"/>
                <a:gd name="connsiteY5-64" fmla="*/ 1429265 h 1432175"/>
                <a:gd name="connsiteX6-65" fmla="*/ 222263 w 1492024"/>
                <a:gd name="connsiteY6-66" fmla="*/ 1221036 h 1432175"/>
                <a:gd name="connsiteX7-67" fmla="*/ 23086 w 1492024"/>
                <a:gd name="connsiteY7-68" fmla="*/ 723095 h 1432175"/>
                <a:gd name="connsiteX0-69" fmla="*/ 23086 w 1491219"/>
                <a:gd name="connsiteY0-70" fmla="*/ 719305 h 1428385"/>
                <a:gd name="connsiteX1-71" fmla="*/ 729256 w 1491219"/>
                <a:gd name="connsiteY1-72" fmla="*/ 13135 h 1428385"/>
                <a:gd name="connsiteX2-73" fmla="*/ 1181929 w 1491219"/>
                <a:gd name="connsiteY2-74" fmla="*/ 293792 h 1428385"/>
                <a:gd name="connsiteX3-75" fmla="*/ 1489747 w 1491219"/>
                <a:gd name="connsiteY3-76" fmla="*/ 719305 h 1428385"/>
                <a:gd name="connsiteX4-77" fmla="*/ 1109503 w 1491219"/>
                <a:gd name="connsiteY4-78" fmla="*/ 1081443 h 1428385"/>
                <a:gd name="connsiteX5-79" fmla="*/ 729256 w 1491219"/>
                <a:gd name="connsiteY5-80" fmla="*/ 1425475 h 1428385"/>
                <a:gd name="connsiteX6-81" fmla="*/ 222263 w 1491219"/>
                <a:gd name="connsiteY6-82" fmla="*/ 1217246 h 1428385"/>
                <a:gd name="connsiteX7-83" fmla="*/ 23086 w 1491219"/>
                <a:gd name="connsiteY7-84" fmla="*/ 719305 h 1428385"/>
                <a:gd name="connsiteX0-85" fmla="*/ 23086 w 1491662"/>
                <a:gd name="connsiteY0-86" fmla="*/ 719305 h 1428385"/>
                <a:gd name="connsiteX1-87" fmla="*/ 729256 w 1491662"/>
                <a:gd name="connsiteY1-88" fmla="*/ 13135 h 1428385"/>
                <a:gd name="connsiteX2-89" fmla="*/ 1181929 w 1491662"/>
                <a:gd name="connsiteY2-90" fmla="*/ 293792 h 1428385"/>
                <a:gd name="connsiteX3-91" fmla="*/ 1489747 w 1491662"/>
                <a:gd name="connsiteY3-92" fmla="*/ 719305 h 1428385"/>
                <a:gd name="connsiteX4-93" fmla="*/ 1109503 w 1491662"/>
                <a:gd name="connsiteY4-94" fmla="*/ 1081443 h 1428385"/>
                <a:gd name="connsiteX5-95" fmla="*/ 729256 w 1491662"/>
                <a:gd name="connsiteY5-96" fmla="*/ 1425475 h 1428385"/>
                <a:gd name="connsiteX6-97" fmla="*/ 222263 w 1491662"/>
                <a:gd name="connsiteY6-98" fmla="*/ 1217246 h 1428385"/>
                <a:gd name="connsiteX7-99" fmla="*/ 23086 w 1491662"/>
                <a:gd name="connsiteY7-100" fmla="*/ 719305 h 1428385"/>
                <a:gd name="connsiteX0-101" fmla="*/ 23086 w 1491662"/>
                <a:gd name="connsiteY0-102" fmla="*/ 715831 h 1424911"/>
                <a:gd name="connsiteX1-103" fmla="*/ 729256 w 1491662"/>
                <a:gd name="connsiteY1-104" fmla="*/ 9661 h 1424911"/>
                <a:gd name="connsiteX2-105" fmla="*/ 1181929 w 1491662"/>
                <a:gd name="connsiteY2-106" fmla="*/ 290318 h 1424911"/>
                <a:gd name="connsiteX3-107" fmla="*/ 1489747 w 1491662"/>
                <a:gd name="connsiteY3-108" fmla="*/ 715831 h 1424911"/>
                <a:gd name="connsiteX4-109" fmla="*/ 1109503 w 1491662"/>
                <a:gd name="connsiteY4-110" fmla="*/ 1077969 h 1424911"/>
                <a:gd name="connsiteX5-111" fmla="*/ 729256 w 1491662"/>
                <a:gd name="connsiteY5-112" fmla="*/ 1422001 h 1424911"/>
                <a:gd name="connsiteX6-113" fmla="*/ 222263 w 1491662"/>
                <a:gd name="connsiteY6-114" fmla="*/ 1213772 h 1424911"/>
                <a:gd name="connsiteX7-115" fmla="*/ 23086 w 1491662"/>
                <a:gd name="connsiteY7-116" fmla="*/ 715831 h 1424911"/>
                <a:gd name="connsiteX0-117" fmla="*/ 11335 w 1479911"/>
                <a:gd name="connsiteY0-118" fmla="*/ 602287 h 1311367"/>
                <a:gd name="connsiteX1-119" fmla="*/ 518329 w 1479911"/>
                <a:gd name="connsiteY1-120" fmla="*/ 13812 h 1311367"/>
                <a:gd name="connsiteX2-121" fmla="*/ 1170178 w 1479911"/>
                <a:gd name="connsiteY2-122" fmla="*/ 176774 h 1311367"/>
                <a:gd name="connsiteX3-123" fmla="*/ 1477996 w 1479911"/>
                <a:gd name="connsiteY3-124" fmla="*/ 602287 h 1311367"/>
                <a:gd name="connsiteX4-125" fmla="*/ 1097752 w 1479911"/>
                <a:gd name="connsiteY4-126" fmla="*/ 964425 h 1311367"/>
                <a:gd name="connsiteX5-127" fmla="*/ 717505 w 1479911"/>
                <a:gd name="connsiteY5-128" fmla="*/ 1308457 h 1311367"/>
                <a:gd name="connsiteX6-129" fmla="*/ 210512 w 1479911"/>
                <a:gd name="connsiteY6-130" fmla="*/ 1100228 h 1311367"/>
                <a:gd name="connsiteX7-131" fmla="*/ 11335 w 1479911"/>
                <a:gd name="connsiteY7-132" fmla="*/ 602287 h 1311367"/>
                <a:gd name="connsiteX0-133" fmla="*/ 17558 w 1486134"/>
                <a:gd name="connsiteY0-134" fmla="*/ 645596 h 1354676"/>
                <a:gd name="connsiteX1-135" fmla="*/ 633193 w 1486134"/>
                <a:gd name="connsiteY1-136" fmla="*/ 11853 h 1354676"/>
                <a:gd name="connsiteX2-137" fmla="*/ 1176401 w 1486134"/>
                <a:gd name="connsiteY2-138" fmla="*/ 220083 h 1354676"/>
                <a:gd name="connsiteX3-139" fmla="*/ 1484219 w 1486134"/>
                <a:gd name="connsiteY3-140" fmla="*/ 645596 h 1354676"/>
                <a:gd name="connsiteX4-141" fmla="*/ 1103975 w 1486134"/>
                <a:gd name="connsiteY4-142" fmla="*/ 1007734 h 1354676"/>
                <a:gd name="connsiteX5-143" fmla="*/ 723728 w 1486134"/>
                <a:gd name="connsiteY5-144" fmla="*/ 1351766 h 1354676"/>
                <a:gd name="connsiteX6-145" fmla="*/ 216735 w 1486134"/>
                <a:gd name="connsiteY6-146" fmla="*/ 1143537 h 1354676"/>
                <a:gd name="connsiteX7-147" fmla="*/ 17558 w 1486134"/>
                <a:gd name="connsiteY7-148" fmla="*/ 645596 h 1354676"/>
                <a:gd name="connsiteX0-149" fmla="*/ 17558 w 1486134"/>
                <a:gd name="connsiteY0-150" fmla="*/ 659413 h 1368493"/>
                <a:gd name="connsiteX1-151" fmla="*/ 633193 w 1486134"/>
                <a:gd name="connsiteY1-152" fmla="*/ 25670 h 1368493"/>
                <a:gd name="connsiteX2-153" fmla="*/ 1176401 w 1486134"/>
                <a:gd name="connsiteY2-154" fmla="*/ 233900 h 1368493"/>
                <a:gd name="connsiteX3-155" fmla="*/ 1484219 w 1486134"/>
                <a:gd name="connsiteY3-156" fmla="*/ 659413 h 1368493"/>
                <a:gd name="connsiteX4-157" fmla="*/ 1103975 w 1486134"/>
                <a:gd name="connsiteY4-158" fmla="*/ 1021551 h 1368493"/>
                <a:gd name="connsiteX5-159" fmla="*/ 723728 w 1486134"/>
                <a:gd name="connsiteY5-160" fmla="*/ 1365583 h 1368493"/>
                <a:gd name="connsiteX6-161" fmla="*/ 216735 w 1486134"/>
                <a:gd name="connsiteY6-162" fmla="*/ 1157354 h 1368493"/>
                <a:gd name="connsiteX7-163" fmla="*/ 17558 w 1486134"/>
                <a:gd name="connsiteY7-164" fmla="*/ 659413 h 1368493"/>
                <a:gd name="connsiteX0-165" fmla="*/ 11272 w 1479848"/>
                <a:gd name="connsiteY0-166" fmla="*/ 659413 h 1366902"/>
                <a:gd name="connsiteX1-167" fmla="*/ 626907 w 1479848"/>
                <a:gd name="connsiteY1-168" fmla="*/ 25670 h 1366902"/>
                <a:gd name="connsiteX2-169" fmla="*/ 1170115 w 1479848"/>
                <a:gd name="connsiteY2-170" fmla="*/ 233900 h 1366902"/>
                <a:gd name="connsiteX3-171" fmla="*/ 1477933 w 1479848"/>
                <a:gd name="connsiteY3-172" fmla="*/ 659413 h 1366902"/>
                <a:gd name="connsiteX4-173" fmla="*/ 1097689 w 1479848"/>
                <a:gd name="connsiteY4-174" fmla="*/ 1021551 h 1366902"/>
                <a:gd name="connsiteX5-175" fmla="*/ 717442 w 1479848"/>
                <a:gd name="connsiteY5-176" fmla="*/ 1365583 h 1366902"/>
                <a:gd name="connsiteX6-177" fmla="*/ 264770 w 1479848"/>
                <a:gd name="connsiteY6-178" fmla="*/ 1121140 h 1366902"/>
                <a:gd name="connsiteX7-179" fmla="*/ 11272 w 1479848"/>
                <a:gd name="connsiteY7-180" fmla="*/ 659413 h 1366902"/>
                <a:gd name="connsiteX0-181" fmla="*/ 18522 w 1387510"/>
                <a:gd name="connsiteY0-182" fmla="*/ 429299 h 1345017"/>
                <a:gd name="connsiteX1-183" fmla="*/ 534569 w 1387510"/>
                <a:gd name="connsiteY1-184" fmla="*/ 3785 h 1345017"/>
                <a:gd name="connsiteX2-185" fmla="*/ 1077777 w 1387510"/>
                <a:gd name="connsiteY2-186" fmla="*/ 212015 h 1345017"/>
                <a:gd name="connsiteX3-187" fmla="*/ 1385595 w 1387510"/>
                <a:gd name="connsiteY3-188" fmla="*/ 637528 h 1345017"/>
                <a:gd name="connsiteX4-189" fmla="*/ 1005351 w 1387510"/>
                <a:gd name="connsiteY4-190" fmla="*/ 999666 h 1345017"/>
                <a:gd name="connsiteX5-191" fmla="*/ 625104 w 1387510"/>
                <a:gd name="connsiteY5-192" fmla="*/ 1343698 h 1345017"/>
                <a:gd name="connsiteX6-193" fmla="*/ 172432 w 1387510"/>
                <a:gd name="connsiteY6-194" fmla="*/ 1099255 h 1345017"/>
                <a:gd name="connsiteX7-195" fmla="*/ 18522 w 1387510"/>
                <a:gd name="connsiteY7-196" fmla="*/ 429299 h 1345017"/>
                <a:gd name="connsiteX0-197" fmla="*/ 18522 w 1387510"/>
                <a:gd name="connsiteY0-198" fmla="*/ 429299 h 1300270"/>
                <a:gd name="connsiteX1-199" fmla="*/ 534569 w 1387510"/>
                <a:gd name="connsiteY1-200" fmla="*/ 3785 h 1300270"/>
                <a:gd name="connsiteX2-201" fmla="*/ 1077777 w 1387510"/>
                <a:gd name="connsiteY2-202" fmla="*/ 212015 h 1300270"/>
                <a:gd name="connsiteX3-203" fmla="*/ 1385595 w 1387510"/>
                <a:gd name="connsiteY3-204" fmla="*/ 637528 h 1300270"/>
                <a:gd name="connsiteX4-205" fmla="*/ 1005351 w 1387510"/>
                <a:gd name="connsiteY4-206" fmla="*/ 999666 h 1300270"/>
                <a:gd name="connsiteX5-207" fmla="*/ 634157 w 1387510"/>
                <a:gd name="connsiteY5-208" fmla="*/ 1298431 h 1300270"/>
                <a:gd name="connsiteX6-209" fmla="*/ 172432 w 1387510"/>
                <a:gd name="connsiteY6-210" fmla="*/ 1099255 h 1300270"/>
                <a:gd name="connsiteX7-211" fmla="*/ 18522 w 1387510"/>
                <a:gd name="connsiteY7-212" fmla="*/ 429299 h 1300270"/>
                <a:gd name="connsiteX0-213" fmla="*/ 18522 w 1389168"/>
                <a:gd name="connsiteY0-214" fmla="*/ 429299 h 1300270"/>
                <a:gd name="connsiteX1-215" fmla="*/ 534569 w 1389168"/>
                <a:gd name="connsiteY1-216" fmla="*/ 3785 h 1300270"/>
                <a:gd name="connsiteX2-217" fmla="*/ 1077777 w 1389168"/>
                <a:gd name="connsiteY2-218" fmla="*/ 212015 h 1300270"/>
                <a:gd name="connsiteX3-219" fmla="*/ 1385595 w 1389168"/>
                <a:gd name="connsiteY3-220" fmla="*/ 637528 h 1300270"/>
                <a:gd name="connsiteX4-221" fmla="*/ 1005351 w 1389168"/>
                <a:gd name="connsiteY4-222" fmla="*/ 999666 h 1300270"/>
                <a:gd name="connsiteX5-223" fmla="*/ 634157 w 1389168"/>
                <a:gd name="connsiteY5-224" fmla="*/ 1298431 h 1300270"/>
                <a:gd name="connsiteX6-225" fmla="*/ 172432 w 1389168"/>
                <a:gd name="connsiteY6-226" fmla="*/ 1099255 h 1300270"/>
                <a:gd name="connsiteX7-227" fmla="*/ 18522 w 1389168"/>
                <a:gd name="connsiteY7-228" fmla="*/ 429299 h 1300270"/>
                <a:gd name="connsiteX0-229" fmla="*/ 18522 w 1389168"/>
                <a:gd name="connsiteY0-230" fmla="*/ 429299 h 1300270"/>
                <a:gd name="connsiteX1-231" fmla="*/ 534569 w 1389168"/>
                <a:gd name="connsiteY1-232" fmla="*/ 3785 h 1300270"/>
                <a:gd name="connsiteX2-233" fmla="*/ 1077777 w 1389168"/>
                <a:gd name="connsiteY2-234" fmla="*/ 212015 h 1300270"/>
                <a:gd name="connsiteX3-235" fmla="*/ 1385595 w 1389168"/>
                <a:gd name="connsiteY3-236" fmla="*/ 637528 h 1300270"/>
                <a:gd name="connsiteX4-237" fmla="*/ 1005351 w 1389168"/>
                <a:gd name="connsiteY4-238" fmla="*/ 999666 h 1300270"/>
                <a:gd name="connsiteX5-239" fmla="*/ 634157 w 1389168"/>
                <a:gd name="connsiteY5-240" fmla="*/ 1298431 h 1300270"/>
                <a:gd name="connsiteX6-241" fmla="*/ 172432 w 1389168"/>
                <a:gd name="connsiteY6-242" fmla="*/ 1099255 h 1300270"/>
                <a:gd name="connsiteX7-243" fmla="*/ 18522 w 1389168"/>
                <a:gd name="connsiteY7-244" fmla="*/ 429299 h 1300270"/>
                <a:gd name="connsiteX0-245" fmla="*/ 18522 w 1389168"/>
                <a:gd name="connsiteY0-246" fmla="*/ 429299 h 1298451"/>
                <a:gd name="connsiteX1-247" fmla="*/ 534569 w 1389168"/>
                <a:gd name="connsiteY1-248" fmla="*/ 3785 h 1298451"/>
                <a:gd name="connsiteX2-249" fmla="*/ 1077777 w 1389168"/>
                <a:gd name="connsiteY2-250" fmla="*/ 212015 h 1298451"/>
                <a:gd name="connsiteX3-251" fmla="*/ 1385595 w 1389168"/>
                <a:gd name="connsiteY3-252" fmla="*/ 637528 h 1298451"/>
                <a:gd name="connsiteX4-253" fmla="*/ 1005351 w 1389168"/>
                <a:gd name="connsiteY4-254" fmla="*/ 1090200 h 1298451"/>
                <a:gd name="connsiteX5-255" fmla="*/ 634157 w 1389168"/>
                <a:gd name="connsiteY5-256" fmla="*/ 1298431 h 1298451"/>
                <a:gd name="connsiteX6-257" fmla="*/ 172432 w 1389168"/>
                <a:gd name="connsiteY6-258" fmla="*/ 1099255 h 1298451"/>
                <a:gd name="connsiteX7-259" fmla="*/ 18522 w 1389168"/>
                <a:gd name="connsiteY7-260" fmla="*/ 429299 h 1298451"/>
                <a:gd name="connsiteX0-261" fmla="*/ 18522 w 1389168"/>
                <a:gd name="connsiteY0-262" fmla="*/ 429299 h 1298451"/>
                <a:gd name="connsiteX1-263" fmla="*/ 534569 w 1389168"/>
                <a:gd name="connsiteY1-264" fmla="*/ 3785 h 1298451"/>
                <a:gd name="connsiteX2-265" fmla="*/ 1077777 w 1389168"/>
                <a:gd name="connsiteY2-266" fmla="*/ 212015 h 1298451"/>
                <a:gd name="connsiteX3-267" fmla="*/ 1385595 w 1389168"/>
                <a:gd name="connsiteY3-268" fmla="*/ 637528 h 1298451"/>
                <a:gd name="connsiteX4-269" fmla="*/ 1005351 w 1389168"/>
                <a:gd name="connsiteY4-270" fmla="*/ 1090200 h 1298451"/>
                <a:gd name="connsiteX5-271" fmla="*/ 570782 w 1389168"/>
                <a:gd name="connsiteY5-272" fmla="*/ 1298431 h 1298451"/>
                <a:gd name="connsiteX6-273" fmla="*/ 172432 w 1389168"/>
                <a:gd name="connsiteY6-274" fmla="*/ 1099255 h 1298451"/>
                <a:gd name="connsiteX7-275" fmla="*/ 18522 w 1389168"/>
                <a:gd name="connsiteY7-276" fmla="*/ 429299 h 1298451"/>
                <a:gd name="connsiteX0-277" fmla="*/ 44205 w 1414851"/>
                <a:gd name="connsiteY0-278" fmla="*/ 429299 h 1298451"/>
                <a:gd name="connsiteX1-279" fmla="*/ 560252 w 1414851"/>
                <a:gd name="connsiteY1-280" fmla="*/ 3785 h 1298451"/>
                <a:gd name="connsiteX2-281" fmla="*/ 1103460 w 1414851"/>
                <a:gd name="connsiteY2-282" fmla="*/ 212015 h 1298451"/>
                <a:gd name="connsiteX3-283" fmla="*/ 1411278 w 1414851"/>
                <a:gd name="connsiteY3-284" fmla="*/ 637528 h 1298451"/>
                <a:gd name="connsiteX4-285" fmla="*/ 1031034 w 1414851"/>
                <a:gd name="connsiteY4-286" fmla="*/ 1090200 h 1298451"/>
                <a:gd name="connsiteX5-287" fmla="*/ 596465 w 1414851"/>
                <a:gd name="connsiteY5-288" fmla="*/ 1298431 h 1298451"/>
                <a:gd name="connsiteX6-289" fmla="*/ 107580 w 1414851"/>
                <a:gd name="connsiteY6-290" fmla="*/ 1099255 h 1298451"/>
                <a:gd name="connsiteX7-291" fmla="*/ 44205 w 1414851"/>
                <a:gd name="connsiteY7-292" fmla="*/ 429299 h 1298451"/>
                <a:gd name="connsiteX0-293" fmla="*/ 44205 w 1414851"/>
                <a:gd name="connsiteY0-294" fmla="*/ 429299 h 1298473"/>
                <a:gd name="connsiteX1-295" fmla="*/ 560252 w 1414851"/>
                <a:gd name="connsiteY1-296" fmla="*/ 3785 h 1298473"/>
                <a:gd name="connsiteX2-297" fmla="*/ 1103460 w 1414851"/>
                <a:gd name="connsiteY2-298" fmla="*/ 212015 h 1298473"/>
                <a:gd name="connsiteX3-299" fmla="*/ 1411278 w 1414851"/>
                <a:gd name="connsiteY3-300" fmla="*/ 637528 h 1298473"/>
                <a:gd name="connsiteX4-301" fmla="*/ 1031034 w 1414851"/>
                <a:gd name="connsiteY4-302" fmla="*/ 1090200 h 1298473"/>
                <a:gd name="connsiteX5-303" fmla="*/ 596465 w 1414851"/>
                <a:gd name="connsiteY5-304" fmla="*/ 1298431 h 1298473"/>
                <a:gd name="connsiteX6-305" fmla="*/ 107580 w 1414851"/>
                <a:gd name="connsiteY6-306" fmla="*/ 1099255 h 1298473"/>
                <a:gd name="connsiteX7-307" fmla="*/ 44205 w 1414851"/>
                <a:gd name="connsiteY7-308" fmla="*/ 429299 h 1298473"/>
                <a:gd name="connsiteX0-309" fmla="*/ 60049 w 1430695"/>
                <a:gd name="connsiteY0-310" fmla="*/ 429299 h 1298473"/>
                <a:gd name="connsiteX1-311" fmla="*/ 576096 w 1430695"/>
                <a:gd name="connsiteY1-312" fmla="*/ 3785 h 1298473"/>
                <a:gd name="connsiteX2-313" fmla="*/ 1119304 w 1430695"/>
                <a:gd name="connsiteY2-314" fmla="*/ 212015 h 1298473"/>
                <a:gd name="connsiteX3-315" fmla="*/ 1427122 w 1430695"/>
                <a:gd name="connsiteY3-316" fmla="*/ 637528 h 1298473"/>
                <a:gd name="connsiteX4-317" fmla="*/ 1046878 w 1430695"/>
                <a:gd name="connsiteY4-318" fmla="*/ 1090200 h 1298473"/>
                <a:gd name="connsiteX5-319" fmla="*/ 612309 w 1430695"/>
                <a:gd name="connsiteY5-320" fmla="*/ 1298431 h 1298473"/>
                <a:gd name="connsiteX6-321" fmla="*/ 123424 w 1430695"/>
                <a:gd name="connsiteY6-322" fmla="*/ 1099255 h 1298473"/>
                <a:gd name="connsiteX7-323" fmla="*/ 60049 w 1430695"/>
                <a:gd name="connsiteY7-324" fmla="*/ 429299 h 1298473"/>
                <a:gd name="connsiteX0-325" fmla="*/ 60049 w 1430695"/>
                <a:gd name="connsiteY0-326" fmla="*/ 429299 h 1298473"/>
                <a:gd name="connsiteX1-327" fmla="*/ 576096 w 1430695"/>
                <a:gd name="connsiteY1-328" fmla="*/ 3785 h 1298473"/>
                <a:gd name="connsiteX2-329" fmla="*/ 1119304 w 1430695"/>
                <a:gd name="connsiteY2-330" fmla="*/ 212015 h 1298473"/>
                <a:gd name="connsiteX3-331" fmla="*/ 1427122 w 1430695"/>
                <a:gd name="connsiteY3-332" fmla="*/ 637528 h 1298473"/>
                <a:gd name="connsiteX4-333" fmla="*/ 1046878 w 1430695"/>
                <a:gd name="connsiteY4-334" fmla="*/ 1090200 h 1298473"/>
                <a:gd name="connsiteX5-335" fmla="*/ 612309 w 1430695"/>
                <a:gd name="connsiteY5-336" fmla="*/ 1298431 h 1298473"/>
                <a:gd name="connsiteX6-337" fmla="*/ 123424 w 1430695"/>
                <a:gd name="connsiteY6-338" fmla="*/ 1099255 h 1298473"/>
                <a:gd name="connsiteX7-339" fmla="*/ 60049 w 1430695"/>
                <a:gd name="connsiteY7-340" fmla="*/ 429299 h 1298473"/>
                <a:gd name="connsiteX0-341" fmla="*/ 60049 w 1430695"/>
                <a:gd name="connsiteY0-342" fmla="*/ 429299 h 1298473"/>
                <a:gd name="connsiteX1-343" fmla="*/ 576096 w 1430695"/>
                <a:gd name="connsiteY1-344" fmla="*/ 3785 h 1298473"/>
                <a:gd name="connsiteX2-345" fmla="*/ 1119304 w 1430695"/>
                <a:gd name="connsiteY2-346" fmla="*/ 212015 h 1298473"/>
                <a:gd name="connsiteX3-347" fmla="*/ 1427122 w 1430695"/>
                <a:gd name="connsiteY3-348" fmla="*/ 637528 h 1298473"/>
                <a:gd name="connsiteX4-349" fmla="*/ 1046878 w 1430695"/>
                <a:gd name="connsiteY4-350" fmla="*/ 1090200 h 1298473"/>
                <a:gd name="connsiteX5-351" fmla="*/ 612309 w 1430695"/>
                <a:gd name="connsiteY5-352" fmla="*/ 1298431 h 1298473"/>
                <a:gd name="connsiteX6-353" fmla="*/ 123424 w 1430695"/>
                <a:gd name="connsiteY6-354" fmla="*/ 1099255 h 1298473"/>
                <a:gd name="connsiteX7-355" fmla="*/ 60049 w 1430695"/>
                <a:gd name="connsiteY7-356" fmla="*/ 429299 h 129847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Lst>
              <a:rect l="l" t="t" r="r" b="b"/>
              <a:pathLst>
                <a:path w="1430695" h="1298473">
                  <a:moveTo>
                    <a:pt x="60049" y="429299"/>
                  </a:moveTo>
                  <a:cubicBezTo>
                    <a:pt x="171708" y="165240"/>
                    <a:pt x="263752" y="39999"/>
                    <a:pt x="576096" y="3785"/>
                  </a:cubicBezTo>
                  <a:cubicBezTo>
                    <a:pt x="888440" y="-32429"/>
                    <a:pt x="874861" y="202962"/>
                    <a:pt x="1119304" y="212015"/>
                  </a:cubicBezTo>
                  <a:cubicBezTo>
                    <a:pt x="1291320" y="248229"/>
                    <a:pt x="1457300" y="368941"/>
                    <a:pt x="1427122" y="637528"/>
                  </a:cubicBezTo>
                  <a:cubicBezTo>
                    <a:pt x="1369783" y="933275"/>
                    <a:pt x="1164573" y="972505"/>
                    <a:pt x="1046878" y="1090200"/>
                  </a:cubicBezTo>
                  <a:cubicBezTo>
                    <a:pt x="929183" y="1207895"/>
                    <a:pt x="766218" y="1296922"/>
                    <a:pt x="612309" y="1298431"/>
                  </a:cubicBezTo>
                  <a:cubicBezTo>
                    <a:pt x="458400" y="1299940"/>
                    <a:pt x="268279" y="1262218"/>
                    <a:pt x="123424" y="1099255"/>
                  </a:cubicBezTo>
                  <a:cubicBezTo>
                    <a:pt x="5729" y="981560"/>
                    <a:pt x="-51610" y="693358"/>
                    <a:pt x="60049" y="4292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6706673" y="3557473"/>
              <a:ext cx="258243" cy="25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p:cNvGrpSpPr/>
          <p:nvPr/>
        </p:nvGrpSpPr>
        <p:grpSpPr>
          <a:xfrm rot="2435546">
            <a:off x="4107648" y="2064887"/>
            <a:ext cx="614469" cy="2263684"/>
            <a:chOff x="3996689" y="2386001"/>
            <a:chExt cx="728344" cy="2683192"/>
          </a:xfrm>
        </p:grpSpPr>
        <p:sp>
          <p:nvSpPr>
            <p:cNvPr id="12" name="Freeform: Shape 11"/>
            <p:cNvSpPr/>
            <p:nvPr/>
          </p:nvSpPr>
          <p:spPr>
            <a:xfrm>
              <a:off x="3996689" y="2386001"/>
              <a:ext cx="728344" cy="1631633"/>
            </a:xfrm>
            <a:custGeom>
              <a:avLst/>
              <a:gdLst>
                <a:gd name="connsiteX0" fmla="*/ 590643 w 728344"/>
                <a:gd name="connsiteY0" fmla="*/ 141923 h 1631633"/>
                <a:gd name="connsiteX1" fmla="*/ 562068 w 728344"/>
                <a:gd name="connsiteY1" fmla="*/ 165735 h 1631633"/>
                <a:gd name="connsiteX2" fmla="*/ 562068 w 728344"/>
                <a:gd name="connsiteY2" fmla="*/ 782955 h 1631633"/>
                <a:gd name="connsiteX3" fmla="*/ 590643 w 728344"/>
                <a:gd name="connsiteY3" fmla="*/ 806768 h 1631633"/>
                <a:gd name="connsiteX4" fmla="*/ 619218 w 728344"/>
                <a:gd name="connsiteY4" fmla="*/ 782955 h 1631633"/>
                <a:gd name="connsiteX5" fmla="*/ 619218 w 728344"/>
                <a:gd name="connsiteY5" fmla="*/ 165735 h 1631633"/>
                <a:gd name="connsiteX6" fmla="*/ 590643 w 728344"/>
                <a:gd name="connsiteY6" fmla="*/ 141923 h 1631633"/>
                <a:gd name="connsiteX7" fmla="*/ 479201 w 728344"/>
                <a:gd name="connsiteY7" fmla="*/ 141923 h 1631633"/>
                <a:gd name="connsiteX8" fmla="*/ 450626 w 728344"/>
                <a:gd name="connsiteY8" fmla="*/ 165735 h 1631633"/>
                <a:gd name="connsiteX9" fmla="*/ 450626 w 728344"/>
                <a:gd name="connsiteY9" fmla="*/ 782955 h 1631633"/>
                <a:gd name="connsiteX10" fmla="*/ 479201 w 728344"/>
                <a:gd name="connsiteY10" fmla="*/ 806768 h 1631633"/>
                <a:gd name="connsiteX11" fmla="*/ 507776 w 728344"/>
                <a:gd name="connsiteY11" fmla="*/ 782955 h 1631633"/>
                <a:gd name="connsiteX12" fmla="*/ 507776 w 728344"/>
                <a:gd name="connsiteY12" fmla="*/ 165735 h 1631633"/>
                <a:gd name="connsiteX13" fmla="*/ 479201 w 728344"/>
                <a:gd name="connsiteY13" fmla="*/ 141923 h 1631633"/>
                <a:gd name="connsiteX14" fmla="*/ 367758 w 728344"/>
                <a:gd name="connsiteY14" fmla="*/ 141923 h 1631633"/>
                <a:gd name="connsiteX15" fmla="*/ 339183 w 728344"/>
                <a:gd name="connsiteY15" fmla="*/ 165735 h 1631633"/>
                <a:gd name="connsiteX16" fmla="*/ 339183 w 728344"/>
                <a:gd name="connsiteY16" fmla="*/ 782955 h 1631633"/>
                <a:gd name="connsiteX17" fmla="*/ 367758 w 728344"/>
                <a:gd name="connsiteY17" fmla="*/ 806768 h 1631633"/>
                <a:gd name="connsiteX18" fmla="*/ 396333 w 728344"/>
                <a:gd name="connsiteY18" fmla="*/ 782955 h 1631633"/>
                <a:gd name="connsiteX19" fmla="*/ 396333 w 728344"/>
                <a:gd name="connsiteY19" fmla="*/ 165735 h 1631633"/>
                <a:gd name="connsiteX20" fmla="*/ 367758 w 728344"/>
                <a:gd name="connsiteY20" fmla="*/ 141923 h 1631633"/>
                <a:gd name="connsiteX21" fmla="*/ 256315 w 728344"/>
                <a:gd name="connsiteY21" fmla="*/ 141923 h 1631633"/>
                <a:gd name="connsiteX22" fmla="*/ 227740 w 728344"/>
                <a:gd name="connsiteY22" fmla="*/ 165735 h 1631633"/>
                <a:gd name="connsiteX23" fmla="*/ 227740 w 728344"/>
                <a:gd name="connsiteY23" fmla="*/ 782955 h 1631633"/>
                <a:gd name="connsiteX24" fmla="*/ 256315 w 728344"/>
                <a:gd name="connsiteY24" fmla="*/ 806768 h 1631633"/>
                <a:gd name="connsiteX25" fmla="*/ 284890 w 728344"/>
                <a:gd name="connsiteY25" fmla="*/ 782955 h 1631633"/>
                <a:gd name="connsiteX26" fmla="*/ 284890 w 728344"/>
                <a:gd name="connsiteY26" fmla="*/ 165735 h 1631633"/>
                <a:gd name="connsiteX27" fmla="*/ 256315 w 728344"/>
                <a:gd name="connsiteY27" fmla="*/ 141923 h 1631633"/>
                <a:gd name="connsiteX28" fmla="*/ 144873 w 728344"/>
                <a:gd name="connsiteY28" fmla="*/ 141923 h 1631633"/>
                <a:gd name="connsiteX29" fmla="*/ 116298 w 728344"/>
                <a:gd name="connsiteY29" fmla="*/ 165735 h 1631633"/>
                <a:gd name="connsiteX30" fmla="*/ 116298 w 728344"/>
                <a:gd name="connsiteY30" fmla="*/ 782955 h 1631633"/>
                <a:gd name="connsiteX31" fmla="*/ 144873 w 728344"/>
                <a:gd name="connsiteY31" fmla="*/ 806768 h 1631633"/>
                <a:gd name="connsiteX32" fmla="*/ 173448 w 728344"/>
                <a:gd name="connsiteY32" fmla="*/ 782955 h 1631633"/>
                <a:gd name="connsiteX33" fmla="*/ 173448 w 728344"/>
                <a:gd name="connsiteY33" fmla="*/ 165735 h 1631633"/>
                <a:gd name="connsiteX34" fmla="*/ 144873 w 728344"/>
                <a:gd name="connsiteY34" fmla="*/ 141923 h 1631633"/>
                <a:gd name="connsiteX35" fmla="*/ 229646 w 728344"/>
                <a:gd name="connsiteY35" fmla="*/ 0 h 1631633"/>
                <a:gd name="connsiteX36" fmla="*/ 499203 w 728344"/>
                <a:gd name="connsiteY36" fmla="*/ 0 h 1631633"/>
                <a:gd name="connsiteX37" fmla="*/ 726851 w 728344"/>
                <a:gd name="connsiteY37" fmla="*/ 228600 h 1631633"/>
                <a:gd name="connsiteX38" fmla="*/ 688751 w 728344"/>
                <a:gd name="connsiteY38" fmla="*/ 783908 h 1631633"/>
                <a:gd name="connsiteX39" fmla="*/ 583976 w 728344"/>
                <a:gd name="connsiteY39" fmla="*/ 888683 h 1631633"/>
                <a:gd name="connsiteX40" fmla="*/ 412526 w 728344"/>
                <a:gd name="connsiteY40" fmla="*/ 888683 h 1631633"/>
                <a:gd name="connsiteX41" fmla="*/ 412526 w 728344"/>
                <a:gd name="connsiteY41" fmla="*/ 1631633 h 1631633"/>
                <a:gd name="connsiteX42" fmla="*/ 322038 w 728344"/>
                <a:gd name="connsiteY42" fmla="*/ 1631633 h 1631633"/>
                <a:gd name="connsiteX43" fmla="*/ 322038 w 728344"/>
                <a:gd name="connsiteY43" fmla="*/ 888683 h 1631633"/>
                <a:gd name="connsiteX44" fmla="*/ 143921 w 728344"/>
                <a:gd name="connsiteY44" fmla="*/ 888683 h 1631633"/>
                <a:gd name="connsiteX45" fmla="*/ 39146 w 728344"/>
                <a:gd name="connsiteY45" fmla="*/ 783908 h 1631633"/>
                <a:gd name="connsiteX46" fmla="*/ 1046 w 728344"/>
                <a:gd name="connsiteY46" fmla="*/ 228600 h 1631633"/>
                <a:gd name="connsiteX47" fmla="*/ 229646 w 728344"/>
                <a:gd name="connsiteY47" fmla="*/ 0 h 163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8344" h="1631633">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631633"/>
                  </a:lnTo>
                  <a:lnTo>
                    <a:pt x="322038" y="1631633"/>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9" name="Freeform: Shape 8"/>
            <p:cNvSpPr/>
            <p:nvPr/>
          </p:nvSpPr>
          <p:spPr>
            <a:xfrm>
              <a:off x="4273008" y="3907143"/>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solidFill>
              <a:schemeClr val="accent1"/>
            </a:solidFill>
            <a:ln w="9525" cap="flat">
              <a:noFill/>
              <a:prstDash val="solid"/>
              <a:miter/>
            </a:ln>
          </p:spPr>
          <p:txBody>
            <a:bodyPr rtlCol="0" anchor="ctr"/>
            <a:lstStyle/>
            <a:p>
              <a:endParaRPr lang="en-US"/>
            </a:p>
          </p:txBody>
        </p:sp>
      </p:grpSp>
      <p:grpSp>
        <p:nvGrpSpPr>
          <p:cNvPr id="14" name="그룹 108"/>
          <p:cNvGrpSpPr/>
          <p:nvPr/>
        </p:nvGrpSpPr>
        <p:grpSpPr>
          <a:xfrm rot="20107294">
            <a:off x="3668467" y="4728756"/>
            <a:ext cx="648140" cy="739912"/>
            <a:chOff x="7322818" y="1544656"/>
            <a:chExt cx="2434437" cy="2779133"/>
          </a:xfrm>
          <a:solidFill>
            <a:schemeClr val="accent3"/>
          </a:solidFill>
        </p:grpSpPr>
        <p:sp>
          <p:nvSpPr>
            <p:cNvPr id="15"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50" name="Group 49"/>
          <p:cNvGrpSpPr/>
          <p:nvPr/>
        </p:nvGrpSpPr>
        <p:grpSpPr>
          <a:xfrm rot="2561921">
            <a:off x="5369821" y="4674847"/>
            <a:ext cx="880008" cy="918455"/>
            <a:chOff x="4685146" y="3951535"/>
            <a:chExt cx="846571" cy="883557"/>
          </a:xfrm>
        </p:grpSpPr>
        <p:sp>
          <p:nvSpPr>
            <p:cNvPr id="37" name="Freeform: Shape 36"/>
            <p:cNvSpPr/>
            <p:nvPr/>
          </p:nvSpPr>
          <p:spPr>
            <a:xfrm>
              <a:off x="4685146" y="3951535"/>
              <a:ext cx="846571" cy="88355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38" name="Freeform: Shape 37"/>
            <p:cNvSpPr/>
            <p:nvPr/>
          </p:nvSpPr>
          <p:spPr>
            <a:xfrm>
              <a:off x="4729727" y="4023487"/>
              <a:ext cx="745887" cy="754105"/>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39" name="Freeform: Shape 38"/>
            <p:cNvSpPr/>
            <p:nvPr/>
          </p:nvSpPr>
          <p:spPr>
            <a:xfrm>
              <a:off x="4812362" y="4086187"/>
              <a:ext cx="595887" cy="641092"/>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40" name="Freeform: Shape 39"/>
            <p:cNvSpPr/>
            <p:nvPr/>
          </p:nvSpPr>
          <p:spPr>
            <a:xfrm>
              <a:off x="5157281" y="4202843"/>
              <a:ext cx="129452" cy="129452"/>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grpSp>
        <p:nvGrpSpPr>
          <p:cNvPr id="41" name="그룹 69"/>
          <p:cNvGrpSpPr/>
          <p:nvPr/>
        </p:nvGrpSpPr>
        <p:grpSpPr>
          <a:xfrm>
            <a:off x="4156428" y="4815732"/>
            <a:ext cx="558482" cy="637149"/>
            <a:chOff x="3434152" y="428041"/>
            <a:chExt cx="4718078" cy="5382655"/>
          </a:xfrm>
          <a:solidFill>
            <a:schemeClr val="accent2"/>
          </a:solidFill>
        </p:grpSpPr>
        <p:sp>
          <p:nvSpPr>
            <p:cNvPr id="42" name="자유형: 도형 70"/>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자유형: 도형 71"/>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4" name="자유형: 도형 72"/>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자유형: 도형 73"/>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6"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grpSp>
        <p:nvGrpSpPr>
          <p:cNvPr id="26" name="그룹 125"/>
          <p:cNvGrpSpPr/>
          <p:nvPr/>
        </p:nvGrpSpPr>
        <p:grpSpPr>
          <a:xfrm rot="21433355">
            <a:off x="4620180" y="4778633"/>
            <a:ext cx="478510" cy="669336"/>
            <a:chOff x="1019786" y="3002376"/>
            <a:chExt cx="2531613" cy="3541196"/>
          </a:xfrm>
          <a:solidFill>
            <a:schemeClr val="accent1"/>
          </a:solidFill>
        </p:grpSpPr>
        <p:sp>
          <p:nvSpPr>
            <p:cNvPr id="27"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5" name="Group 54"/>
          <p:cNvGrpSpPr/>
          <p:nvPr/>
        </p:nvGrpSpPr>
        <p:grpSpPr>
          <a:xfrm rot="19205550">
            <a:off x="7234831" y="1920686"/>
            <a:ext cx="483957" cy="2393860"/>
            <a:chOff x="6983182" y="3979844"/>
            <a:chExt cx="533400" cy="2638426"/>
          </a:xfrm>
        </p:grpSpPr>
        <p:sp>
          <p:nvSpPr>
            <p:cNvPr id="54" name="Freeform: Shape 53"/>
            <p:cNvSpPr/>
            <p:nvPr/>
          </p:nvSpPr>
          <p:spPr>
            <a:xfrm>
              <a:off x="6983182" y="3979844"/>
              <a:ext cx="533400" cy="1587818"/>
            </a:xfrm>
            <a:custGeom>
              <a:avLst/>
              <a:gdLst>
                <a:gd name="connsiteX0" fmla="*/ 324803 w 533400"/>
                <a:gd name="connsiteY0" fmla="*/ 0 h 1587818"/>
                <a:gd name="connsiteX1" fmla="*/ 474345 w 533400"/>
                <a:gd name="connsiteY1" fmla="*/ 0 h 1587818"/>
                <a:gd name="connsiteX2" fmla="*/ 533400 w 533400"/>
                <a:gd name="connsiteY2" fmla="*/ 59055 h 1587818"/>
                <a:gd name="connsiteX3" fmla="*/ 533400 w 533400"/>
                <a:gd name="connsiteY3" fmla="*/ 776288 h 1587818"/>
                <a:gd name="connsiteX4" fmla="*/ 452438 w 533400"/>
                <a:gd name="connsiteY4" fmla="*/ 857250 h 1587818"/>
                <a:gd name="connsiteX5" fmla="*/ 304800 w 533400"/>
                <a:gd name="connsiteY5" fmla="*/ 857250 h 1587818"/>
                <a:gd name="connsiteX6" fmla="*/ 304800 w 533400"/>
                <a:gd name="connsiteY6" fmla="*/ 1587818 h 1587818"/>
                <a:gd name="connsiteX7" fmla="*/ 214313 w 533400"/>
                <a:gd name="connsiteY7" fmla="*/ 1587818 h 1587818"/>
                <a:gd name="connsiteX8" fmla="*/ 214313 w 533400"/>
                <a:gd name="connsiteY8" fmla="*/ 857250 h 1587818"/>
                <a:gd name="connsiteX9" fmla="*/ 81915 w 533400"/>
                <a:gd name="connsiteY9" fmla="*/ 857250 h 1587818"/>
                <a:gd name="connsiteX10" fmla="*/ 0 w 533400"/>
                <a:gd name="connsiteY10" fmla="*/ 775335 h 1587818"/>
                <a:gd name="connsiteX11" fmla="*/ 0 w 533400"/>
                <a:gd name="connsiteY11" fmla="*/ 324803 h 1587818"/>
                <a:gd name="connsiteX12" fmla="*/ 324803 w 533400"/>
                <a:gd name="connsiteY12" fmla="*/ 0 h 158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400" h="1587818">
                  <a:moveTo>
                    <a:pt x="324803" y="0"/>
                  </a:moveTo>
                  <a:lnTo>
                    <a:pt x="474345" y="0"/>
                  </a:lnTo>
                  <a:cubicBezTo>
                    <a:pt x="506730" y="0"/>
                    <a:pt x="533400" y="26670"/>
                    <a:pt x="533400" y="59055"/>
                  </a:cubicBezTo>
                  <a:lnTo>
                    <a:pt x="533400" y="776288"/>
                  </a:lnTo>
                  <a:cubicBezTo>
                    <a:pt x="533400" y="821055"/>
                    <a:pt x="497205" y="857250"/>
                    <a:pt x="452438" y="857250"/>
                  </a:cubicBezTo>
                  <a:lnTo>
                    <a:pt x="304800" y="857250"/>
                  </a:lnTo>
                  <a:lnTo>
                    <a:pt x="304800" y="1587818"/>
                  </a:lnTo>
                  <a:lnTo>
                    <a:pt x="214313" y="1587818"/>
                  </a:lnTo>
                  <a:lnTo>
                    <a:pt x="214313" y="857250"/>
                  </a:lnTo>
                  <a:lnTo>
                    <a:pt x="81915" y="857250"/>
                  </a:lnTo>
                  <a:cubicBezTo>
                    <a:pt x="37148" y="857250"/>
                    <a:pt x="0" y="820102"/>
                    <a:pt x="0" y="775335"/>
                  </a:cubicBezTo>
                  <a:lnTo>
                    <a:pt x="0" y="324803"/>
                  </a:lnTo>
                  <a:cubicBezTo>
                    <a:pt x="0" y="146685"/>
                    <a:pt x="145733" y="0"/>
                    <a:pt x="324803"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51" name="Freeform: Shape 50"/>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solidFill>
              <a:schemeClr val="accent1"/>
            </a:solidFill>
            <a:ln w="9525" cap="flat">
              <a:noFill/>
              <a:prstDash val="solid"/>
              <a:miter/>
            </a:ln>
          </p:spPr>
          <p:txBody>
            <a:bodyPr rtlCol="0" anchor="ctr"/>
            <a:lstStyle/>
            <a:p>
              <a:endParaRPr lang="en-US"/>
            </a:p>
          </p:txBody>
        </p:sp>
      </p:grpSp>
      <p:grpSp>
        <p:nvGrpSpPr>
          <p:cNvPr id="56" name="Group 55"/>
          <p:cNvGrpSpPr/>
          <p:nvPr/>
        </p:nvGrpSpPr>
        <p:grpSpPr>
          <a:xfrm>
            <a:off x="955349" y="1936792"/>
            <a:ext cx="2967698" cy="978623"/>
            <a:chOff x="1985513" y="4307149"/>
            <a:chExt cx="2380861" cy="978623"/>
          </a:xfrm>
        </p:grpSpPr>
        <p:sp>
          <p:nvSpPr>
            <p:cNvPr id="57" name="TextBox 56"/>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58" name="TextBox 57"/>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anose="020B0604020202020204" pitchFamily="34" charset="0"/>
                </a:rPr>
                <a:t>EASY TO CHANGE COLORS.</a:t>
              </a:r>
              <a:endParaRPr lang="ko-KR" altLang="en-US" sz="1600" dirty="0">
                <a:solidFill>
                  <a:schemeClr val="accent1"/>
                </a:solidFill>
                <a:cs typeface="Arial" panose="020B0604020202020204" pitchFamily="34" charset="0"/>
              </a:endParaRPr>
            </a:p>
          </p:txBody>
        </p:sp>
      </p:grpSp>
      <p:grpSp>
        <p:nvGrpSpPr>
          <p:cNvPr id="59" name="Group 58"/>
          <p:cNvGrpSpPr/>
          <p:nvPr/>
        </p:nvGrpSpPr>
        <p:grpSpPr>
          <a:xfrm>
            <a:off x="530538" y="4723837"/>
            <a:ext cx="2967698" cy="978623"/>
            <a:chOff x="1985513" y="4307149"/>
            <a:chExt cx="2380861" cy="978623"/>
          </a:xfrm>
        </p:grpSpPr>
        <p:sp>
          <p:nvSpPr>
            <p:cNvPr id="60" name="TextBox 59"/>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61" name="TextBox 60"/>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anose="020B0604020202020204" pitchFamily="34" charset="0"/>
                </a:rPr>
                <a:t>EASY TO CHANGE COLORS.</a:t>
              </a:r>
              <a:endParaRPr lang="ko-KR" altLang="en-US" sz="1600" dirty="0">
                <a:solidFill>
                  <a:schemeClr val="accent1"/>
                </a:solidFill>
                <a:cs typeface="Arial" panose="020B0604020202020204" pitchFamily="34" charset="0"/>
              </a:endParaRPr>
            </a:p>
          </p:txBody>
        </p:sp>
      </p:grpSp>
      <p:grpSp>
        <p:nvGrpSpPr>
          <p:cNvPr id="62" name="Group 61"/>
          <p:cNvGrpSpPr/>
          <p:nvPr/>
        </p:nvGrpSpPr>
        <p:grpSpPr>
          <a:xfrm>
            <a:off x="7818778" y="4723837"/>
            <a:ext cx="2967698" cy="978623"/>
            <a:chOff x="1985513" y="4307149"/>
            <a:chExt cx="2380861" cy="978623"/>
          </a:xfrm>
        </p:grpSpPr>
        <p:sp>
          <p:nvSpPr>
            <p:cNvPr id="63" name="TextBox 62"/>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64" name="TextBox 63"/>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anose="020B0604020202020204" pitchFamily="34" charset="0"/>
                </a:rPr>
                <a:t>EASY TO CHANGE COLORS.</a:t>
              </a:r>
              <a:endParaRPr lang="ko-KR" altLang="en-US" sz="1600" dirty="0">
                <a:solidFill>
                  <a:schemeClr val="accent1"/>
                </a:solidFill>
                <a:cs typeface="Arial" panose="020B0604020202020204" pitchFamily="34" charset="0"/>
              </a:endParaRPr>
            </a:p>
          </p:txBody>
        </p:sp>
      </p:grpSp>
      <p:grpSp>
        <p:nvGrpSpPr>
          <p:cNvPr id="65" name="Group 64"/>
          <p:cNvGrpSpPr/>
          <p:nvPr/>
        </p:nvGrpSpPr>
        <p:grpSpPr>
          <a:xfrm>
            <a:off x="8245476" y="1936792"/>
            <a:ext cx="2967698" cy="978623"/>
            <a:chOff x="1985513" y="4307149"/>
            <a:chExt cx="2380861" cy="978623"/>
          </a:xfrm>
        </p:grpSpPr>
        <p:sp>
          <p:nvSpPr>
            <p:cNvPr id="66" name="TextBox 65"/>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67" name="TextBox 66"/>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anose="020B0604020202020204" pitchFamily="34" charset="0"/>
                </a:rPr>
                <a:t>EASY TO CHANGE COLORS.</a:t>
              </a:r>
              <a:endParaRPr lang="ko-KR" altLang="en-US" sz="1600" dirty="0">
                <a:solidFill>
                  <a:schemeClr val="accent1"/>
                </a:solidFill>
                <a:cs typeface="Arial" panose="020B0604020202020204" pitchFamily="34" charset="0"/>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Title 1"/>
          <p:cNvSpPr txBox="1"/>
          <p:nvPr/>
        </p:nvSpPr>
        <p:spPr>
          <a:xfrm>
            <a:off x="2822330" y="213650"/>
            <a:ext cx="9369669" cy="712210"/>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en-US" altLang="ko-KR" dirty="0">
                <a:solidFill>
                  <a:schemeClr val="accent2"/>
                </a:solidFill>
              </a:rPr>
              <a:t>INFOGRAPHIC</a:t>
            </a:r>
            <a:endParaRPr lang="ko-KR" altLang="en-US" dirty="0">
              <a:solidFill>
                <a:schemeClr val="accent2"/>
              </a:solidFill>
            </a:endParaRPr>
          </a:p>
        </p:txBody>
      </p:sp>
      <p:grpSp>
        <p:nvGrpSpPr>
          <p:cNvPr id="6" name="Group 5"/>
          <p:cNvGrpSpPr/>
          <p:nvPr/>
        </p:nvGrpSpPr>
        <p:grpSpPr>
          <a:xfrm>
            <a:off x="3851854" y="1629308"/>
            <a:ext cx="7749970" cy="592035"/>
            <a:chOff x="3901726" y="1933234"/>
            <a:chExt cx="7749970" cy="592035"/>
          </a:xfrm>
        </p:grpSpPr>
        <p:sp>
          <p:nvSpPr>
            <p:cNvPr id="60" name="Rectangle 59"/>
            <p:cNvSpPr/>
            <p:nvPr/>
          </p:nvSpPr>
          <p:spPr>
            <a:xfrm>
              <a:off x="4153981" y="1938915"/>
              <a:ext cx="7497715"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61" name="Rectangle 60"/>
            <p:cNvSpPr/>
            <p:nvPr/>
          </p:nvSpPr>
          <p:spPr>
            <a:xfrm>
              <a:off x="11518685" y="19389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p:cNvSpPr/>
            <p:nvPr/>
          </p:nvSpPr>
          <p:spPr>
            <a:xfrm>
              <a:off x="11398817" y="19389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Freeform: Shape 88"/>
            <p:cNvSpPr/>
            <p:nvPr/>
          </p:nvSpPr>
          <p:spPr>
            <a:xfrm>
              <a:off x="3901726" y="1933234"/>
              <a:ext cx="259017" cy="592035"/>
            </a:xfrm>
            <a:custGeom>
              <a:avLst/>
              <a:gdLst/>
              <a:ahLst/>
              <a:cxnLst/>
              <a:rect l="l" t="t" r="r" b="b"/>
              <a:pathLst>
                <a:path w="215653" h="492919">
                  <a:moveTo>
                    <a:pt x="139304" y="0"/>
                  </a:moveTo>
                  <a:lnTo>
                    <a:pt x="215653" y="0"/>
                  </a:lnTo>
                  <a:lnTo>
                    <a:pt x="215653" y="492919"/>
                  </a:lnTo>
                  <a:lnTo>
                    <a:pt x="121556" y="492919"/>
                  </a:lnTo>
                  <a:lnTo>
                    <a:pt x="121556" y="138299"/>
                  </a:lnTo>
                  <a:cubicBezTo>
                    <a:pt x="87177" y="170446"/>
                    <a:pt x="46658" y="194221"/>
                    <a:pt x="0" y="209625"/>
                  </a:cubicBezTo>
                  <a:lnTo>
                    <a:pt x="0" y="124235"/>
                  </a:lnTo>
                  <a:cubicBezTo>
                    <a:pt x="24557" y="116198"/>
                    <a:pt x="51235" y="100962"/>
                    <a:pt x="80033" y="78526"/>
                  </a:cubicBezTo>
                  <a:cubicBezTo>
                    <a:pt x="108831" y="56090"/>
                    <a:pt x="128588" y="29915"/>
                    <a:pt x="139304"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p:nvPr/>
        </p:nvGrpSpPr>
        <p:grpSpPr>
          <a:xfrm>
            <a:off x="3851854" y="3567852"/>
            <a:ext cx="7784156" cy="602550"/>
            <a:chOff x="3867540" y="3720288"/>
            <a:chExt cx="7784156" cy="602550"/>
          </a:xfrm>
        </p:grpSpPr>
        <p:sp>
          <p:nvSpPr>
            <p:cNvPr id="66" name="Rectangle 65"/>
            <p:cNvSpPr/>
            <p:nvPr/>
          </p:nvSpPr>
          <p:spPr>
            <a:xfrm>
              <a:off x="4142809" y="3720288"/>
              <a:ext cx="7508887"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67" name="Rectangle 66"/>
            <p:cNvSpPr/>
            <p:nvPr/>
          </p:nvSpPr>
          <p:spPr>
            <a:xfrm>
              <a:off x="11518685" y="3720288"/>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p:cNvSpPr/>
            <p:nvPr/>
          </p:nvSpPr>
          <p:spPr>
            <a:xfrm>
              <a:off x="11398817" y="3720288"/>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1" name="Freeform: Shape 90"/>
            <p:cNvSpPr/>
            <p:nvPr/>
          </p:nvSpPr>
          <p:spPr>
            <a:xfrm>
              <a:off x="3867540" y="3720747"/>
              <a:ext cx="391741" cy="602091"/>
            </a:xfrm>
            <a:custGeom>
              <a:avLst/>
              <a:gdLst/>
              <a:ahLst/>
              <a:cxnLst/>
              <a:rect l="l" t="t" r="r" b="b"/>
              <a:pathLst>
                <a:path w="326157" h="501291">
                  <a:moveTo>
                    <a:pt x="158391" y="0"/>
                  </a:moveTo>
                  <a:cubicBezTo>
                    <a:pt x="204602" y="0"/>
                    <a:pt x="241660" y="14734"/>
                    <a:pt x="269565" y="44202"/>
                  </a:cubicBezTo>
                  <a:cubicBezTo>
                    <a:pt x="292559" y="68312"/>
                    <a:pt x="304056" y="95548"/>
                    <a:pt x="304056" y="125909"/>
                  </a:cubicBezTo>
                  <a:cubicBezTo>
                    <a:pt x="304056" y="168995"/>
                    <a:pt x="280504" y="203374"/>
                    <a:pt x="233400" y="229047"/>
                  </a:cubicBezTo>
                  <a:cubicBezTo>
                    <a:pt x="261528" y="235074"/>
                    <a:pt x="284020" y="248581"/>
                    <a:pt x="300875" y="269565"/>
                  </a:cubicBezTo>
                  <a:cubicBezTo>
                    <a:pt x="317730" y="290550"/>
                    <a:pt x="326157" y="315888"/>
                    <a:pt x="326157" y="345579"/>
                  </a:cubicBezTo>
                  <a:cubicBezTo>
                    <a:pt x="326157" y="388665"/>
                    <a:pt x="310418" y="425388"/>
                    <a:pt x="278941" y="455749"/>
                  </a:cubicBezTo>
                  <a:cubicBezTo>
                    <a:pt x="247464" y="486110"/>
                    <a:pt x="208285" y="501291"/>
                    <a:pt x="161404" y="501291"/>
                  </a:cubicBezTo>
                  <a:cubicBezTo>
                    <a:pt x="116979" y="501291"/>
                    <a:pt x="80144" y="488510"/>
                    <a:pt x="50899" y="462949"/>
                  </a:cubicBezTo>
                  <a:cubicBezTo>
                    <a:pt x="21655" y="437388"/>
                    <a:pt x="4688" y="403957"/>
                    <a:pt x="0" y="362657"/>
                  </a:cubicBezTo>
                  <a:lnTo>
                    <a:pt x="91083" y="351607"/>
                  </a:lnTo>
                  <a:cubicBezTo>
                    <a:pt x="93985" y="374824"/>
                    <a:pt x="101799" y="392572"/>
                    <a:pt x="114523" y="404850"/>
                  </a:cubicBezTo>
                  <a:cubicBezTo>
                    <a:pt x="127248" y="417128"/>
                    <a:pt x="142652" y="423268"/>
                    <a:pt x="160735" y="423268"/>
                  </a:cubicBezTo>
                  <a:cubicBezTo>
                    <a:pt x="180157" y="423268"/>
                    <a:pt x="196509" y="415901"/>
                    <a:pt x="209792" y="401167"/>
                  </a:cubicBezTo>
                  <a:cubicBezTo>
                    <a:pt x="223075" y="386433"/>
                    <a:pt x="229716" y="366564"/>
                    <a:pt x="229716" y="341561"/>
                  </a:cubicBezTo>
                  <a:cubicBezTo>
                    <a:pt x="229716" y="317897"/>
                    <a:pt x="223354" y="299145"/>
                    <a:pt x="210629" y="285304"/>
                  </a:cubicBezTo>
                  <a:cubicBezTo>
                    <a:pt x="197904" y="271463"/>
                    <a:pt x="182389" y="264542"/>
                    <a:pt x="164083" y="264542"/>
                  </a:cubicBezTo>
                  <a:cubicBezTo>
                    <a:pt x="152028" y="264542"/>
                    <a:pt x="137629" y="266886"/>
                    <a:pt x="120886" y="271575"/>
                  </a:cubicBezTo>
                  <a:lnTo>
                    <a:pt x="131267" y="194891"/>
                  </a:lnTo>
                  <a:cubicBezTo>
                    <a:pt x="156716" y="195561"/>
                    <a:pt x="176138" y="190035"/>
                    <a:pt x="189533" y="178315"/>
                  </a:cubicBezTo>
                  <a:cubicBezTo>
                    <a:pt x="202927" y="166595"/>
                    <a:pt x="209625" y="151024"/>
                    <a:pt x="209625" y="131602"/>
                  </a:cubicBezTo>
                  <a:cubicBezTo>
                    <a:pt x="209625" y="115082"/>
                    <a:pt x="204713" y="101910"/>
                    <a:pt x="194891" y="92088"/>
                  </a:cubicBezTo>
                  <a:cubicBezTo>
                    <a:pt x="185068" y="82265"/>
                    <a:pt x="172008" y="77354"/>
                    <a:pt x="155712" y="77354"/>
                  </a:cubicBezTo>
                  <a:cubicBezTo>
                    <a:pt x="139638" y="77354"/>
                    <a:pt x="125909" y="82935"/>
                    <a:pt x="114523" y="94097"/>
                  </a:cubicBezTo>
                  <a:cubicBezTo>
                    <a:pt x="103138" y="105259"/>
                    <a:pt x="96217" y="121556"/>
                    <a:pt x="93762" y="142987"/>
                  </a:cubicBezTo>
                  <a:lnTo>
                    <a:pt x="7032" y="128253"/>
                  </a:lnTo>
                  <a:cubicBezTo>
                    <a:pt x="13060" y="98562"/>
                    <a:pt x="22157" y="74842"/>
                    <a:pt x="34324" y="57095"/>
                  </a:cubicBezTo>
                  <a:cubicBezTo>
                    <a:pt x="46490" y="39347"/>
                    <a:pt x="63457" y="25394"/>
                    <a:pt x="85223" y="15237"/>
                  </a:cubicBezTo>
                  <a:cubicBezTo>
                    <a:pt x="106989" y="5079"/>
                    <a:pt x="131378" y="0"/>
                    <a:pt x="15839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p:cNvGrpSpPr/>
          <p:nvPr/>
        </p:nvGrpSpPr>
        <p:grpSpPr>
          <a:xfrm>
            <a:off x="3851854" y="4547639"/>
            <a:ext cx="7799842" cy="592035"/>
            <a:chOff x="3851854" y="4614503"/>
            <a:chExt cx="7799842" cy="592035"/>
          </a:xfrm>
        </p:grpSpPr>
        <p:sp>
          <p:nvSpPr>
            <p:cNvPr id="69" name="Rectangle 68"/>
            <p:cNvSpPr/>
            <p:nvPr/>
          </p:nvSpPr>
          <p:spPr>
            <a:xfrm>
              <a:off x="4168209" y="4622414"/>
              <a:ext cx="7483487"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70" name="Rectangle 69"/>
            <p:cNvSpPr/>
            <p:nvPr/>
          </p:nvSpPr>
          <p:spPr>
            <a:xfrm>
              <a:off x="11518685" y="4622414"/>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p:cNvSpPr/>
            <p:nvPr/>
          </p:nvSpPr>
          <p:spPr>
            <a:xfrm>
              <a:off x="11398817" y="4622414"/>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Freeform: Shape 91"/>
            <p:cNvSpPr/>
            <p:nvPr/>
          </p:nvSpPr>
          <p:spPr>
            <a:xfrm>
              <a:off x="3851854" y="4614503"/>
              <a:ext cx="423916" cy="592035"/>
            </a:xfrm>
            <a:custGeom>
              <a:avLst/>
              <a:gdLst/>
              <a:ahLst/>
              <a:cxnLst/>
              <a:rect l="l" t="t" r="r" b="b"/>
              <a:pathLst>
                <a:path w="352946" h="492919">
                  <a:moveTo>
                    <a:pt x="200919" y="143657"/>
                  </a:moveTo>
                  <a:lnTo>
                    <a:pt x="88069" y="311423"/>
                  </a:lnTo>
                  <a:lnTo>
                    <a:pt x="200919" y="311423"/>
                  </a:lnTo>
                  <a:close/>
                  <a:moveTo>
                    <a:pt x="212974" y="0"/>
                  </a:moveTo>
                  <a:lnTo>
                    <a:pt x="292001" y="0"/>
                  </a:lnTo>
                  <a:lnTo>
                    <a:pt x="292001" y="311423"/>
                  </a:lnTo>
                  <a:lnTo>
                    <a:pt x="352946" y="311423"/>
                  </a:lnTo>
                  <a:lnTo>
                    <a:pt x="352946" y="394135"/>
                  </a:lnTo>
                  <a:lnTo>
                    <a:pt x="292001" y="394135"/>
                  </a:lnTo>
                  <a:lnTo>
                    <a:pt x="292001" y="492919"/>
                  </a:lnTo>
                  <a:lnTo>
                    <a:pt x="200919" y="492919"/>
                  </a:lnTo>
                  <a:lnTo>
                    <a:pt x="200919" y="394135"/>
                  </a:lnTo>
                  <a:lnTo>
                    <a:pt x="0" y="394135"/>
                  </a:lnTo>
                  <a:lnTo>
                    <a:pt x="0" y="31175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p:cNvGrpSpPr/>
          <p:nvPr/>
        </p:nvGrpSpPr>
        <p:grpSpPr>
          <a:xfrm>
            <a:off x="3851854" y="5516913"/>
            <a:ext cx="7778525" cy="593437"/>
            <a:chOff x="3873171" y="5516913"/>
            <a:chExt cx="7778525" cy="593437"/>
          </a:xfrm>
        </p:grpSpPr>
        <p:sp>
          <p:nvSpPr>
            <p:cNvPr id="72" name="Rectangle 19"/>
            <p:cNvSpPr/>
            <p:nvPr/>
          </p:nvSpPr>
          <p:spPr>
            <a:xfrm>
              <a:off x="3967391" y="5516913"/>
              <a:ext cx="7684305" cy="583725"/>
            </a:xfrm>
            <a:custGeom>
              <a:avLst/>
              <a:gdLst>
                <a:gd name="connsiteX0" fmla="*/ 0 w 8073774"/>
                <a:gd name="connsiteY0" fmla="*/ 0 h 648001"/>
                <a:gd name="connsiteX1" fmla="*/ 324000 w 8073774"/>
                <a:gd name="connsiteY1" fmla="*/ 0 h 648001"/>
                <a:gd name="connsiteX2" fmla="*/ 324000 w 8073774"/>
                <a:gd name="connsiteY2" fmla="*/ 1 h 648001"/>
                <a:gd name="connsiteX3" fmla="*/ 8073774 w 8073774"/>
                <a:gd name="connsiteY3" fmla="*/ 1 h 648001"/>
                <a:gd name="connsiteX4" fmla="*/ 8073774 w 8073774"/>
                <a:gd name="connsiteY4" fmla="*/ 648001 h 648001"/>
                <a:gd name="connsiteX5" fmla="*/ 180083 w 8073774"/>
                <a:gd name="connsiteY5" fmla="*/ 648001 h 648001"/>
                <a:gd name="connsiteX6" fmla="*/ 180083 w 8073774"/>
                <a:gd name="connsiteY6" fmla="*/ 288000 h 648001"/>
                <a:gd name="connsiteX7" fmla="*/ 0 w 8073774"/>
                <a:gd name="connsiteY7" fmla="*/ 288000 h 648001"/>
                <a:gd name="connsiteX8" fmla="*/ 0 w 8073774"/>
                <a:gd name="connsiteY8" fmla="*/ 0 h 648001"/>
                <a:gd name="connsiteX0-1" fmla="*/ 0 w 8073774"/>
                <a:gd name="connsiteY0-2" fmla="*/ 0 h 648001"/>
                <a:gd name="connsiteX1-3" fmla="*/ 324000 w 8073774"/>
                <a:gd name="connsiteY1-4" fmla="*/ 0 h 648001"/>
                <a:gd name="connsiteX2-5" fmla="*/ 324000 w 8073774"/>
                <a:gd name="connsiteY2-6" fmla="*/ 1 h 648001"/>
                <a:gd name="connsiteX3-7" fmla="*/ 8073774 w 8073774"/>
                <a:gd name="connsiteY3-8" fmla="*/ 1 h 648001"/>
                <a:gd name="connsiteX4-9" fmla="*/ 8073774 w 8073774"/>
                <a:gd name="connsiteY4-10" fmla="*/ 648001 h 648001"/>
                <a:gd name="connsiteX5-11" fmla="*/ 180083 w 8073774"/>
                <a:gd name="connsiteY5-12" fmla="*/ 648001 h 648001"/>
                <a:gd name="connsiteX6-13" fmla="*/ 180083 w 8073774"/>
                <a:gd name="connsiteY6-14" fmla="*/ 288000 h 648001"/>
                <a:gd name="connsiteX7-15" fmla="*/ 0 w 8073774"/>
                <a:gd name="connsiteY7-16" fmla="*/ 288000 h 648001"/>
                <a:gd name="connsiteX8-17" fmla="*/ 0 w 8073774"/>
                <a:gd name="connsiteY8-18" fmla="*/ 0 h 6480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8073774" h="648001">
                  <a:moveTo>
                    <a:pt x="0" y="0"/>
                  </a:moveTo>
                  <a:lnTo>
                    <a:pt x="324000" y="0"/>
                  </a:lnTo>
                  <a:lnTo>
                    <a:pt x="324000" y="1"/>
                  </a:lnTo>
                  <a:lnTo>
                    <a:pt x="8073774" y="1"/>
                  </a:lnTo>
                  <a:lnTo>
                    <a:pt x="8073774" y="648001"/>
                  </a:lnTo>
                  <a:lnTo>
                    <a:pt x="180083" y="648001"/>
                  </a:lnTo>
                  <a:cubicBezTo>
                    <a:pt x="253455" y="535049"/>
                    <a:pt x="266795" y="422095"/>
                    <a:pt x="180083" y="288000"/>
                  </a:cubicBezTo>
                  <a:lnTo>
                    <a:pt x="0" y="288000"/>
                  </a:ln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73" name="Rectangle 72"/>
            <p:cNvSpPr/>
            <p:nvPr/>
          </p:nvSpPr>
          <p:spPr>
            <a:xfrm>
              <a:off x="11518685" y="5516913"/>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p:cNvSpPr/>
            <p:nvPr/>
          </p:nvSpPr>
          <p:spPr>
            <a:xfrm>
              <a:off x="11398817" y="5516913"/>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3" name="Freeform: Shape 92"/>
            <p:cNvSpPr/>
            <p:nvPr/>
          </p:nvSpPr>
          <p:spPr>
            <a:xfrm>
              <a:off x="3873171" y="5518717"/>
              <a:ext cx="396567" cy="591633"/>
            </a:xfrm>
            <a:custGeom>
              <a:avLst/>
              <a:gdLst/>
              <a:ahLst/>
              <a:cxnLst/>
              <a:rect l="l" t="t" r="r" b="b"/>
              <a:pathLst>
                <a:path w="330175" h="492584">
                  <a:moveTo>
                    <a:pt x="59606" y="0"/>
                  </a:moveTo>
                  <a:lnTo>
                    <a:pt x="308409" y="0"/>
                  </a:lnTo>
                  <a:lnTo>
                    <a:pt x="308409" y="88069"/>
                  </a:lnTo>
                  <a:lnTo>
                    <a:pt x="130932" y="88069"/>
                  </a:lnTo>
                  <a:lnTo>
                    <a:pt x="116198" y="171450"/>
                  </a:lnTo>
                  <a:cubicBezTo>
                    <a:pt x="137183" y="160958"/>
                    <a:pt x="158614" y="155711"/>
                    <a:pt x="180492" y="155711"/>
                  </a:cubicBezTo>
                  <a:cubicBezTo>
                    <a:pt x="222238" y="155711"/>
                    <a:pt x="257622" y="170892"/>
                    <a:pt x="286643" y="201253"/>
                  </a:cubicBezTo>
                  <a:cubicBezTo>
                    <a:pt x="315665" y="231614"/>
                    <a:pt x="330175" y="271016"/>
                    <a:pt x="330175" y="319460"/>
                  </a:cubicBezTo>
                  <a:cubicBezTo>
                    <a:pt x="330175" y="359866"/>
                    <a:pt x="318455" y="395920"/>
                    <a:pt x="295015" y="427620"/>
                  </a:cubicBezTo>
                  <a:cubicBezTo>
                    <a:pt x="263091" y="470929"/>
                    <a:pt x="218778" y="492584"/>
                    <a:pt x="162074" y="492584"/>
                  </a:cubicBezTo>
                  <a:cubicBezTo>
                    <a:pt x="116756" y="492584"/>
                    <a:pt x="79809" y="480417"/>
                    <a:pt x="51234" y="456084"/>
                  </a:cubicBezTo>
                  <a:cubicBezTo>
                    <a:pt x="22659" y="431750"/>
                    <a:pt x="5581" y="399045"/>
                    <a:pt x="0" y="357969"/>
                  </a:cubicBezTo>
                  <a:lnTo>
                    <a:pt x="93762" y="348258"/>
                  </a:lnTo>
                  <a:cubicBezTo>
                    <a:pt x="96441" y="369466"/>
                    <a:pt x="104366" y="386265"/>
                    <a:pt x="117537" y="398655"/>
                  </a:cubicBezTo>
                  <a:cubicBezTo>
                    <a:pt x="130709" y="411045"/>
                    <a:pt x="145889" y="417240"/>
                    <a:pt x="163079" y="417240"/>
                  </a:cubicBezTo>
                  <a:cubicBezTo>
                    <a:pt x="182724" y="417240"/>
                    <a:pt x="199356" y="409259"/>
                    <a:pt x="212973" y="393297"/>
                  </a:cubicBezTo>
                  <a:cubicBezTo>
                    <a:pt x="226591" y="377335"/>
                    <a:pt x="233400" y="353281"/>
                    <a:pt x="233400" y="321134"/>
                  </a:cubicBezTo>
                  <a:cubicBezTo>
                    <a:pt x="233400" y="290996"/>
                    <a:pt x="226647" y="268393"/>
                    <a:pt x="213141" y="253324"/>
                  </a:cubicBezTo>
                  <a:cubicBezTo>
                    <a:pt x="199635" y="238255"/>
                    <a:pt x="182054" y="230721"/>
                    <a:pt x="160400" y="230721"/>
                  </a:cubicBezTo>
                  <a:cubicBezTo>
                    <a:pt x="133387" y="230721"/>
                    <a:pt x="109166" y="242664"/>
                    <a:pt x="87734" y="266551"/>
                  </a:cubicBezTo>
                  <a:lnTo>
                    <a:pt x="11386" y="2555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a:off x="3851854" y="2598580"/>
            <a:ext cx="7794612" cy="592035"/>
            <a:chOff x="3857084" y="2826990"/>
            <a:chExt cx="7794612" cy="592035"/>
          </a:xfrm>
        </p:grpSpPr>
        <p:sp>
          <p:nvSpPr>
            <p:cNvPr id="63" name="Isosceles Triangle 1"/>
            <p:cNvSpPr/>
            <p:nvPr/>
          </p:nvSpPr>
          <p:spPr>
            <a:xfrm>
              <a:off x="3894519" y="2833415"/>
              <a:ext cx="7757177" cy="583725"/>
            </a:xfrm>
            <a:custGeom>
              <a:avLst/>
              <a:gdLst>
                <a:gd name="connsiteX0" fmla="*/ 208160 w 8101851"/>
                <a:gd name="connsiteY0" fmla="*/ 0 h 648000"/>
                <a:gd name="connsiteX1" fmla="*/ 8101851 w 8101851"/>
                <a:gd name="connsiteY1" fmla="*/ 0 h 648000"/>
                <a:gd name="connsiteX2" fmla="*/ 8101851 w 8101851"/>
                <a:gd name="connsiteY2" fmla="*/ 648000 h 648000"/>
                <a:gd name="connsiteX3" fmla="*/ 416319 w 8101851"/>
                <a:gd name="connsiteY3" fmla="*/ 648000 h 648000"/>
                <a:gd name="connsiteX4" fmla="*/ 208160 w 8101851"/>
                <a:gd name="connsiteY4" fmla="*/ 648000 h 648000"/>
                <a:gd name="connsiteX5" fmla="*/ 0 w 8101851"/>
                <a:gd name="connsiteY5" fmla="*/ 648000 h 648000"/>
                <a:gd name="connsiteX6" fmla="*/ 283910 w 8101851"/>
                <a:gd name="connsiteY6" fmla="*/ 314984 h 648000"/>
                <a:gd name="connsiteX7" fmla="*/ 208160 w 8101851"/>
                <a:gd name="connsiteY7" fmla="*/ 0 h 648000"/>
                <a:gd name="connsiteX0-1" fmla="*/ 208160 w 8101851"/>
                <a:gd name="connsiteY0-2" fmla="*/ 0 h 648000"/>
                <a:gd name="connsiteX1-3" fmla="*/ 8101851 w 8101851"/>
                <a:gd name="connsiteY1-4" fmla="*/ 0 h 648000"/>
                <a:gd name="connsiteX2-5" fmla="*/ 8101851 w 8101851"/>
                <a:gd name="connsiteY2-6" fmla="*/ 648000 h 648000"/>
                <a:gd name="connsiteX3-7" fmla="*/ 416319 w 8101851"/>
                <a:gd name="connsiteY3-8" fmla="*/ 648000 h 648000"/>
                <a:gd name="connsiteX4-9" fmla="*/ 208160 w 8101851"/>
                <a:gd name="connsiteY4-10" fmla="*/ 648000 h 648000"/>
                <a:gd name="connsiteX5-11" fmla="*/ 0 w 8101851"/>
                <a:gd name="connsiteY5-12" fmla="*/ 648000 h 648000"/>
                <a:gd name="connsiteX6-13" fmla="*/ 283910 w 8101851"/>
                <a:gd name="connsiteY6-14" fmla="*/ 314984 h 648000"/>
                <a:gd name="connsiteX7-15" fmla="*/ 208160 w 8101851"/>
                <a:gd name="connsiteY7-16" fmla="*/ 0 h 648000"/>
                <a:gd name="connsiteX0-17" fmla="*/ 208160 w 8101851"/>
                <a:gd name="connsiteY0-18" fmla="*/ 0 h 648000"/>
                <a:gd name="connsiteX1-19" fmla="*/ 8101851 w 8101851"/>
                <a:gd name="connsiteY1-20" fmla="*/ 0 h 648000"/>
                <a:gd name="connsiteX2-21" fmla="*/ 8101851 w 8101851"/>
                <a:gd name="connsiteY2-22" fmla="*/ 648000 h 648000"/>
                <a:gd name="connsiteX3-23" fmla="*/ 416319 w 8101851"/>
                <a:gd name="connsiteY3-24" fmla="*/ 648000 h 648000"/>
                <a:gd name="connsiteX4-25" fmla="*/ 208160 w 8101851"/>
                <a:gd name="connsiteY4-26" fmla="*/ 648000 h 648000"/>
                <a:gd name="connsiteX5-27" fmla="*/ 0 w 8101851"/>
                <a:gd name="connsiteY5-28" fmla="*/ 648000 h 648000"/>
                <a:gd name="connsiteX6-29" fmla="*/ 283910 w 8101851"/>
                <a:gd name="connsiteY6-30" fmla="*/ 314984 h 648000"/>
                <a:gd name="connsiteX7-31" fmla="*/ 208160 w 8101851"/>
                <a:gd name="connsiteY7-32" fmla="*/ 0 h 64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8101851" h="648000">
                  <a:moveTo>
                    <a:pt x="208160" y="0"/>
                  </a:moveTo>
                  <a:lnTo>
                    <a:pt x="8101851" y="0"/>
                  </a:lnTo>
                  <a:lnTo>
                    <a:pt x="8101851" y="648000"/>
                  </a:lnTo>
                  <a:lnTo>
                    <a:pt x="416319" y="648000"/>
                  </a:lnTo>
                  <a:lnTo>
                    <a:pt x="208160" y="648000"/>
                  </a:lnTo>
                  <a:lnTo>
                    <a:pt x="0" y="648000"/>
                  </a:lnTo>
                  <a:cubicBezTo>
                    <a:pt x="94637" y="536995"/>
                    <a:pt x="81060" y="391484"/>
                    <a:pt x="283910" y="314984"/>
                  </a:cubicBezTo>
                  <a:cubicBezTo>
                    <a:pt x="478696" y="115099"/>
                    <a:pt x="208160" y="96368"/>
                    <a:pt x="208160" y="0"/>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Freeform: Shape 89"/>
            <p:cNvSpPr/>
            <p:nvPr/>
          </p:nvSpPr>
          <p:spPr>
            <a:xfrm>
              <a:off x="3857084" y="2826990"/>
              <a:ext cx="396164" cy="592035"/>
            </a:xfrm>
            <a:custGeom>
              <a:avLst/>
              <a:gdLst/>
              <a:ahLst/>
              <a:cxnLst/>
              <a:rect l="l" t="t" r="r" b="b"/>
              <a:pathLst>
                <a:path w="329840" h="492919">
                  <a:moveTo>
                    <a:pt x="174129" y="0"/>
                  </a:moveTo>
                  <a:cubicBezTo>
                    <a:pt x="222572" y="0"/>
                    <a:pt x="260635" y="13060"/>
                    <a:pt x="288317" y="39179"/>
                  </a:cubicBezTo>
                  <a:cubicBezTo>
                    <a:pt x="315999" y="65299"/>
                    <a:pt x="329840" y="97780"/>
                    <a:pt x="329840" y="136625"/>
                  </a:cubicBezTo>
                  <a:cubicBezTo>
                    <a:pt x="329840" y="158726"/>
                    <a:pt x="325878" y="179766"/>
                    <a:pt x="317952" y="199746"/>
                  </a:cubicBezTo>
                  <a:cubicBezTo>
                    <a:pt x="310027" y="219727"/>
                    <a:pt x="297470" y="240655"/>
                    <a:pt x="280280" y="262533"/>
                  </a:cubicBezTo>
                  <a:cubicBezTo>
                    <a:pt x="268895" y="277044"/>
                    <a:pt x="248357" y="297917"/>
                    <a:pt x="218665" y="325153"/>
                  </a:cubicBezTo>
                  <a:cubicBezTo>
                    <a:pt x="188974" y="352388"/>
                    <a:pt x="170166" y="370471"/>
                    <a:pt x="162241" y="379401"/>
                  </a:cubicBezTo>
                  <a:cubicBezTo>
                    <a:pt x="154316" y="388330"/>
                    <a:pt x="147898" y="397037"/>
                    <a:pt x="142986" y="405520"/>
                  </a:cubicBezTo>
                  <a:lnTo>
                    <a:pt x="329840" y="405520"/>
                  </a:lnTo>
                  <a:lnTo>
                    <a:pt x="329840" y="492919"/>
                  </a:lnTo>
                  <a:lnTo>
                    <a:pt x="0" y="492919"/>
                  </a:lnTo>
                  <a:cubicBezTo>
                    <a:pt x="3572" y="459879"/>
                    <a:pt x="14287" y="428570"/>
                    <a:pt x="32147" y="398990"/>
                  </a:cubicBezTo>
                  <a:cubicBezTo>
                    <a:pt x="50006" y="369410"/>
                    <a:pt x="85278" y="330176"/>
                    <a:pt x="137963" y="281286"/>
                  </a:cubicBezTo>
                  <a:cubicBezTo>
                    <a:pt x="180379" y="241772"/>
                    <a:pt x="206387" y="214983"/>
                    <a:pt x="215987" y="200918"/>
                  </a:cubicBezTo>
                  <a:cubicBezTo>
                    <a:pt x="228935" y="181496"/>
                    <a:pt x="235409" y="162297"/>
                    <a:pt x="235409" y="143322"/>
                  </a:cubicBezTo>
                  <a:cubicBezTo>
                    <a:pt x="235409" y="122337"/>
                    <a:pt x="229772" y="106208"/>
                    <a:pt x="218498" y="94934"/>
                  </a:cubicBezTo>
                  <a:cubicBezTo>
                    <a:pt x="207224" y="83660"/>
                    <a:pt x="191653" y="78024"/>
                    <a:pt x="171785" y="78024"/>
                  </a:cubicBezTo>
                  <a:cubicBezTo>
                    <a:pt x="152139" y="78024"/>
                    <a:pt x="136512" y="83939"/>
                    <a:pt x="124904" y="95771"/>
                  </a:cubicBezTo>
                  <a:cubicBezTo>
                    <a:pt x="113295" y="107603"/>
                    <a:pt x="106598" y="127248"/>
                    <a:pt x="104812" y="154707"/>
                  </a:cubicBezTo>
                  <a:lnTo>
                    <a:pt x="11050" y="145331"/>
                  </a:lnTo>
                  <a:cubicBezTo>
                    <a:pt x="16631" y="93539"/>
                    <a:pt x="34156" y="56369"/>
                    <a:pt x="63624" y="33822"/>
                  </a:cubicBezTo>
                  <a:cubicBezTo>
                    <a:pt x="93092" y="11274"/>
                    <a:pt x="129927" y="0"/>
                    <a:pt x="174129"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p:cNvSpPr/>
            <p:nvPr/>
          </p:nvSpPr>
          <p:spPr>
            <a:xfrm>
              <a:off x="11518685" y="28334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p:cNvSpPr/>
            <p:nvPr/>
          </p:nvSpPr>
          <p:spPr>
            <a:xfrm>
              <a:off x="11398817" y="28334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94" name="Title 1"/>
          <p:cNvSpPr txBox="1"/>
          <p:nvPr/>
        </p:nvSpPr>
        <p:spPr>
          <a:xfrm>
            <a:off x="0" y="213650"/>
            <a:ext cx="2683555" cy="712210"/>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en-US" altLang="ko-KR" dirty="0">
                <a:solidFill>
                  <a:schemeClr val="accent2"/>
                </a:solidFill>
              </a:rPr>
              <a:t>AGENDA</a:t>
            </a:r>
            <a:endParaRPr lang="en-US" altLang="ko-KR" dirty="0">
              <a:solidFill>
                <a:schemeClr val="accent2"/>
              </a:solidFill>
            </a:endParaRPr>
          </a:p>
        </p:txBody>
      </p:sp>
      <p:sp>
        <p:nvSpPr>
          <p:cNvPr id="95" name="TextBox 94"/>
          <p:cNvSpPr txBox="1"/>
          <p:nvPr/>
        </p:nvSpPr>
        <p:spPr bwMode="auto">
          <a:xfrm>
            <a:off x="4670857" y="1781354"/>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anose="020B0604020202020204" pitchFamily="34" charset="0"/>
                <a:cs typeface="Arial" panose="020B0604020202020204" pitchFamily="34" charset="0"/>
              </a:rPr>
              <a:t>Get a modern PowerPoint  Presentation that is beautifully designed.</a:t>
            </a:r>
            <a:endParaRPr lang="ko-KR" altLang="en-US" sz="1200" dirty="0">
              <a:latin typeface="Arial" panose="020B0604020202020204" pitchFamily="34" charset="0"/>
              <a:cs typeface="Arial" panose="020B0604020202020204" pitchFamily="34" charset="0"/>
            </a:endParaRPr>
          </a:p>
        </p:txBody>
      </p:sp>
      <p:sp>
        <p:nvSpPr>
          <p:cNvPr id="96" name="TextBox 95"/>
          <p:cNvSpPr txBox="1"/>
          <p:nvPr/>
        </p:nvSpPr>
        <p:spPr bwMode="auto">
          <a:xfrm>
            <a:off x="4670857" y="2754798"/>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anose="020B0604020202020204" pitchFamily="34" charset="0"/>
                <a:cs typeface="Arial" panose="020B0604020202020204" pitchFamily="34" charset="0"/>
              </a:rPr>
              <a:t>Get a modern PowerPoint  Presentation that is beautifully designed.</a:t>
            </a:r>
            <a:endParaRPr lang="ko-KR" altLang="en-US" sz="1200" dirty="0">
              <a:latin typeface="Arial" panose="020B0604020202020204" pitchFamily="34" charset="0"/>
              <a:cs typeface="Arial" panose="020B0604020202020204" pitchFamily="34" charset="0"/>
            </a:endParaRPr>
          </a:p>
        </p:txBody>
      </p:sp>
      <p:sp>
        <p:nvSpPr>
          <p:cNvPr id="97" name="TextBox 96"/>
          <p:cNvSpPr txBox="1"/>
          <p:nvPr/>
        </p:nvSpPr>
        <p:spPr bwMode="auto">
          <a:xfrm>
            <a:off x="4670857" y="3728242"/>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anose="020B0604020202020204" pitchFamily="34" charset="0"/>
                <a:cs typeface="Arial" panose="020B0604020202020204" pitchFamily="34" charset="0"/>
              </a:rPr>
              <a:t>Get a modern PowerPoint  Presentation that is beautifully designed.</a:t>
            </a:r>
            <a:endParaRPr lang="ko-KR" altLang="en-US" sz="1200" dirty="0">
              <a:latin typeface="Arial" panose="020B0604020202020204" pitchFamily="34" charset="0"/>
              <a:cs typeface="Arial" panose="020B0604020202020204" pitchFamily="34" charset="0"/>
            </a:endParaRPr>
          </a:p>
        </p:txBody>
      </p:sp>
      <p:sp>
        <p:nvSpPr>
          <p:cNvPr id="98" name="TextBox 97"/>
          <p:cNvSpPr txBox="1"/>
          <p:nvPr/>
        </p:nvSpPr>
        <p:spPr bwMode="auto">
          <a:xfrm>
            <a:off x="4670857" y="4701686"/>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anose="020B0604020202020204" pitchFamily="34" charset="0"/>
                <a:cs typeface="Arial" panose="020B0604020202020204" pitchFamily="34" charset="0"/>
              </a:rPr>
              <a:t>Get a modern PowerPoint  Presentation that is beautifully designed.</a:t>
            </a:r>
            <a:endParaRPr lang="ko-KR" altLang="en-US" sz="1200" dirty="0">
              <a:latin typeface="Arial" panose="020B0604020202020204" pitchFamily="34" charset="0"/>
              <a:cs typeface="Arial" panose="020B0604020202020204" pitchFamily="34" charset="0"/>
            </a:endParaRPr>
          </a:p>
        </p:txBody>
      </p:sp>
      <p:sp>
        <p:nvSpPr>
          <p:cNvPr id="99" name="TextBox 98"/>
          <p:cNvSpPr txBox="1"/>
          <p:nvPr/>
        </p:nvSpPr>
        <p:spPr bwMode="auto">
          <a:xfrm>
            <a:off x="4670857" y="5675132"/>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anose="020B0604020202020204" pitchFamily="34" charset="0"/>
                <a:cs typeface="Arial" panose="020B0604020202020204" pitchFamily="34" charset="0"/>
              </a:rPr>
              <a:t>Get a modern PowerPoint  Presentation that is beautifully designed.</a:t>
            </a:r>
            <a:endParaRPr lang="ko-KR" altLang="en-US" sz="1200" dirty="0">
              <a:latin typeface="Arial" panose="020B0604020202020204" pitchFamily="34" charset="0"/>
              <a:cs typeface="Arial" panose="020B0604020202020204" pitchFamily="34"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4"/>
          </p:nvPr>
        </p:nvSpPr>
        <p:spPr/>
      </p:sp>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sp>
        <p:nvSpPr>
          <p:cNvPr id="28" name="Text Placeholder 3"/>
          <p:cNvSpPr txBox="1"/>
          <p:nvPr/>
        </p:nvSpPr>
        <p:spPr>
          <a:xfrm>
            <a:off x="1004717" y="6128339"/>
            <a:ext cx="1728444" cy="23209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dist">
              <a:buFontTx/>
              <a:buNone/>
            </a:pPr>
            <a:r>
              <a:rPr lang="en-US" sz="1600" dirty="0"/>
              <a:t>CHIEF CHEF</a:t>
            </a:r>
            <a:endParaRPr lang="en-US" sz="1600" dirty="0"/>
          </a:p>
        </p:txBody>
      </p:sp>
      <p:sp>
        <p:nvSpPr>
          <p:cNvPr id="29" name="Text Placeholder 3"/>
          <p:cNvSpPr txBox="1"/>
          <p:nvPr/>
        </p:nvSpPr>
        <p:spPr>
          <a:xfrm>
            <a:off x="6656139" y="6128339"/>
            <a:ext cx="1728444" cy="23209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dist">
              <a:buFontTx/>
              <a:buNone/>
            </a:pPr>
            <a:r>
              <a:rPr lang="en-US" sz="1600" dirty="0"/>
              <a:t>CHIEF CHEF</a:t>
            </a:r>
            <a:endParaRPr lang="en-US" sz="1600" dirty="0"/>
          </a:p>
        </p:txBody>
      </p:sp>
      <p:grpSp>
        <p:nvGrpSpPr>
          <p:cNvPr id="30" name="Group 29"/>
          <p:cNvGrpSpPr/>
          <p:nvPr/>
        </p:nvGrpSpPr>
        <p:grpSpPr>
          <a:xfrm>
            <a:off x="3794550" y="2284945"/>
            <a:ext cx="1800201" cy="3245596"/>
            <a:chOff x="3959381" y="2234383"/>
            <a:chExt cx="1800201" cy="3245596"/>
          </a:xfrm>
        </p:grpSpPr>
        <p:sp>
          <p:nvSpPr>
            <p:cNvPr id="31" name="직사각형 9"/>
            <p:cNvSpPr/>
            <p:nvPr userDrawn="1"/>
          </p:nvSpPr>
          <p:spPr>
            <a:xfrm>
              <a:off x="3959381" y="2814516"/>
              <a:ext cx="1800201" cy="22467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ko-KR" sz="1400" dirty="0">
                  <a:solidFill>
                    <a:schemeClr val="tx1">
                      <a:lumMod val="75000"/>
                      <a:lumOff val="25000"/>
                    </a:schemeClr>
                  </a:solidFill>
                  <a:cs typeface="Arial" panose="020B0604020202020204" pitchFamily="34" charset="0"/>
                </a:rPr>
                <a:t>Get a modern PowerPoint  Presentation that is beautifully designed. You can simply impress your audience and add a unique zing and appeal to your Presentations.</a:t>
              </a:r>
              <a:endParaRPr lang="ko-KR" altLang="en-US" sz="1400" dirty="0">
                <a:solidFill>
                  <a:schemeClr val="tx1">
                    <a:lumMod val="75000"/>
                    <a:lumOff val="25000"/>
                  </a:schemeClr>
                </a:solidFill>
                <a:cs typeface="Arial" panose="020B0604020202020204" pitchFamily="34" charset="0"/>
              </a:endParaRPr>
            </a:p>
          </p:txBody>
        </p:sp>
        <p:sp>
          <p:nvSpPr>
            <p:cNvPr id="32"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en-US" sz="2400" b="1" dirty="0">
                  <a:solidFill>
                    <a:schemeClr val="tx1">
                      <a:lumMod val="75000"/>
                      <a:lumOff val="25000"/>
                    </a:schemeClr>
                  </a:solidFill>
                  <a:cs typeface="Arial" panose="020B0604020202020204" pitchFamily="34" charset="0"/>
                </a:rPr>
                <a:t>Name Here</a:t>
              </a:r>
              <a:endParaRPr lang="en-US" sz="2400" b="1" dirty="0">
                <a:solidFill>
                  <a:schemeClr val="tx1">
                    <a:lumMod val="75000"/>
                    <a:lumOff val="25000"/>
                  </a:schemeClr>
                </a:solidFill>
                <a:cs typeface="Arial" panose="020B0604020202020204" pitchFamily="34" charset="0"/>
              </a:endParaRPr>
            </a:p>
          </p:txBody>
        </p:sp>
        <p:sp>
          <p:nvSpPr>
            <p:cNvPr id="35" name="Rectangle 34"/>
            <p:cNvSpPr/>
            <p:nvPr userDrawn="1"/>
          </p:nvSpPr>
          <p:spPr>
            <a:xfrm>
              <a:off x="4040621" y="260514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p:cNvGrpSpPr/>
            <p:nvPr userDrawn="1"/>
          </p:nvGrpSpPr>
          <p:grpSpPr>
            <a:xfrm>
              <a:off x="4040622" y="5170854"/>
              <a:ext cx="1074300" cy="309125"/>
              <a:chOff x="3130166" y="5487343"/>
              <a:chExt cx="1254837" cy="361074"/>
            </a:xfrm>
            <a:solidFill>
              <a:schemeClr val="accent3"/>
            </a:solidFill>
          </p:grpSpPr>
          <p:sp>
            <p:nvSpPr>
              <p:cNvPr id="37" name="Rounded Rectangle 3"/>
              <p:cNvSpPr/>
              <p:nvPr/>
            </p:nvSpPr>
            <p:spPr>
              <a:xfrm>
                <a:off x="4023929" y="5487343"/>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lumMod val="75000"/>
                      <a:lumOff val="25000"/>
                    </a:schemeClr>
                  </a:solidFill>
                </a:endParaRPr>
              </a:p>
            </p:txBody>
          </p:sp>
          <p:sp>
            <p:nvSpPr>
              <p:cNvPr id="38" name="Rounded Rectangle 39"/>
              <p:cNvSpPr/>
              <p:nvPr/>
            </p:nvSpPr>
            <p:spPr>
              <a:xfrm>
                <a:off x="3130166" y="5487343"/>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39" name="Rounded Rectangle 2"/>
              <p:cNvSpPr/>
              <p:nvPr/>
            </p:nvSpPr>
            <p:spPr>
              <a:xfrm>
                <a:off x="3577047" y="5487343"/>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lumMod val="75000"/>
                      <a:lumOff val="25000"/>
                    </a:schemeClr>
                  </a:solidFill>
                </a:endParaRPr>
              </a:p>
            </p:txBody>
          </p:sp>
        </p:grpSp>
      </p:grpSp>
      <p:grpSp>
        <p:nvGrpSpPr>
          <p:cNvPr id="40" name="Group 39"/>
          <p:cNvGrpSpPr/>
          <p:nvPr/>
        </p:nvGrpSpPr>
        <p:grpSpPr>
          <a:xfrm>
            <a:off x="9445972" y="2284945"/>
            <a:ext cx="1800201" cy="3245596"/>
            <a:chOff x="3959381" y="2234383"/>
            <a:chExt cx="1800201" cy="3245596"/>
          </a:xfrm>
        </p:grpSpPr>
        <p:sp>
          <p:nvSpPr>
            <p:cNvPr id="41" name="직사각형 9"/>
            <p:cNvSpPr/>
            <p:nvPr userDrawn="1"/>
          </p:nvSpPr>
          <p:spPr>
            <a:xfrm>
              <a:off x="3959381" y="2814516"/>
              <a:ext cx="1800201" cy="22467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ko-KR" sz="1400" dirty="0">
                  <a:solidFill>
                    <a:schemeClr val="tx1">
                      <a:lumMod val="75000"/>
                      <a:lumOff val="25000"/>
                    </a:schemeClr>
                  </a:solidFill>
                  <a:cs typeface="Arial" panose="020B0604020202020204" pitchFamily="34" charset="0"/>
                </a:rPr>
                <a:t>Get a modern PowerPoint  Presentation that is beautifully designed. You can simply impress your audience and add a unique zing and appeal to your Presentations.</a:t>
              </a:r>
              <a:endParaRPr lang="ko-KR" altLang="en-US" sz="1400" dirty="0">
                <a:solidFill>
                  <a:schemeClr val="tx1">
                    <a:lumMod val="75000"/>
                    <a:lumOff val="25000"/>
                  </a:schemeClr>
                </a:solidFill>
                <a:cs typeface="Arial" panose="020B0604020202020204" pitchFamily="34" charset="0"/>
              </a:endParaRPr>
            </a:p>
          </p:txBody>
        </p:sp>
        <p:sp>
          <p:nvSpPr>
            <p:cNvPr id="42"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en-US" sz="2400" b="1" dirty="0">
                  <a:solidFill>
                    <a:schemeClr val="tx1">
                      <a:lumMod val="75000"/>
                      <a:lumOff val="25000"/>
                    </a:schemeClr>
                  </a:solidFill>
                  <a:cs typeface="Arial" panose="020B0604020202020204" pitchFamily="34" charset="0"/>
                </a:rPr>
                <a:t>Name Here</a:t>
              </a:r>
              <a:endParaRPr lang="en-US" sz="2400" b="1" dirty="0">
                <a:solidFill>
                  <a:schemeClr val="tx1">
                    <a:lumMod val="75000"/>
                    <a:lumOff val="25000"/>
                  </a:schemeClr>
                </a:solidFill>
                <a:cs typeface="Arial" panose="020B0604020202020204" pitchFamily="34" charset="0"/>
              </a:endParaRPr>
            </a:p>
          </p:txBody>
        </p:sp>
        <p:sp>
          <p:nvSpPr>
            <p:cNvPr id="43" name="Rectangle 42"/>
            <p:cNvSpPr/>
            <p:nvPr userDrawn="1"/>
          </p:nvSpPr>
          <p:spPr>
            <a:xfrm>
              <a:off x="4040621" y="260514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43"/>
            <p:cNvGrpSpPr/>
            <p:nvPr userDrawn="1"/>
          </p:nvGrpSpPr>
          <p:grpSpPr>
            <a:xfrm>
              <a:off x="4040622" y="5170854"/>
              <a:ext cx="1074300" cy="309125"/>
              <a:chOff x="3130166" y="5487343"/>
              <a:chExt cx="1254837" cy="361074"/>
            </a:xfrm>
            <a:solidFill>
              <a:schemeClr val="accent3"/>
            </a:solidFill>
          </p:grpSpPr>
          <p:sp>
            <p:nvSpPr>
              <p:cNvPr id="45" name="Rounded Rectangle 3"/>
              <p:cNvSpPr/>
              <p:nvPr/>
            </p:nvSpPr>
            <p:spPr>
              <a:xfrm>
                <a:off x="4023929" y="5487343"/>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lumMod val="75000"/>
                      <a:lumOff val="25000"/>
                    </a:schemeClr>
                  </a:solidFill>
                </a:endParaRPr>
              </a:p>
            </p:txBody>
          </p:sp>
          <p:sp>
            <p:nvSpPr>
              <p:cNvPr id="46" name="Rounded Rectangle 39"/>
              <p:cNvSpPr/>
              <p:nvPr/>
            </p:nvSpPr>
            <p:spPr>
              <a:xfrm>
                <a:off x="3130166" y="5487343"/>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47" name="Rounded Rectangle 2"/>
              <p:cNvSpPr/>
              <p:nvPr/>
            </p:nvSpPr>
            <p:spPr>
              <a:xfrm>
                <a:off x="3577047" y="5487343"/>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lumMod val="75000"/>
                      <a:lumOff val="25000"/>
                    </a:schemeClr>
                  </a:solidFill>
                </a:endParaRPr>
              </a:p>
            </p:txBody>
          </p:sp>
        </p:grpSp>
      </p:grpSp>
      <p:sp>
        <p:nvSpPr>
          <p:cNvPr id="48" name="Frame 47"/>
          <p:cNvSpPr/>
          <p:nvPr/>
        </p:nvSpPr>
        <p:spPr>
          <a:xfrm>
            <a:off x="725939" y="1964643"/>
            <a:ext cx="2286000" cy="3886200"/>
          </a:xfrm>
          <a:prstGeom prst="frame">
            <a:avLst>
              <a:gd name="adj1" fmla="val 78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9" name="Frame 48"/>
          <p:cNvSpPr/>
          <p:nvPr/>
        </p:nvSpPr>
        <p:spPr>
          <a:xfrm>
            <a:off x="6377361" y="1964643"/>
            <a:ext cx="2286000" cy="3886200"/>
          </a:xfrm>
          <a:prstGeom prst="frame">
            <a:avLst>
              <a:gd name="adj1" fmla="val 78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Frame 49"/>
          <p:cNvSpPr/>
          <p:nvPr/>
        </p:nvSpPr>
        <p:spPr>
          <a:xfrm>
            <a:off x="3414490" y="1850343"/>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1" name="Frame 50"/>
          <p:cNvSpPr/>
          <p:nvPr/>
        </p:nvSpPr>
        <p:spPr>
          <a:xfrm>
            <a:off x="9065912" y="1850343"/>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Picture Placeholder 5"/>
          <p:cNvSpPr>
            <a:spLocks noGrp="1"/>
          </p:cNvSpPr>
          <p:nvPr>
            <p:ph type="pic" sz="quarter" idx="15"/>
          </p:nvPr>
        </p:nvSpPr>
        <p:spPr/>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047279" y="342899"/>
            <a:ext cx="2675792" cy="62952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p:nvPr/>
        </p:nvSpPr>
        <p:spPr>
          <a:xfrm>
            <a:off x="7789978" y="984739"/>
            <a:ext cx="3933093" cy="1232438"/>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en-US" altLang="ko-KR" sz="4000" dirty="0">
                <a:solidFill>
                  <a:schemeClr val="accent2"/>
                </a:solidFill>
              </a:rPr>
              <a:t>TIMELINE INFOGRAPHIC</a:t>
            </a:r>
            <a:endParaRPr lang="ko-KR" altLang="en-US" sz="4000" dirty="0">
              <a:solidFill>
                <a:schemeClr val="accent2"/>
              </a:solidFill>
            </a:endParaRPr>
          </a:p>
        </p:txBody>
      </p:sp>
      <p:sp>
        <p:nvSpPr>
          <p:cNvPr id="5" name="TextBox 4"/>
          <p:cNvSpPr txBox="1"/>
          <p:nvPr/>
        </p:nvSpPr>
        <p:spPr>
          <a:xfrm>
            <a:off x="9179164" y="5908306"/>
            <a:ext cx="2543907" cy="584775"/>
          </a:xfrm>
          <a:prstGeom prst="rect">
            <a:avLst/>
          </a:prstGeom>
          <a:noFill/>
        </p:spPr>
        <p:txBody>
          <a:bodyPr wrap="square" rtlCol="0">
            <a:spAutoFit/>
          </a:bodyPr>
          <a:lstStyle/>
          <a:p>
            <a:pPr algn="r"/>
            <a:r>
              <a:rPr lang="en-US" altLang="ko-KR" sz="3200" b="1" dirty="0">
                <a:solidFill>
                  <a:schemeClr val="bg1"/>
                </a:solidFill>
                <a:cs typeface="Arial" panose="020B0604020202020204" pitchFamily="34" charset="0"/>
              </a:rPr>
              <a:t>SINCE 2015</a:t>
            </a:r>
            <a:endParaRPr lang="ko-KR" altLang="en-US" sz="3200" b="1" dirty="0">
              <a:solidFill>
                <a:schemeClr val="bg1"/>
              </a:solidFill>
              <a:cs typeface="Arial" panose="020B0604020202020204" pitchFamily="34" charset="0"/>
            </a:endParaRPr>
          </a:p>
        </p:txBody>
      </p:sp>
      <p:grpSp>
        <p:nvGrpSpPr>
          <p:cNvPr id="2" name="Group 1"/>
          <p:cNvGrpSpPr/>
          <p:nvPr/>
        </p:nvGrpSpPr>
        <p:grpSpPr>
          <a:xfrm>
            <a:off x="600841" y="504900"/>
            <a:ext cx="1506343" cy="669191"/>
            <a:chOff x="4935452" y="522484"/>
            <a:chExt cx="1506343" cy="669191"/>
          </a:xfrm>
        </p:grpSpPr>
        <p:sp>
          <p:nvSpPr>
            <p:cNvPr id="50" name="TextBox 49"/>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anose="020B0604020202020204" pitchFamily="34" charset="0"/>
                </a:rPr>
                <a:t>2015</a:t>
              </a:r>
              <a:endParaRPr lang="ko-KR" altLang="en-US" sz="3600" b="1" dirty="0">
                <a:cs typeface="Arial" panose="020B0604020202020204" pitchFamily="34" charset="0"/>
              </a:endParaRPr>
            </a:p>
          </p:txBody>
        </p:sp>
        <p:sp>
          <p:nvSpPr>
            <p:cNvPr id="51" name="Rectangle 50"/>
            <p:cNvSpPr/>
            <p:nvPr/>
          </p:nvSpPr>
          <p:spPr>
            <a:xfrm>
              <a:off x="518922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2" name="Group 51"/>
          <p:cNvGrpSpPr/>
          <p:nvPr/>
        </p:nvGrpSpPr>
        <p:grpSpPr>
          <a:xfrm>
            <a:off x="5547975" y="1745629"/>
            <a:ext cx="1506343" cy="669191"/>
            <a:chOff x="4935452" y="522484"/>
            <a:chExt cx="1506343" cy="669191"/>
          </a:xfrm>
        </p:grpSpPr>
        <p:sp>
          <p:nvSpPr>
            <p:cNvPr id="53" name="TextBox 52"/>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anose="020B0604020202020204" pitchFamily="34" charset="0"/>
                </a:rPr>
                <a:t>2016</a:t>
              </a:r>
              <a:endParaRPr lang="ko-KR" altLang="en-US" sz="3600" b="1" dirty="0">
                <a:cs typeface="Arial" panose="020B0604020202020204" pitchFamily="34" charset="0"/>
              </a:endParaRPr>
            </a:p>
          </p:txBody>
        </p:sp>
        <p:sp>
          <p:nvSpPr>
            <p:cNvPr id="54" name="Rectangle 53"/>
            <p:cNvSpPr/>
            <p:nvPr/>
          </p:nvSpPr>
          <p:spPr>
            <a:xfrm>
              <a:off x="5532118"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5" name="Group 54"/>
          <p:cNvGrpSpPr/>
          <p:nvPr/>
        </p:nvGrpSpPr>
        <p:grpSpPr>
          <a:xfrm>
            <a:off x="600841" y="2986358"/>
            <a:ext cx="1506343" cy="669191"/>
            <a:chOff x="4935452" y="522484"/>
            <a:chExt cx="1506343" cy="669191"/>
          </a:xfrm>
        </p:grpSpPr>
        <p:sp>
          <p:nvSpPr>
            <p:cNvPr id="56" name="TextBox 55"/>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anose="020B0604020202020204" pitchFamily="34" charset="0"/>
                </a:rPr>
                <a:t>2017</a:t>
              </a:r>
              <a:endParaRPr lang="ko-KR" altLang="en-US" sz="3600" b="1" dirty="0">
                <a:cs typeface="Arial" panose="020B0604020202020204" pitchFamily="34" charset="0"/>
              </a:endParaRPr>
            </a:p>
          </p:txBody>
        </p:sp>
        <p:sp>
          <p:nvSpPr>
            <p:cNvPr id="57" name="Rectangle 56"/>
            <p:cNvSpPr/>
            <p:nvPr/>
          </p:nvSpPr>
          <p:spPr>
            <a:xfrm>
              <a:off x="518922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8" name="Group 57"/>
          <p:cNvGrpSpPr/>
          <p:nvPr/>
        </p:nvGrpSpPr>
        <p:grpSpPr>
          <a:xfrm>
            <a:off x="5547975" y="4227087"/>
            <a:ext cx="1506343" cy="669191"/>
            <a:chOff x="4935452" y="522484"/>
            <a:chExt cx="1506343" cy="669191"/>
          </a:xfrm>
        </p:grpSpPr>
        <p:sp>
          <p:nvSpPr>
            <p:cNvPr id="59" name="TextBox 58"/>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anose="020B0604020202020204" pitchFamily="34" charset="0"/>
                </a:rPr>
                <a:t>2018</a:t>
              </a:r>
              <a:endParaRPr lang="ko-KR" altLang="en-US" sz="3600" b="1" dirty="0">
                <a:cs typeface="Arial" panose="020B0604020202020204" pitchFamily="34" charset="0"/>
              </a:endParaRPr>
            </a:p>
          </p:txBody>
        </p:sp>
        <p:sp>
          <p:nvSpPr>
            <p:cNvPr id="60" name="Rectangle 59"/>
            <p:cNvSpPr/>
            <p:nvPr/>
          </p:nvSpPr>
          <p:spPr>
            <a:xfrm>
              <a:off x="550574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1" name="Group 60"/>
          <p:cNvGrpSpPr/>
          <p:nvPr/>
        </p:nvGrpSpPr>
        <p:grpSpPr>
          <a:xfrm>
            <a:off x="600841" y="5467814"/>
            <a:ext cx="1506343" cy="669191"/>
            <a:chOff x="4935452" y="522484"/>
            <a:chExt cx="1506343" cy="669191"/>
          </a:xfrm>
        </p:grpSpPr>
        <p:sp>
          <p:nvSpPr>
            <p:cNvPr id="62" name="TextBox 61"/>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anose="020B0604020202020204" pitchFamily="34" charset="0"/>
                </a:rPr>
                <a:t>2019</a:t>
              </a:r>
              <a:endParaRPr lang="ko-KR" altLang="en-US" sz="3600" b="1" dirty="0">
                <a:cs typeface="Arial" panose="020B0604020202020204" pitchFamily="34" charset="0"/>
              </a:endParaRPr>
            </a:p>
          </p:txBody>
        </p:sp>
        <p:sp>
          <p:nvSpPr>
            <p:cNvPr id="63" name="Rectangle 62"/>
            <p:cNvSpPr/>
            <p:nvPr/>
          </p:nvSpPr>
          <p:spPr>
            <a:xfrm>
              <a:off x="518922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7" name="Group 66"/>
          <p:cNvGrpSpPr/>
          <p:nvPr/>
        </p:nvGrpSpPr>
        <p:grpSpPr>
          <a:xfrm>
            <a:off x="2133303" y="677327"/>
            <a:ext cx="3933092" cy="793957"/>
            <a:chOff x="1985513" y="4307149"/>
            <a:chExt cx="2380861" cy="793957"/>
          </a:xfrm>
        </p:grpSpPr>
        <p:sp>
          <p:nvSpPr>
            <p:cNvPr id="68" name="TextBox 67"/>
            <p:cNvSpPr txBox="1"/>
            <p:nvPr/>
          </p:nvSpPr>
          <p:spPr>
            <a:xfrm>
              <a:off x="2004348" y="4639441"/>
              <a:ext cx="234663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69" name="TextBox 68"/>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anose="020B0604020202020204" pitchFamily="34" charset="0"/>
                </a:rPr>
                <a:t>EASY TO CHANGE COLORS, PHOTOS.  </a:t>
              </a:r>
              <a:endParaRPr lang="ko-KR" altLang="en-US" sz="1600" dirty="0">
                <a:solidFill>
                  <a:schemeClr val="accent1"/>
                </a:solidFill>
                <a:cs typeface="Arial" panose="020B0604020202020204" pitchFamily="34" charset="0"/>
              </a:endParaRPr>
            </a:p>
          </p:txBody>
        </p:sp>
      </p:grpSp>
      <p:grpSp>
        <p:nvGrpSpPr>
          <p:cNvPr id="70" name="Group 69"/>
          <p:cNvGrpSpPr/>
          <p:nvPr/>
        </p:nvGrpSpPr>
        <p:grpSpPr>
          <a:xfrm>
            <a:off x="1614883" y="1920022"/>
            <a:ext cx="3933092" cy="793957"/>
            <a:chOff x="1985513" y="4307149"/>
            <a:chExt cx="2380861" cy="793957"/>
          </a:xfrm>
        </p:grpSpPr>
        <p:sp>
          <p:nvSpPr>
            <p:cNvPr id="71" name="TextBox 70"/>
            <p:cNvSpPr txBox="1"/>
            <p:nvPr/>
          </p:nvSpPr>
          <p:spPr>
            <a:xfrm>
              <a:off x="2004348" y="4639441"/>
              <a:ext cx="2346637"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72" name="TextBox 71"/>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anose="020B0604020202020204" pitchFamily="34" charset="0"/>
                </a:rPr>
                <a:t>EASY TO CHANGE COLORS, PHOTOS.  </a:t>
              </a:r>
              <a:endParaRPr lang="ko-KR" altLang="en-US" sz="1600" dirty="0">
                <a:solidFill>
                  <a:schemeClr val="accent1"/>
                </a:solidFill>
                <a:cs typeface="Arial" panose="020B0604020202020204" pitchFamily="34" charset="0"/>
              </a:endParaRPr>
            </a:p>
          </p:txBody>
        </p:sp>
      </p:grpSp>
      <p:grpSp>
        <p:nvGrpSpPr>
          <p:cNvPr id="73" name="Group 72"/>
          <p:cNvGrpSpPr/>
          <p:nvPr/>
        </p:nvGrpSpPr>
        <p:grpSpPr>
          <a:xfrm>
            <a:off x="2133303" y="3162717"/>
            <a:ext cx="3933092" cy="793957"/>
            <a:chOff x="1985513" y="4307149"/>
            <a:chExt cx="2380861" cy="793957"/>
          </a:xfrm>
        </p:grpSpPr>
        <p:sp>
          <p:nvSpPr>
            <p:cNvPr id="74" name="TextBox 73"/>
            <p:cNvSpPr txBox="1"/>
            <p:nvPr/>
          </p:nvSpPr>
          <p:spPr>
            <a:xfrm>
              <a:off x="2004348" y="4639441"/>
              <a:ext cx="234663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75" name="TextBox 74"/>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anose="020B0604020202020204" pitchFamily="34" charset="0"/>
                </a:rPr>
                <a:t>EASY TO CHANGE COLORS, PHOTOS.  </a:t>
              </a:r>
              <a:endParaRPr lang="ko-KR" altLang="en-US" sz="1600" dirty="0">
                <a:solidFill>
                  <a:schemeClr val="accent1"/>
                </a:solidFill>
                <a:cs typeface="Arial" panose="020B0604020202020204" pitchFamily="34" charset="0"/>
              </a:endParaRPr>
            </a:p>
          </p:txBody>
        </p:sp>
      </p:grpSp>
      <p:grpSp>
        <p:nvGrpSpPr>
          <p:cNvPr id="76" name="Group 75"/>
          <p:cNvGrpSpPr/>
          <p:nvPr/>
        </p:nvGrpSpPr>
        <p:grpSpPr>
          <a:xfrm>
            <a:off x="1614883" y="4405412"/>
            <a:ext cx="3933092" cy="793957"/>
            <a:chOff x="1985513" y="4307149"/>
            <a:chExt cx="2380861" cy="793957"/>
          </a:xfrm>
        </p:grpSpPr>
        <p:sp>
          <p:nvSpPr>
            <p:cNvPr id="77" name="TextBox 76"/>
            <p:cNvSpPr txBox="1"/>
            <p:nvPr/>
          </p:nvSpPr>
          <p:spPr>
            <a:xfrm>
              <a:off x="2004348" y="4639441"/>
              <a:ext cx="2346637"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78" name="TextBox 77"/>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anose="020B0604020202020204" pitchFamily="34" charset="0"/>
                </a:rPr>
                <a:t>EASY TO CHANGE COLORS, PHOTOS.  </a:t>
              </a:r>
              <a:endParaRPr lang="ko-KR" altLang="en-US" sz="1600" dirty="0">
                <a:solidFill>
                  <a:schemeClr val="accent1"/>
                </a:solidFill>
                <a:cs typeface="Arial" panose="020B0604020202020204" pitchFamily="34" charset="0"/>
              </a:endParaRPr>
            </a:p>
          </p:txBody>
        </p:sp>
      </p:grpSp>
      <p:grpSp>
        <p:nvGrpSpPr>
          <p:cNvPr id="79" name="Group 78"/>
          <p:cNvGrpSpPr/>
          <p:nvPr/>
        </p:nvGrpSpPr>
        <p:grpSpPr>
          <a:xfrm>
            <a:off x="2133303" y="5648108"/>
            <a:ext cx="3933092" cy="793957"/>
            <a:chOff x="1985513" y="4307149"/>
            <a:chExt cx="2380861" cy="793957"/>
          </a:xfrm>
        </p:grpSpPr>
        <p:sp>
          <p:nvSpPr>
            <p:cNvPr id="80" name="TextBox 79"/>
            <p:cNvSpPr txBox="1"/>
            <p:nvPr/>
          </p:nvSpPr>
          <p:spPr>
            <a:xfrm>
              <a:off x="2004348" y="4639441"/>
              <a:ext cx="234663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81" name="TextBox 80"/>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anose="020B0604020202020204" pitchFamily="34" charset="0"/>
                </a:rPr>
                <a:t>EASY TO CHANGE COLORS, PHOTOS.  </a:t>
              </a:r>
              <a:endParaRPr lang="ko-KR" altLang="en-US" sz="1600" dirty="0">
                <a:solidFill>
                  <a:schemeClr val="accent1"/>
                </a:solidFill>
                <a:cs typeface="Arial" panose="020B0604020202020204" pitchFamily="34" charset="0"/>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p:cNvSpPr txBox="1"/>
          <p:nvPr/>
        </p:nvSpPr>
        <p:spPr>
          <a:xfrm>
            <a:off x="8228025" y="3414324"/>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Apa tujuan pengguna aplikasi perangkat bergerak panduan dan resep masakan untuk mahasiswa berbasis Android?</a:t>
            </a:r>
            <a:endParaRPr lang="ko-KR" altLang="en-US" sz="1200" dirty="0">
              <a:solidFill>
                <a:schemeClr val="tx1">
                  <a:lumMod val="75000"/>
                  <a:lumOff val="25000"/>
                </a:schemeClr>
              </a:solidFill>
              <a:cs typeface="Arial" panose="020B0604020202020204" pitchFamily="34" charset="0"/>
            </a:endParaRPr>
          </a:p>
        </p:txBody>
      </p:sp>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Rumusan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Masalah</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sp>
        <p:nvSpPr>
          <p:cNvPr id="80" name="TextBox 79"/>
          <p:cNvSpPr txBox="1"/>
          <p:nvPr/>
        </p:nvSpPr>
        <p:spPr>
          <a:xfrm>
            <a:off x="8228023" y="2240275"/>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Siapakah pengguna aplikasi perangkat bergerak panduan dan resep masakan untuk mahasiswa berbasis Android?</a:t>
            </a:r>
            <a:endParaRPr lang="ko-KR" altLang="en-US" sz="1200" dirty="0">
              <a:solidFill>
                <a:schemeClr val="tx1">
                  <a:lumMod val="75000"/>
                  <a:lumOff val="25000"/>
                </a:schemeClr>
              </a:solidFill>
              <a:cs typeface="Arial" panose="020B0604020202020204" pitchFamily="34" charset="0"/>
            </a:endParaRPr>
          </a:p>
        </p:txBody>
      </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sp>
        <p:nvSpPr>
          <p:cNvPr id="90" name="TextBox 89"/>
          <p:cNvSpPr txBox="1"/>
          <p:nvPr/>
        </p:nvSpPr>
        <p:spPr>
          <a:xfrm>
            <a:off x="8220596" y="4626111"/>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Dapatkah aplikasi perangkat bergerak panduan dan resep masakan untuk mahasiswa direalisasikan dalam bentuk aplikasi Android?</a:t>
            </a:r>
            <a:endParaRPr lang="ko-KR" altLang="en-US" sz="1200" dirty="0">
              <a:solidFill>
                <a:schemeClr val="tx1">
                  <a:lumMod val="75000"/>
                  <a:lumOff val="25000"/>
                </a:schemeClr>
              </a:solidFill>
              <a:cs typeface="Arial" panose="020B0604020202020204" pitchFamily="34" charset="0"/>
            </a:endParaRPr>
          </a:p>
        </p:txBody>
      </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sp>
        <p:nvSpPr>
          <p:cNvPr id="95" name="TextBox 94"/>
          <p:cNvSpPr txBox="1"/>
          <p:nvPr/>
        </p:nvSpPr>
        <p:spPr>
          <a:xfrm>
            <a:off x="8228023" y="5784220"/>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Dapatkah pengguna mencapai tujuannya dengan menggunakan aplikasi yang dikembangkan?</a:t>
            </a:r>
            <a:endParaRPr lang="ko-KR" altLang="en-US" sz="1200" dirty="0">
              <a:solidFill>
                <a:schemeClr val="tx1">
                  <a:lumMod val="75000"/>
                  <a:lumOff val="25000"/>
                </a:schemeClr>
              </a:solidFill>
              <a:cs typeface="Arial" panose="020B0604020202020204" pitchFamily="34" charset="0"/>
            </a:endParaRPr>
          </a:p>
        </p:txBody>
      </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그룹 103"/>
          <p:cNvGrpSpPr/>
          <p:nvPr/>
        </p:nvGrpSpPr>
        <p:grpSpPr>
          <a:xfrm rot="21227384">
            <a:off x="5245015" y="3895516"/>
            <a:ext cx="608087" cy="1288523"/>
            <a:chOff x="-287118" y="4952296"/>
            <a:chExt cx="1609427" cy="3410347"/>
          </a:xfrm>
          <a:solidFill>
            <a:schemeClr val="accent2"/>
          </a:solidFill>
        </p:grpSpPr>
        <p:sp>
          <p:nvSpPr>
            <p:cNvPr id="32"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Group 46"/>
          <p:cNvGrpSpPr/>
          <p:nvPr/>
        </p:nvGrpSpPr>
        <p:grpSpPr>
          <a:xfrm rot="20007842">
            <a:off x="4584631" y="3938080"/>
            <a:ext cx="761067" cy="1530882"/>
            <a:chOff x="3253539" y="3991723"/>
            <a:chExt cx="288620" cy="580558"/>
          </a:xfrm>
        </p:grpSpPr>
        <p:sp>
          <p:nvSpPr>
            <p:cNvPr id="48" name="Freeform: Shape 47"/>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3"/>
            </a:solidFill>
            <a:ln w="3309" cap="flat">
              <a:noFill/>
              <a:prstDash val="solid"/>
              <a:miter/>
            </a:ln>
          </p:spPr>
          <p:txBody>
            <a:bodyPr rtlCol="0" anchor="ctr"/>
            <a:lstStyle/>
            <a:p>
              <a:endParaRPr lang="en-US"/>
            </a:p>
          </p:txBody>
        </p:sp>
        <p:sp>
          <p:nvSpPr>
            <p:cNvPr id="49" name="Freeform: Shape 48"/>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1"/>
            </a:solidFill>
            <a:ln w="3309" cap="flat">
              <a:noFill/>
              <a:prstDash val="solid"/>
              <a:miter/>
            </a:ln>
          </p:spPr>
          <p:txBody>
            <a:bodyPr rtlCol="0" anchor="ctr"/>
            <a:lstStyle/>
            <a:p>
              <a:endParaRPr lang="en-US"/>
            </a:p>
          </p:txBody>
        </p:sp>
      </p:grpSp>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3" name="Group 2"/>
          <p:cNvGrpSpPr/>
          <p:nvPr/>
        </p:nvGrpSpPr>
        <p:grpSpPr>
          <a:xfrm rot="19652038">
            <a:off x="5536755" y="2265030"/>
            <a:ext cx="1668669" cy="2905785"/>
            <a:chOff x="2755505" y="1879063"/>
            <a:chExt cx="552450" cy="962025"/>
          </a:xfrm>
          <a:solidFill>
            <a:schemeClr val="accent4"/>
          </a:solidFill>
        </p:grpSpPr>
        <p:sp>
          <p:nvSpPr>
            <p:cNvPr id="4" name="Freeform: Shape 3"/>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grpFill/>
            <a:ln w="9525" cap="flat">
              <a:noFill/>
              <a:prstDash val="solid"/>
              <a:miter/>
            </a:ln>
          </p:spPr>
          <p:txBody>
            <a:bodyPr rtlCol="0" anchor="ctr"/>
            <a:lstStyle/>
            <a:p>
              <a:endParaRPr lang="en-US" dirty="0"/>
            </a:p>
          </p:txBody>
        </p:sp>
        <p:sp>
          <p:nvSpPr>
            <p:cNvPr id="5" name="Freeform: Shape 4"/>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chemeClr val="bg1"/>
            </a:solidFill>
            <a:ln w="9525" cap="flat">
              <a:noFill/>
              <a:prstDash val="solid"/>
              <a:miter/>
            </a:ln>
          </p:spPr>
          <p:txBody>
            <a:bodyPr rtlCol="0" anchor="ctr"/>
            <a:lstStyle/>
            <a:p>
              <a:endParaRPr lang="en-US"/>
            </a:p>
          </p:txBody>
        </p:sp>
      </p:grpSp>
      <p:grpSp>
        <p:nvGrpSpPr>
          <p:cNvPr id="8" name="Group 7"/>
          <p:cNvGrpSpPr/>
          <p:nvPr/>
        </p:nvGrpSpPr>
        <p:grpSpPr>
          <a:xfrm>
            <a:off x="5800329" y="2945615"/>
            <a:ext cx="700565" cy="635820"/>
            <a:chOff x="6587475" y="3356075"/>
            <a:chExt cx="700565" cy="635820"/>
          </a:xfrm>
        </p:grpSpPr>
        <p:sp>
          <p:nvSpPr>
            <p:cNvPr id="6" name="Oval 5"/>
            <p:cNvSpPr/>
            <p:nvPr/>
          </p:nvSpPr>
          <p:spPr>
            <a:xfrm>
              <a:off x="6587475" y="3356075"/>
              <a:ext cx="700565" cy="635820"/>
            </a:xfrm>
            <a:custGeom>
              <a:avLst/>
              <a:gdLst>
                <a:gd name="connsiteX0" fmla="*/ 0 w 1412340"/>
                <a:gd name="connsiteY0" fmla="*/ 706170 h 1412340"/>
                <a:gd name="connsiteX1" fmla="*/ 706170 w 1412340"/>
                <a:gd name="connsiteY1" fmla="*/ 0 h 1412340"/>
                <a:gd name="connsiteX2" fmla="*/ 1412340 w 1412340"/>
                <a:gd name="connsiteY2" fmla="*/ 706170 h 1412340"/>
                <a:gd name="connsiteX3" fmla="*/ 706170 w 1412340"/>
                <a:gd name="connsiteY3" fmla="*/ 1412340 h 1412340"/>
                <a:gd name="connsiteX4" fmla="*/ 0 w 1412340"/>
                <a:gd name="connsiteY4" fmla="*/ 706170 h 1412340"/>
                <a:gd name="connsiteX0-1" fmla="*/ 0 w 1440106"/>
                <a:gd name="connsiteY0-2" fmla="*/ 723095 h 1429265"/>
                <a:gd name="connsiteX1-3" fmla="*/ 706170 w 1440106"/>
                <a:gd name="connsiteY1-4" fmla="*/ 16925 h 1429265"/>
                <a:gd name="connsiteX2-5" fmla="*/ 1240325 w 1440106"/>
                <a:gd name="connsiteY2-6" fmla="*/ 261368 h 1429265"/>
                <a:gd name="connsiteX3-7" fmla="*/ 1412340 w 1440106"/>
                <a:gd name="connsiteY3-8" fmla="*/ 723095 h 1429265"/>
                <a:gd name="connsiteX4-9" fmla="*/ 706170 w 1440106"/>
                <a:gd name="connsiteY4-10" fmla="*/ 1429265 h 1429265"/>
                <a:gd name="connsiteX5" fmla="*/ 0 w 1440106"/>
                <a:gd name="connsiteY5" fmla="*/ 723095 h 1429265"/>
                <a:gd name="connsiteX0-11" fmla="*/ 23086 w 1463192"/>
                <a:gd name="connsiteY0-12" fmla="*/ 723095 h 1450970"/>
                <a:gd name="connsiteX1-13" fmla="*/ 729256 w 1463192"/>
                <a:gd name="connsiteY1-14" fmla="*/ 16925 h 1450970"/>
                <a:gd name="connsiteX2-15" fmla="*/ 1263411 w 1463192"/>
                <a:gd name="connsiteY2-16" fmla="*/ 261368 h 1450970"/>
                <a:gd name="connsiteX3-17" fmla="*/ 1435426 w 1463192"/>
                <a:gd name="connsiteY3-18" fmla="*/ 723095 h 1450970"/>
                <a:gd name="connsiteX4-19" fmla="*/ 729256 w 1463192"/>
                <a:gd name="connsiteY4-20" fmla="*/ 1429265 h 1450970"/>
                <a:gd name="connsiteX5-21" fmla="*/ 222263 w 1463192"/>
                <a:gd name="connsiteY5-22" fmla="*/ 1221036 h 1450970"/>
                <a:gd name="connsiteX6" fmla="*/ 23086 w 1463192"/>
                <a:gd name="connsiteY6" fmla="*/ 723095 h 1450970"/>
                <a:gd name="connsiteX0-23" fmla="*/ 23086 w 1438966"/>
                <a:gd name="connsiteY0-24" fmla="*/ 723095 h 1431250"/>
                <a:gd name="connsiteX1-25" fmla="*/ 729256 w 1438966"/>
                <a:gd name="connsiteY1-26" fmla="*/ 16925 h 1431250"/>
                <a:gd name="connsiteX2-27" fmla="*/ 1263411 w 1438966"/>
                <a:gd name="connsiteY2-28" fmla="*/ 261368 h 1431250"/>
                <a:gd name="connsiteX3-29" fmla="*/ 1435426 w 1438966"/>
                <a:gd name="connsiteY3-30" fmla="*/ 723095 h 1431250"/>
                <a:gd name="connsiteX4-31" fmla="*/ 1136663 w 1438966"/>
                <a:gd name="connsiteY4-32" fmla="*/ 1112394 h 1431250"/>
                <a:gd name="connsiteX5-33" fmla="*/ 729256 w 1438966"/>
                <a:gd name="connsiteY5-34" fmla="*/ 1429265 h 1431250"/>
                <a:gd name="connsiteX6-35" fmla="*/ 222263 w 1438966"/>
                <a:gd name="connsiteY6-36" fmla="*/ 1221036 h 1431250"/>
                <a:gd name="connsiteX7" fmla="*/ 23086 w 1438966"/>
                <a:gd name="connsiteY7" fmla="*/ 723095 h 1431250"/>
                <a:gd name="connsiteX0-37" fmla="*/ 23086 w 1438966"/>
                <a:gd name="connsiteY0-38" fmla="*/ 723095 h 1432175"/>
                <a:gd name="connsiteX1-39" fmla="*/ 729256 w 1438966"/>
                <a:gd name="connsiteY1-40" fmla="*/ 16925 h 1432175"/>
                <a:gd name="connsiteX2-41" fmla="*/ 1263411 w 1438966"/>
                <a:gd name="connsiteY2-42" fmla="*/ 261368 h 1432175"/>
                <a:gd name="connsiteX3-43" fmla="*/ 1435426 w 1438966"/>
                <a:gd name="connsiteY3-44" fmla="*/ 723095 h 1432175"/>
                <a:gd name="connsiteX4-45" fmla="*/ 1109503 w 1438966"/>
                <a:gd name="connsiteY4-46" fmla="*/ 1085233 h 1432175"/>
                <a:gd name="connsiteX5-47" fmla="*/ 729256 w 1438966"/>
                <a:gd name="connsiteY5-48" fmla="*/ 1429265 h 1432175"/>
                <a:gd name="connsiteX6-49" fmla="*/ 222263 w 1438966"/>
                <a:gd name="connsiteY6-50" fmla="*/ 1221036 h 1432175"/>
                <a:gd name="connsiteX7-51" fmla="*/ 23086 w 1438966"/>
                <a:gd name="connsiteY7-52" fmla="*/ 723095 h 1432175"/>
                <a:gd name="connsiteX0-53" fmla="*/ 23086 w 1492024"/>
                <a:gd name="connsiteY0-54" fmla="*/ 723095 h 1432175"/>
                <a:gd name="connsiteX1-55" fmla="*/ 729256 w 1492024"/>
                <a:gd name="connsiteY1-56" fmla="*/ 16925 h 1432175"/>
                <a:gd name="connsiteX2-57" fmla="*/ 1263411 w 1492024"/>
                <a:gd name="connsiteY2-58" fmla="*/ 261368 h 1432175"/>
                <a:gd name="connsiteX3-59" fmla="*/ 1489747 w 1492024"/>
                <a:gd name="connsiteY3-60" fmla="*/ 723095 h 1432175"/>
                <a:gd name="connsiteX4-61" fmla="*/ 1109503 w 1492024"/>
                <a:gd name="connsiteY4-62" fmla="*/ 1085233 h 1432175"/>
                <a:gd name="connsiteX5-63" fmla="*/ 729256 w 1492024"/>
                <a:gd name="connsiteY5-64" fmla="*/ 1429265 h 1432175"/>
                <a:gd name="connsiteX6-65" fmla="*/ 222263 w 1492024"/>
                <a:gd name="connsiteY6-66" fmla="*/ 1221036 h 1432175"/>
                <a:gd name="connsiteX7-67" fmla="*/ 23086 w 1492024"/>
                <a:gd name="connsiteY7-68" fmla="*/ 723095 h 1432175"/>
                <a:gd name="connsiteX0-69" fmla="*/ 23086 w 1491219"/>
                <a:gd name="connsiteY0-70" fmla="*/ 719305 h 1428385"/>
                <a:gd name="connsiteX1-71" fmla="*/ 729256 w 1491219"/>
                <a:gd name="connsiteY1-72" fmla="*/ 13135 h 1428385"/>
                <a:gd name="connsiteX2-73" fmla="*/ 1181929 w 1491219"/>
                <a:gd name="connsiteY2-74" fmla="*/ 293792 h 1428385"/>
                <a:gd name="connsiteX3-75" fmla="*/ 1489747 w 1491219"/>
                <a:gd name="connsiteY3-76" fmla="*/ 719305 h 1428385"/>
                <a:gd name="connsiteX4-77" fmla="*/ 1109503 w 1491219"/>
                <a:gd name="connsiteY4-78" fmla="*/ 1081443 h 1428385"/>
                <a:gd name="connsiteX5-79" fmla="*/ 729256 w 1491219"/>
                <a:gd name="connsiteY5-80" fmla="*/ 1425475 h 1428385"/>
                <a:gd name="connsiteX6-81" fmla="*/ 222263 w 1491219"/>
                <a:gd name="connsiteY6-82" fmla="*/ 1217246 h 1428385"/>
                <a:gd name="connsiteX7-83" fmla="*/ 23086 w 1491219"/>
                <a:gd name="connsiteY7-84" fmla="*/ 719305 h 1428385"/>
                <a:gd name="connsiteX0-85" fmla="*/ 23086 w 1491662"/>
                <a:gd name="connsiteY0-86" fmla="*/ 719305 h 1428385"/>
                <a:gd name="connsiteX1-87" fmla="*/ 729256 w 1491662"/>
                <a:gd name="connsiteY1-88" fmla="*/ 13135 h 1428385"/>
                <a:gd name="connsiteX2-89" fmla="*/ 1181929 w 1491662"/>
                <a:gd name="connsiteY2-90" fmla="*/ 293792 h 1428385"/>
                <a:gd name="connsiteX3-91" fmla="*/ 1489747 w 1491662"/>
                <a:gd name="connsiteY3-92" fmla="*/ 719305 h 1428385"/>
                <a:gd name="connsiteX4-93" fmla="*/ 1109503 w 1491662"/>
                <a:gd name="connsiteY4-94" fmla="*/ 1081443 h 1428385"/>
                <a:gd name="connsiteX5-95" fmla="*/ 729256 w 1491662"/>
                <a:gd name="connsiteY5-96" fmla="*/ 1425475 h 1428385"/>
                <a:gd name="connsiteX6-97" fmla="*/ 222263 w 1491662"/>
                <a:gd name="connsiteY6-98" fmla="*/ 1217246 h 1428385"/>
                <a:gd name="connsiteX7-99" fmla="*/ 23086 w 1491662"/>
                <a:gd name="connsiteY7-100" fmla="*/ 719305 h 1428385"/>
                <a:gd name="connsiteX0-101" fmla="*/ 23086 w 1491662"/>
                <a:gd name="connsiteY0-102" fmla="*/ 715831 h 1424911"/>
                <a:gd name="connsiteX1-103" fmla="*/ 729256 w 1491662"/>
                <a:gd name="connsiteY1-104" fmla="*/ 9661 h 1424911"/>
                <a:gd name="connsiteX2-105" fmla="*/ 1181929 w 1491662"/>
                <a:gd name="connsiteY2-106" fmla="*/ 290318 h 1424911"/>
                <a:gd name="connsiteX3-107" fmla="*/ 1489747 w 1491662"/>
                <a:gd name="connsiteY3-108" fmla="*/ 715831 h 1424911"/>
                <a:gd name="connsiteX4-109" fmla="*/ 1109503 w 1491662"/>
                <a:gd name="connsiteY4-110" fmla="*/ 1077969 h 1424911"/>
                <a:gd name="connsiteX5-111" fmla="*/ 729256 w 1491662"/>
                <a:gd name="connsiteY5-112" fmla="*/ 1422001 h 1424911"/>
                <a:gd name="connsiteX6-113" fmla="*/ 222263 w 1491662"/>
                <a:gd name="connsiteY6-114" fmla="*/ 1213772 h 1424911"/>
                <a:gd name="connsiteX7-115" fmla="*/ 23086 w 1491662"/>
                <a:gd name="connsiteY7-116" fmla="*/ 715831 h 1424911"/>
                <a:gd name="connsiteX0-117" fmla="*/ 11335 w 1479911"/>
                <a:gd name="connsiteY0-118" fmla="*/ 602287 h 1311367"/>
                <a:gd name="connsiteX1-119" fmla="*/ 518329 w 1479911"/>
                <a:gd name="connsiteY1-120" fmla="*/ 13812 h 1311367"/>
                <a:gd name="connsiteX2-121" fmla="*/ 1170178 w 1479911"/>
                <a:gd name="connsiteY2-122" fmla="*/ 176774 h 1311367"/>
                <a:gd name="connsiteX3-123" fmla="*/ 1477996 w 1479911"/>
                <a:gd name="connsiteY3-124" fmla="*/ 602287 h 1311367"/>
                <a:gd name="connsiteX4-125" fmla="*/ 1097752 w 1479911"/>
                <a:gd name="connsiteY4-126" fmla="*/ 964425 h 1311367"/>
                <a:gd name="connsiteX5-127" fmla="*/ 717505 w 1479911"/>
                <a:gd name="connsiteY5-128" fmla="*/ 1308457 h 1311367"/>
                <a:gd name="connsiteX6-129" fmla="*/ 210512 w 1479911"/>
                <a:gd name="connsiteY6-130" fmla="*/ 1100228 h 1311367"/>
                <a:gd name="connsiteX7-131" fmla="*/ 11335 w 1479911"/>
                <a:gd name="connsiteY7-132" fmla="*/ 602287 h 1311367"/>
                <a:gd name="connsiteX0-133" fmla="*/ 17558 w 1486134"/>
                <a:gd name="connsiteY0-134" fmla="*/ 645596 h 1354676"/>
                <a:gd name="connsiteX1-135" fmla="*/ 633193 w 1486134"/>
                <a:gd name="connsiteY1-136" fmla="*/ 11853 h 1354676"/>
                <a:gd name="connsiteX2-137" fmla="*/ 1176401 w 1486134"/>
                <a:gd name="connsiteY2-138" fmla="*/ 220083 h 1354676"/>
                <a:gd name="connsiteX3-139" fmla="*/ 1484219 w 1486134"/>
                <a:gd name="connsiteY3-140" fmla="*/ 645596 h 1354676"/>
                <a:gd name="connsiteX4-141" fmla="*/ 1103975 w 1486134"/>
                <a:gd name="connsiteY4-142" fmla="*/ 1007734 h 1354676"/>
                <a:gd name="connsiteX5-143" fmla="*/ 723728 w 1486134"/>
                <a:gd name="connsiteY5-144" fmla="*/ 1351766 h 1354676"/>
                <a:gd name="connsiteX6-145" fmla="*/ 216735 w 1486134"/>
                <a:gd name="connsiteY6-146" fmla="*/ 1143537 h 1354676"/>
                <a:gd name="connsiteX7-147" fmla="*/ 17558 w 1486134"/>
                <a:gd name="connsiteY7-148" fmla="*/ 645596 h 1354676"/>
                <a:gd name="connsiteX0-149" fmla="*/ 17558 w 1486134"/>
                <a:gd name="connsiteY0-150" fmla="*/ 659413 h 1368493"/>
                <a:gd name="connsiteX1-151" fmla="*/ 633193 w 1486134"/>
                <a:gd name="connsiteY1-152" fmla="*/ 25670 h 1368493"/>
                <a:gd name="connsiteX2-153" fmla="*/ 1176401 w 1486134"/>
                <a:gd name="connsiteY2-154" fmla="*/ 233900 h 1368493"/>
                <a:gd name="connsiteX3-155" fmla="*/ 1484219 w 1486134"/>
                <a:gd name="connsiteY3-156" fmla="*/ 659413 h 1368493"/>
                <a:gd name="connsiteX4-157" fmla="*/ 1103975 w 1486134"/>
                <a:gd name="connsiteY4-158" fmla="*/ 1021551 h 1368493"/>
                <a:gd name="connsiteX5-159" fmla="*/ 723728 w 1486134"/>
                <a:gd name="connsiteY5-160" fmla="*/ 1365583 h 1368493"/>
                <a:gd name="connsiteX6-161" fmla="*/ 216735 w 1486134"/>
                <a:gd name="connsiteY6-162" fmla="*/ 1157354 h 1368493"/>
                <a:gd name="connsiteX7-163" fmla="*/ 17558 w 1486134"/>
                <a:gd name="connsiteY7-164" fmla="*/ 659413 h 1368493"/>
                <a:gd name="connsiteX0-165" fmla="*/ 11272 w 1479848"/>
                <a:gd name="connsiteY0-166" fmla="*/ 659413 h 1366902"/>
                <a:gd name="connsiteX1-167" fmla="*/ 626907 w 1479848"/>
                <a:gd name="connsiteY1-168" fmla="*/ 25670 h 1366902"/>
                <a:gd name="connsiteX2-169" fmla="*/ 1170115 w 1479848"/>
                <a:gd name="connsiteY2-170" fmla="*/ 233900 h 1366902"/>
                <a:gd name="connsiteX3-171" fmla="*/ 1477933 w 1479848"/>
                <a:gd name="connsiteY3-172" fmla="*/ 659413 h 1366902"/>
                <a:gd name="connsiteX4-173" fmla="*/ 1097689 w 1479848"/>
                <a:gd name="connsiteY4-174" fmla="*/ 1021551 h 1366902"/>
                <a:gd name="connsiteX5-175" fmla="*/ 717442 w 1479848"/>
                <a:gd name="connsiteY5-176" fmla="*/ 1365583 h 1366902"/>
                <a:gd name="connsiteX6-177" fmla="*/ 264770 w 1479848"/>
                <a:gd name="connsiteY6-178" fmla="*/ 1121140 h 1366902"/>
                <a:gd name="connsiteX7-179" fmla="*/ 11272 w 1479848"/>
                <a:gd name="connsiteY7-180" fmla="*/ 659413 h 1366902"/>
                <a:gd name="connsiteX0-181" fmla="*/ 18522 w 1387510"/>
                <a:gd name="connsiteY0-182" fmla="*/ 429299 h 1345017"/>
                <a:gd name="connsiteX1-183" fmla="*/ 534569 w 1387510"/>
                <a:gd name="connsiteY1-184" fmla="*/ 3785 h 1345017"/>
                <a:gd name="connsiteX2-185" fmla="*/ 1077777 w 1387510"/>
                <a:gd name="connsiteY2-186" fmla="*/ 212015 h 1345017"/>
                <a:gd name="connsiteX3-187" fmla="*/ 1385595 w 1387510"/>
                <a:gd name="connsiteY3-188" fmla="*/ 637528 h 1345017"/>
                <a:gd name="connsiteX4-189" fmla="*/ 1005351 w 1387510"/>
                <a:gd name="connsiteY4-190" fmla="*/ 999666 h 1345017"/>
                <a:gd name="connsiteX5-191" fmla="*/ 625104 w 1387510"/>
                <a:gd name="connsiteY5-192" fmla="*/ 1343698 h 1345017"/>
                <a:gd name="connsiteX6-193" fmla="*/ 172432 w 1387510"/>
                <a:gd name="connsiteY6-194" fmla="*/ 1099255 h 1345017"/>
                <a:gd name="connsiteX7-195" fmla="*/ 18522 w 1387510"/>
                <a:gd name="connsiteY7-196" fmla="*/ 429299 h 1345017"/>
                <a:gd name="connsiteX0-197" fmla="*/ 18522 w 1387510"/>
                <a:gd name="connsiteY0-198" fmla="*/ 429299 h 1300270"/>
                <a:gd name="connsiteX1-199" fmla="*/ 534569 w 1387510"/>
                <a:gd name="connsiteY1-200" fmla="*/ 3785 h 1300270"/>
                <a:gd name="connsiteX2-201" fmla="*/ 1077777 w 1387510"/>
                <a:gd name="connsiteY2-202" fmla="*/ 212015 h 1300270"/>
                <a:gd name="connsiteX3-203" fmla="*/ 1385595 w 1387510"/>
                <a:gd name="connsiteY3-204" fmla="*/ 637528 h 1300270"/>
                <a:gd name="connsiteX4-205" fmla="*/ 1005351 w 1387510"/>
                <a:gd name="connsiteY4-206" fmla="*/ 999666 h 1300270"/>
                <a:gd name="connsiteX5-207" fmla="*/ 634157 w 1387510"/>
                <a:gd name="connsiteY5-208" fmla="*/ 1298431 h 1300270"/>
                <a:gd name="connsiteX6-209" fmla="*/ 172432 w 1387510"/>
                <a:gd name="connsiteY6-210" fmla="*/ 1099255 h 1300270"/>
                <a:gd name="connsiteX7-211" fmla="*/ 18522 w 1387510"/>
                <a:gd name="connsiteY7-212" fmla="*/ 429299 h 1300270"/>
                <a:gd name="connsiteX0-213" fmla="*/ 18522 w 1389168"/>
                <a:gd name="connsiteY0-214" fmla="*/ 429299 h 1300270"/>
                <a:gd name="connsiteX1-215" fmla="*/ 534569 w 1389168"/>
                <a:gd name="connsiteY1-216" fmla="*/ 3785 h 1300270"/>
                <a:gd name="connsiteX2-217" fmla="*/ 1077777 w 1389168"/>
                <a:gd name="connsiteY2-218" fmla="*/ 212015 h 1300270"/>
                <a:gd name="connsiteX3-219" fmla="*/ 1385595 w 1389168"/>
                <a:gd name="connsiteY3-220" fmla="*/ 637528 h 1300270"/>
                <a:gd name="connsiteX4-221" fmla="*/ 1005351 w 1389168"/>
                <a:gd name="connsiteY4-222" fmla="*/ 999666 h 1300270"/>
                <a:gd name="connsiteX5-223" fmla="*/ 634157 w 1389168"/>
                <a:gd name="connsiteY5-224" fmla="*/ 1298431 h 1300270"/>
                <a:gd name="connsiteX6-225" fmla="*/ 172432 w 1389168"/>
                <a:gd name="connsiteY6-226" fmla="*/ 1099255 h 1300270"/>
                <a:gd name="connsiteX7-227" fmla="*/ 18522 w 1389168"/>
                <a:gd name="connsiteY7-228" fmla="*/ 429299 h 1300270"/>
                <a:gd name="connsiteX0-229" fmla="*/ 18522 w 1389168"/>
                <a:gd name="connsiteY0-230" fmla="*/ 429299 h 1300270"/>
                <a:gd name="connsiteX1-231" fmla="*/ 534569 w 1389168"/>
                <a:gd name="connsiteY1-232" fmla="*/ 3785 h 1300270"/>
                <a:gd name="connsiteX2-233" fmla="*/ 1077777 w 1389168"/>
                <a:gd name="connsiteY2-234" fmla="*/ 212015 h 1300270"/>
                <a:gd name="connsiteX3-235" fmla="*/ 1385595 w 1389168"/>
                <a:gd name="connsiteY3-236" fmla="*/ 637528 h 1300270"/>
                <a:gd name="connsiteX4-237" fmla="*/ 1005351 w 1389168"/>
                <a:gd name="connsiteY4-238" fmla="*/ 999666 h 1300270"/>
                <a:gd name="connsiteX5-239" fmla="*/ 634157 w 1389168"/>
                <a:gd name="connsiteY5-240" fmla="*/ 1298431 h 1300270"/>
                <a:gd name="connsiteX6-241" fmla="*/ 172432 w 1389168"/>
                <a:gd name="connsiteY6-242" fmla="*/ 1099255 h 1300270"/>
                <a:gd name="connsiteX7-243" fmla="*/ 18522 w 1389168"/>
                <a:gd name="connsiteY7-244" fmla="*/ 429299 h 1300270"/>
                <a:gd name="connsiteX0-245" fmla="*/ 18522 w 1389168"/>
                <a:gd name="connsiteY0-246" fmla="*/ 429299 h 1298451"/>
                <a:gd name="connsiteX1-247" fmla="*/ 534569 w 1389168"/>
                <a:gd name="connsiteY1-248" fmla="*/ 3785 h 1298451"/>
                <a:gd name="connsiteX2-249" fmla="*/ 1077777 w 1389168"/>
                <a:gd name="connsiteY2-250" fmla="*/ 212015 h 1298451"/>
                <a:gd name="connsiteX3-251" fmla="*/ 1385595 w 1389168"/>
                <a:gd name="connsiteY3-252" fmla="*/ 637528 h 1298451"/>
                <a:gd name="connsiteX4-253" fmla="*/ 1005351 w 1389168"/>
                <a:gd name="connsiteY4-254" fmla="*/ 1090200 h 1298451"/>
                <a:gd name="connsiteX5-255" fmla="*/ 634157 w 1389168"/>
                <a:gd name="connsiteY5-256" fmla="*/ 1298431 h 1298451"/>
                <a:gd name="connsiteX6-257" fmla="*/ 172432 w 1389168"/>
                <a:gd name="connsiteY6-258" fmla="*/ 1099255 h 1298451"/>
                <a:gd name="connsiteX7-259" fmla="*/ 18522 w 1389168"/>
                <a:gd name="connsiteY7-260" fmla="*/ 429299 h 1298451"/>
                <a:gd name="connsiteX0-261" fmla="*/ 18522 w 1389168"/>
                <a:gd name="connsiteY0-262" fmla="*/ 429299 h 1298451"/>
                <a:gd name="connsiteX1-263" fmla="*/ 534569 w 1389168"/>
                <a:gd name="connsiteY1-264" fmla="*/ 3785 h 1298451"/>
                <a:gd name="connsiteX2-265" fmla="*/ 1077777 w 1389168"/>
                <a:gd name="connsiteY2-266" fmla="*/ 212015 h 1298451"/>
                <a:gd name="connsiteX3-267" fmla="*/ 1385595 w 1389168"/>
                <a:gd name="connsiteY3-268" fmla="*/ 637528 h 1298451"/>
                <a:gd name="connsiteX4-269" fmla="*/ 1005351 w 1389168"/>
                <a:gd name="connsiteY4-270" fmla="*/ 1090200 h 1298451"/>
                <a:gd name="connsiteX5-271" fmla="*/ 570782 w 1389168"/>
                <a:gd name="connsiteY5-272" fmla="*/ 1298431 h 1298451"/>
                <a:gd name="connsiteX6-273" fmla="*/ 172432 w 1389168"/>
                <a:gd name="connsiteY6-274" fmla="*/ 1099255 h 1298451"/>
                <a:gd name="connsiteX7-275" fmla="*/ 18522 w 1389168"/>
                <a:gd name="connsiteY7-276" fmla="*/ 429299 h 1298451"/>
                <a:gd name="connsiteX0-277" fmla="*/ 44205 w 1414851"/>
                <a:gd name="connsiteY0-278" fmla="*/ 429299 h 1298451"/>
                <a:gd name="connsiteX1-279" fmla="*/ 560252 w 1414851"/>
                <a:gd name="connsiteY1-280" fmla="*/ 3785 h 1298451"/>
                <a:gd name="connsiteX2-281" fmla="*/ 1103460 w 1414851"/>
                <a:gd name="connsiteY2-282" fmla="*/ 212015 h 1298451"/>
                <a:gd name="connsiteX3-283" fmla="*/ 1411278 w 1414851"/>
                <a:gd name="connsiteY3-284" fmla="*/ 637528 h 1298451"/>
                <a:gd name="connsiteX4-285" fmla="*/ 1031034 w 1414851"/>
                <a:gd name="connsiteY4-286" fmla="*/ 1090200 h 1298451"/>
                <a:gd name="connsiteX5-287" fmla="*/ 596465 w 1414851"/>
                <a:gd name="connsiteY5-288" fmla="*/ 1298431 h 1298451"/>
                <a:gd name="connsiteX6-289" fmla="*/ 107580 w 1414851"/>
                <a:gd name="connsiteY6-290" fmla="*/ 1099255 h 1298451"/>
                <a:gd name="connsiteX7-291" fmla="*/ 44205 w 1414851"/>
                <a:gd name="connsiteY7-292" fmla="*/ 429299 h 1298451"/>
                <a:gd name="connsiteX0-293" fmla="*/ 44205 w 1414851"/>
                <a:gd name="connsiteY0-294" fmla="*/ 429299 h 1298473"/>
                <a:gd name="connsiteX1-295" fmla="*/ 560252 w 1414851"/>
                <a:gd name="connsiteY1-296" fmla="*/ 3785 h 1298473"/>
                <a:gd name="connsiteX2-297" fmla="*/ 1103460 w 1414851"/>
                <a:gd name="connsiteY2-298" fmla="*/ 212015 h 1298473"/>
                <a:gd name="connsiteX3-299" fmla="*/ 1411278 w 1414851"/>
                <a:gd name="connsiteY3-300" fmla="*/ 637528 h 1298473"/>
                <a:gd name="connsiteX4-301" fmla="*/ 1031034 w 1414851"/>
                <a:gd name="connsiteY4-302" fmla="*/ 1090200 h 1298473"/>
                <a:gd name="connsiteX5-303" fmla="*/ 596465 w 1414851"/>
                <a:gd name="connsiteY5-304" fmla="*/ 1298431 h 1298473"/>
                <a:gd name="connsiteX6-305" fmla="*/ 107580 w 1414851"/>
                <a:gd name="connsiteY6-306" fmla="*/ 1099255 h 1298473"/>
                <a:gd name="connsiteX7-307" fmla="*/ 44205 w 1414851"/>
                <a:gd name="connsiteY7-308" fmla="*/ 429299 h 1298473"/>
                <a:gd name="connsiteX0-309" fmla="*/ 60049 w 1430695"/>
                <a:gd name="connsiteY0-310" fmla="*/ 429299 h 1298473"/>
                <a:gd name="connsiteX1-311" fmla="*/ 576096 w 1430695"/>
                <a:gd name="connsiteY1-312" fmla="*/ 3785 h 1298473"/>
                <a:gd name="connsiteX2-313" fmla="*/ 1119304 w 1430695"/>
                <a:gd name="connsiteY2-314" fmla="*/ 212015 h 1298473"/>
                <a:gd name="connsiteX3-315" fmla="*/ 1427122 w 1430695"/>
                <a:gd name="connsiteY3-316" fmla="*/ 637528 h 1298473"/>
                <a:gd name="connsiteX4-317" fmla="*/ 1046878 w 1430695"/>
                <a:gd name="connsiteY4-318" fmla="*/ 1090200 h 1298473"/>
                <a:gd name="connsiteX5-319" fmla="*/ 612309 w 1430695"/>
                <a:gd name="connsiteY5-320" fmla="*/ 1298431 h 1298473"/>
                <a:gd name="connsiteX6-321" fmla="*/ 123424 w 1430695"/>
                <a:gd name="connsiteY6-322" fmla="*/ 1099255 h 1298473"/>
                <a:gd name="connsiteX7-323" fmla="*/ 60049 w 1430695"/>
                <a:gd name="connsiteY7-324" fmla="*/ 429299 h 1298473"/>
                <a:gd name="connsiteX0-325" fmla="*/ 60049 w 1430695"/>
                <a:gd name="connsiteY0-326" fmla="*/ 429299 h 1298473"/>
                <a:gd name="connsiteX1-327" fmla="*/ 576096 w 1430695"/>
                <a:gd name="connsiteY1-328" fmla="*/ 3785 h 1298473"/>
                <a:gd name="connsiteX2-329" fmla="*/ 1119304 w 1430695"/>
                <a:gd name="connsiteY2-330" fmla="*/ 212015 h 1298473"/>
                <a:gd name="connsiteX3-331" fmla="*/ 1427122 w 1430695"/>
                <a:gd name="connsiteY3-332" fmla="*/ 637528 h 1298473"/>
                <a:gd name="connsiteX4-333" fmla="*/ 1046878 w 1430695"/>
                <a:gd name="connsiteY4-334" fmla="*/ 1090200 h 1298473"/>
                <a:gd name="connsiteX5-335" fmla="*/ 612309 w 1430695"/>
                <a:gd name="connsiteY5-336" fmla="*/ 1298431 h 1298473"/>
                <a:gd name="connsiteX6-337" fmla="*/ 123424 w 1430695"/>
                <a:gd name="connsiteY6-338" fmla="*/ 1099255 h 1298473"/>
                <a:gd name="connsiteX7-339" fmla="*/ 60049 w 1430695"/>
                <a:gd name="connsiteY7-340" fmla="*/ 429299 h 1298473"/>
                <a:gd name="connsiteX0-341" fmla="*/ 60049 w 1430695"/>
                <a:gd name="connsiteY0-342" fmla="*/ 429299 h 1298473"/>
                <a:gd name="connsiteX1-343" fmla="*/ 576096 w 1430695"/>
                <a:gd name="connsiteY1-344" fmla="*/ 3785 h 1298473"/>
                <a:gd name="connsiteX2-345" fmla="*/ 1119304 w 1430695"/>
                <a:gd name="connsiteY2-346" fmla="*/ 212015 h 1298473"/>
                <a:gd name="connsiteX3-347" fmla="*/ 1427122 w 1430695"/>
                <a:gd name="connsiteY3-348" fmla="*/ 637528 h 1298473"/>
                <a:gd name="connsiteX4-349" fmla="*/ 1046878 w 1430695"/>
                <a:gd name="connsiteY4-350" fmla="*/ 1090200 h 1298473"/>
                <a:gd name="connsiteX5-351" fmla="*/ 612309 w 1430695"/>
                <a:gd name="connsiteY5-352" fmla="*/ 1298431 h 1298473"/>
                <a:gd name="connsiteX6-353" fmla="*/ 123424 w 1430695"/>
                <a:gd name="connsiteY6-354" fmla="*/ 1099255 h 1298473"/>
                <a:gd name="connsiteX7-355" fmla="*/ 60049 w 1430695"/>
                <a:gd name="connsiteY7-356" fmla="*/ 429299 h 129847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Lst>
              <a:rect l="l" t="t" r="r" b="b"/>
              <a:pathLst>
                <a:path w="1430695" h="1298473">
                  <a:moveTo>
                    <a:pt x="60049" y="429299"/>
                  </a:moveTo>
                  <a:cubicBezTo>
                    <a:pt x="171708" y="165240"/>
                    <a:pt x="263752" y="39999"/>
                    <a:pt x="576096" y="3785"/>
                  </a:cubicBezTo>
                  <a:cubicBezTo>
                    <a:pt x="888440" y="-32429"/>
                    <a:pt x="874861" y="202962"/>
                    <a:pt x="1119304" y="212015"/>
                  </a:cubicBezTo>
                  <a:cubicBezTo>
                    <a:pt x="1291320" y="248229"/>
                    <a:pt x="1457300" y="368941"/>
                    <a:pt x="1427122" y="637528"/>
                  </a:cubicBezTo>
                  <a:cubicBezTo>
                    <a:pt x="1369783" y="933275"/>
                    <a:pt x="1164573" y="972505"/>
                    <a:pt x="1046878" y="1090200"/>
                  </a:cubicBezTo>
                  <a:cubicBezTo>
                    <a:pt x="929183" y="1207895"/>
                    <a:pt x="766218" y="1296922"/>
                    <a:pt x="612309" y="1298431"/>
                  </a:cubicBezTo>
                  <a:cubicBezTo>
                    <a:pt x="458400" y="1299940"/>
                    <a:pt x="268279" y="1262218"/>
                    <a:pt x="123424" y="1099255"/>
                  </a:cubicBezTo>
                  <a:cubicBezTo>
                    <a:pt x="5729" y="981560"/>
                    <a:pt x="-51610" y="693358"/>
                    <a:pt x="60049" y="4292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6706673" y="3557473"/>
              <a:ext cx="258243" cy="25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p:cNvGrpSpPr/>
          <p:nvPr/>
        </p:nvGrpSpPr>
        <p:grpSpPr>
          <a:xfrm rot="2435546">
            <a:off x="4107648" y="2064887"/>
            <a:ext cx="614469" cy="2263684"/>
            <a:chOff x="3996689" y="2386001"/>
            <a:chExt cx="728344" cy="2683192"/>
          </a:xfrm>
        </p:grpSpPr>
        <p:sp>
          <p:nvSpPr>
            <p:cNvPr id="12" name="Freeform: Shape 11"/>
            <p:cNvSpPr/>
            <p:nvPr/>
          </p:nvSpPr>
          <p:spPr>
            <a:xfrm>
              <a:off x="3996689" y="2386001"/>
              <a:ext cx="728344" cy="1631633"/>
            </a:xfrm>
            <a:custGeom>
              <a:avLst/>
              <a:gdLst>
                <a:gd name="connsiteX0" fmla="*/ 590643 w 728344"/>
                <a:gd name="connsiteY0" fmla="*/ 141923 h 1631633"/>
                <a:gd name="connsiteX1" fmla="*/ 562068 w 728344"/>
                <a:gd name="connsiteY1" fmla="*/ 165735 h 1631633"/>
                <a:gd name="connsiteX2" fmla="*/ 562068 w 728344"/>
                <a:gd name="connsiteY2" fmla="*/ 782955 h 1631633"/>
                <a:gd name="connsiteX3" fmla="*/ 590643 w 728344"/>
                <a:gd name="connsiteY3" fmla="*/ 806768 h 1631633"/>
                <a:gd name="connsiteX4" fmla="*/ 619218 w 728344"/>
                <a:gd name="connsiteY4" fmla="*/ 782955 h 1631633"/>
                <a:gd name="connsiteX5" fmla="*/ 619218 w 728344"/>
                <a:gd name="connsiteY5" fmla="*/ 165735 h 1631633"/>
                <a:gd name="connsiteX6" fmla="*/ 590643 w 728344"/>
                <a:gd name="connsiteY6" fmla="*/ 141923 h 1631633"/>
                <a:gd name="connsiteX7" fmla="*/ 479201 w 728344"/>
                <a:gd name="connsiteY7" fmla="*/ 141923 h 1631633"/>
                <a:gd name="connsiteX8" fmla="*/ 450626 w 728344"/>
                <a:gd name="connsiteY8" fmla="*/ 165735 h 1631633"/>
                <a:gd name="connsiteX9" fmla="*/ 450626 w 728344"/>
                <a:gd name="connsiteY9" fmla="*/ 782955 h 1631633"/>
                <a:gd name="connsiteX10" fmla="*/ 479201 w 728344"/>
                <a:gd name="connsiteY10" fmla="*/ 806768 h 1631633"/>
                <a:gd name="connsiteX11" fmla="*/ 507776 w 728344"/>
                <a:gd name="connsiteY11" fmla="*/ 782955 h 1631633"/>
                <a:gd name="connsiteX12" fmla="*/ 507776 w 728344"/>
                <a:gd name="connsiteY12" fmla="*/ 165735 h 1631633"/>
                <a:gd name="connsiteX13" fmla="*/ 479201 w 728344"/>
                <a:gd name="connsiteY13" fmla="*/ 141923 h 1631633"/>
                <a:gd name="connsiteX14" fmla="*/ 367758 w 728344"/>
                <a:gd name="connsiteY14" fmla="*/ 141923 h 1631633"/>
                <a:gd name="connsiteX15" fmla="*/ 339183 w 728344"/>
                <a:gd name="connsiteY15" fmla="*/ 165735 h 1631633"/>
                <a:gd name="connsiteX16" fmla="*/ 339183 w 728344"/>
                <a:gd name="connsiteY16" fmla="*/ 782955 h 1631633"/>
                <a:gd name="connsiteX17" fmla="*/ 367758 w 728344"/>
                <a:gd name="connsiteY17" fmla="*/ 806768 h 1631633"/>
                <a:gd name="connsiteX18" fmla="*/ 396333 w 728344"/>
                <a:gd name="connsiteY18" fmla="*/ 782955 h 1631633"/>
                <a:gd name="connsiteX19" fmla="*/ 396333 w 728344"/>
                <a:gd name="connsiteY19" fmla="*/ 165735 h 1631633"/>
                <a:gd name="connsiteX20" fmla="*/ 367758 w 728344"/>
                <a:gd name="connsiteY20" fmla="*/ 141923 h 1631633"/>
                <a:gd name="connsiteX21" fmla="*/ 256315 w 728344"/>
                <a:gd name="connsiteY21" fmla="*/ 141923 h 1631633"/>
                <a:gd name="connsiteX22" fmla="*/ 227740 w 728344"/>
                <a:gd name="connsiteY22" fmla="*/ 165735 h 1631633"/>
                <a:gd name="connsiteX23" fmla="*/ 227740 w 728344"/>
                <a:gd name="connsiteY23" fmla="*/ 782955 h 1631633"/>
                <a:gd name="connsiteX24" fmla="*/ 256315 w 728344"/>
                <a:gd name="connsiteY24" fmla="*/ 806768 h 1631633"/>
                <a:gd name="connsiteX25" fmla="*/ 284890 w 728344"/>
                <a:gd name="connsiteY25" fmla="*/ 782955 h 1631633"/>
                <a:gd name="connsiteX26" fmla="*/ 284890 w 728344"/>
                <a:gd name="connsiteY26" fmla="*/ 165735 h 1631633"/>
                <a:gd name="connsiteX27" fmla="*/ 256315 w 728344"/>
                <a:gd name="connsiteY27" fmla="*/ 141923 h 1631633"/>
                <a:gd name="connsiteX28" fmla="*/ 144873 w 728344"/>
                <a:gd name="connsiteY28" fmla="*/ 141923 h 1631633"/>
                <a:gd name="connsiteX29" fmla="*/ 116298 w 728344"/>
                <a:gd name="connsiteY29" fmla="*/ 165735 h 1631633"/>
                <a:gd name="connsiteX30" fmla="*/ 116298 w 728344"/>
                <a:gd name="connsiteY30" fmla="*/ 782955 h 1631633"/>
                <a:gd name="connsiteX31" fmla="*/ 144873 w 728344"/>
                <a:gd name="connsiteY31" fmla="*/ 806768 h 1631633"/>
                <a:gd name="connsiteX32" fmla="*/ 173448 w 728344"/>
                <a:gd name="connsiteY32" fmla="*/ 782955 h 1631633"/>
                <a:gd name="connsiteX33" fmla="*/ 173448 w 728344"/>
                <a:gd name="connsiteY33" fmla="*/ 165735 h 1631633"/>
                <a:gd name="connsiteX34" fmla="*/ 144873 w 728344"/>
                <a:gd name="connsiteY34" fmla="*/ 141923 h 1631633"/>
                <a:gd name="connsiteX35" fmla="*/ 229646 w 728344"/>
                <a:gd name="connsiteY35" fmla="*/ 0 h 1631633"/>
                <a:gd name="connsiteX36" fmla="*/ 499203 w 728344"/>
                <a:gd name="connsiteY36" fmla="*/ 0 h 1631633"/>
                <a:gd name="connsiteX37" fmla="*/ 726851 w 728344"/>
                <a:gd name="connsiteY37" fmla="*/ 228600 h 1631633"/>
                <a:gd name="connsiteX38" fmla="*/ 688751 w 728344"/>
                <a:gd name="connsiteY38" fmla="*/ 783908 h 1631633"/>
                <a:gd name="connsiteX39" fmla="*/ 583976 w 728344"/>
                <a:gd name="connsiteY39" fmla="*/ 888683 h 1631633"/>
                <a:gd name="connsiteX40" fmla="*/ 412526 w 728344"/>
                <a:gd name="connsiteY40" fmla="*/ 888683 h 1631633"/>
                <a:gd name="connsiteX41" fmla="*/ 412526 w 728344"/>
                <a:gd name="connsiteY41" fmla="*/ 1631633 h 1631633"/>
                <a:gd name="connsiteX42" fmla="*/ 322038 w 728344"/>
                <a:gd name="connsiteY42" fmla="*/ 1631633 h 1631633"/>
                <a:gd name="connsiteX43" fmla="*/ 322038 w 728344"/>
                <a:gd name="connsiteY43" fmla="*/ 888683 h 1631633"/>
                <a:gd name="connsiteX44" fmla="*/ 143921 w 728344"/>
                <a:gd name="connsiteY44" fmla="*/ 888683 h 1631633"/>
                <a:gd name="connsiteX45" fmla="*/ 39146 w 728344"/>
                <a:gd name="connsiteY45" fmla="*/ 783908 h 1631633"/>
                <a:gd name="connsiteX46" fmla="*/ 1046 w 728344"/>
                <a:gd name="connsiteY46" fmla="*/ 228600 h 1631633"/>
                <a:gd name="connsiteX47" fmla="*/ 229646 w 728344"/>
                <a:gd name="connsiteY47" fmla="*/ 0 h 163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8344" h="1631633">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631633"/>
                  </a:lnTo>
                  <a:lnTo>
                    <a:pt x="322038" y="1631633"/>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9" name="Freeform: Shape 8"/>
            <p:cNvSpPr/>
            <p:nvPr/>
          </p:nvSpPr>
          <p:spPr>
            <a:xfrm>
              <a:off x="4273008" y="3907143"/>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solidFill>
              <a:schemeClr val="accent1"/>
            </a:solidFill>
            <a:ln w="9525" cap="flat">
              <a:noFill/>
              <a:prstDash val="solid"/>
              <a:miter/>
            </a:ln>
          </p:spPr>
          <p:txBody>
            <a:bodyPr rtlCol="0" anchor="ctr"/>
            <a:lstStyle/>
            <a:p>
              <a:endParaRPr lang="en-US"/>
            </a:p>
          </p:txBody>
        </p:sp>
      </p:grpSp>
      <p:grpSp>
        <p:nvGrpSpPr>
          <p:cNvPr id="14" name="그룹 108"/>
          <p:cNvGrpSpPr/>
          <p:nvPr/>
        </p:nvGrpSpPr>
        <p:grpSpPr>
          <a:xfrm rot="20107294">
            <a:off x="3668467" y="4728756"/>
            <a:ext cx="648140" cy="739912"/>
            <a:chOff x="7322818" y="1544656"/>
            <a:chExt cx="2434437" cy="2779133"/>
          </a:xfrm>
          <a:solidFill>
            <a:schemeClr val="accent3"/>
          </a:solidFill>
        </p:grpSpPr>
        <p:sp>
          <p:nvSpPr>
            <p:cNvPr id="15"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50" name="Group 49"/>
          <p:cNvGrpSpPr/>
          <p:nvPr/>
        </p:nvGrpSpPr>
        <p:grpSpPr>
          <a:xfrm rot="2561921">
            <a:off x="5369821" y="4674847"/>
            <a:ext cx="880008" cy="918455"/>
            <a:chOff x="4685146" y="3951535"/>
            <a:chExt cx="846571" cy="883557"/>
          </a:xfrm>
        </p:grpSpPr>
        <p:sp>
          <p:nvSpPr>
            <p:cNvPr id="37" name="Freeform: Shape 36"/>
            <p:cNvSpPr/>
            <p:nvPr/>
          </p:nvSpPr>
          <p:spPr>
            <a:xfrm>
              <a:off x="4685146" y="3951535"/>
              <a:ext cx="846571" cy="88355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38" name="Freeform: Shape 37"/>
            <p:cNvSpPr/>
            <p:nvPr/>
          </p:nvSpPr>
          <p:spPr>
            <a:xfrm>
              <a:off x="4729727" y="4023487"/>
              <a:ext cx="745887" cy="754105"/>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39" name="Freeform: Shape 38"/>
            <p:cNvSpPr/>
            <p:nvPr/>
          </p:nvSpPr>
          <p:spPr>
            <a:xfrm>
              <a:off x="4812362" y="4086187"/>
              <a:ext cx="595887" cy="641092"/>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40" name="Freeform: Shape 39"/>
            <p:cNvSpPr/>
            <p:nvPr/>
          </p:nvSpPr>
          <p:spPr>
            <a:xfrm>
              <a:off x="5157281" y="4202843"/>
              <a:ext cx="129452" cy="129452"/>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grpSp>
        <p:nvGrpSpPr>
          <p:cNvPr id="41" name="그룹 69"/>
          <p:cNvGrpSpPr/>
          <p:nvPr/>
        </p:nvGrpSpPr>
        <p:grpSpPr>
          <a:xfrm>
            <a:off x="4156428" y="4815732"/>
            <a:ext cx="558482" cy="637149"/>
            <a:chOff x="3434152" y="428041"/>
            <a:chExt cx="4718078" cy="5382655"/>
          </a:xfrm>
          <a:solidFill>
            <a:schemeClr val="accent2"/>
          </a:solidFill>
        </p:grpSpPr>
        <p:sp>
          <p:nvSpPr>
            <p:cNvPr id="42" name="자유형: 도형 70"/>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자유형: 도형 71"/>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4" name="자유형: 도형 72"/>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자유형: 도형 73"/>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6"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grpSp>
        <p:nvGrpSpPr>
          <p:cNvPr id="26" name="그룹 125"/>
          <p:cNvGrpSpPr/>
          <p:nvPr/>
        </p:nvGrpSpPr>
        <p:grpSpPr>
          <a:xfrm rot="21433355">
            <a:off x="4620180" y="4778633"/>
            <a:ext cx="478510" cy="669336"/>
            <a:chOff x="1019786" y="3002376"/>
            <a:chExt cx="2531613" cy="3541196"/>
          </a:xfrm>
          <a:solidFill>
            <a:schemeClr val="accent1"/>
          </a:solidFill>
        </p:grpSpPr>
        <p:sp>
          <p:nvSpPr>
            <p:cNvPr id="27"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5" name="Group 54"/>
          <p:cNvGrpSpPr/>
          <p:nvPr/>
        </p:nvGrpSpPr>
        <p:grpSpPr>
          <a:xfrm rot="19205550">
            <a:off x="7234831" y="1920686"/>
            <a:ext cx="483957" cy="2393860"/>
            <a:chOff x="6983182" y="3979844"/>
            <a:chExt cx="533400" cy="2638426"/>
          </a:xfrm>
        </p:grpSpPr>
        <p:sp>
          <p:nvSpPr>
            <p:cNvPr id="54" name="Freeform: Shape 53"/>
            <p:cNvSpPr/>
            <p:nvPr/>
          </p:nvSpPr>
          <p:spPr>
            <a:xfrm>
              <a:off x="6983182" y="3979844"/>
              <a:ext cx="533400" cy="1587818"/>
            </a:xfrm>
            <a:custGeom>
              <a:avLst/>
              <a:gdLst>
                <a:gd name="connsiteX0" fmla="*/ 324803 w 533400"/>
                <a:gd name="connsiteY0" fmla="*/ 0 h 1587818"/>
                <a:gd name="connsiteX1" fmla="*/ 474345 w 533400"/>
                <a:gd name="connsiteY1" fmla="*/ 0 h 1587818"/>
                <a:gd name="connsiteX2" fmla="*/ 533400 w 533400"/>
                <a:gd name="connsiteY2" fmla="*/ 59055 h 1587818"/>
                <a:gd name="connsiteX3" fmla="*/ 533400 w 533400"/>
                <a:gd name="connsiteY3" fmla="*/ 776288 h 1587818"/>
                <a:gd name="connsiteX4" fmla="*/ 452438 w 533400"/>
                <a:gd name="connsiteY4" fmla="*/ 857250 h 1587818"/>
                <a:gd name="connsiteX5" fmla="*/ 304800 w 533400"/>
                <a:gd name="connsiteY5" fmla="*/ 857250 h 1587818"/>
                <a:gd name="connsiteX6" fmla="*/ 304800 w 533400"/>
                <a:gd name="connsiteY6" fmla="*/ 1587818 h 1587818"/>
                <a:gd name="connsiteX7" fmla="*/ 214313 w 533400"/>
                <a:gd name="connsiteY7" fmla="*/ 1587818 h 1587818"/>
                <a:gd name="connsiteX8" fmla="*/ 214313 w 533400"/>
                <a:gd name="connsiteY8" fmla="*/ 857250 h 1587818"/>
                <a:gd name="connsiteX9" fmla="*/ 81915 w 533400"/>
                <a:gd name="connsiteY9" fmla="*/ 857250 h 1587818"/>
                <a:gd name="connsiteX10" fmla="*/ 0 w 533400"/>
                <a:gd name="connsiteY10" fmla="*/ 775335 h 1587818"/>
                <a:gd name="connsiteX11" fmla="*/ 0 w 533400"/>
                <a:gd name="connsiteY11" fmla="*/ 324803 h 1587818"/>
                <a:gd name="connsiteX12" fmla="*/ 324803 w 533400"/>
                <a:gd name="connsiteY12" fmla="*/ 0 h 158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400" h="1587818">
                  <a:moveTo>
                    <a:pt x="324803" y="0"/>
                  </a:moveTo>
                  <a:lnTo>
                    <a:pt x="474345" y="0"/>
                  </a:lnTo>
                  <a:cubicBezTo>
                    <a:pt x="506730" y="0"/>
                    <a:pt x="533400" y="26670"/>
                    <a:pt x="533400" y="59055"/>
                  </a:cubicBezTo>
                  <a:lnTo>
                    <a:pt x="533400" y="776288"/>
                  </a:lnTo>
                  <a:cubicBezTo>
                    <a:pt x="533400" y="821055"/>
                    <a:pt x="497205" y="857250"/>
                    <a:pt x="452438" y="857250"/>
                  </a:cubicBezTo>
                  <a:lnTo>
                    <a:pt x="304800" y="857250"/>
                  </a:lnTo>
                  <a:lnTo>
                    <a:pt x="304800" y="1587818"/>
                  </a:lnTo>
                  <a:lnTo>
                    <a:pt x="214313" y="1587818"/>
                  </a:lnTo>
                  <a:lnTo>
                    <a:pt x="214313" y="857250"/>
                  </a:lnTo>
                  <a:lnTo>
                    <a:pt x="81915" y="857250"/>
                  </a:lnTo>
                  <a:cubicBezTo>
                    <a:pt x="37148" y="857250"/>
                    <a:pt x="0" y="820102"/>
                    <a:pt x="0" y="775335"/>
                  </a:cubicBezTo>
                  <a:lnTo>
                    <a:pt x="0" y="324803"/>
                  </a:lnTo>
                  <a:cubicBezTo>
                    <a:pt x="0" y="146685"/>
                    <a:pt x="145733" y="0"/>
                    <a:pt x="324803"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51" name="Freeform: Shape 50"/>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solidFill>
              <a:schemeClr val="accent1"/>
            </a:solidFill>
            <a:ln w="9525" cap="flat">
              <a:noFill/>
              <a:prstDash val="solid"/>
              <a:miter/>
            </a:ln>
          </p:spPr>
          <p:txBody>
            <a:bodyPr rtlCol="0" anchor="ctr"/>
            <a:lstStyle/>
            <a:p>
              <a:endParaRPr lang="en-US"/>
            </a:p>
          </p:txBody>
        </p:sp>
      </p:grpSp>
      <p:grpSp>
        <p:nvGrpSpPr>
          <p:cNvPr id="56" name="Group 55"/>
          <p:cNvGrpSpPr/>
          <p:nvPr/>
        </p:nvGrpSpPr>
        <p:grpSpPr>
          <a:xfrm>
            <a:off x="955349" y="1936792"/>
            <a:ext cx="2967698" cy="978623"/>
            <a:chOff x="1985513" y="4307149"/>
            <a:chExt cx="2380861" cy="978623"/>
          </a:xfrm>
        </p:grpSpPr>
        <p:sp>
          <p:nvSpPr>
            <p:cNvPr id="57" name="TextBox 56"/>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58" name="TextBox 57"/>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anose="020B0604020202020204" pitchFamily="34" charset="0"/>
                </a:rPr>
                <a:t>EASY TO CHANGE COLORS.</a:t>
              </a:r>
              <a:endParaRPr lang="ko-KR" altLang="en-US" sz="1600" dirty="0">
                <a:solidFill>
                  <a:schemeClr val="accent1"/>
                </a:solidFill>
                <a:cs typeface="Arial" panose="020B0604020202020204" pitchFamily="34" charset="0"/>
              </a:endParaRPr>
            </a:p>
          </p:txBody>
        </p:sp>
      </p:grpSp>
      <p:grpSp>
        <p:nvGrpSpPr>
          <p:cNvPr id="59" name="Group 58"/>
          <p:cNvGrpSpPr/>
          <p:nvPr/>
        </p:nvGrpSpPr>
        <p:grpSpPr>
          <a:xfrm>
            <a:off x="530538" y="4723837"/>
            <a:ext cx="2967698" cy="978623"/>
            <a:chOff x="1985513" y="4307149"/>
            <a:chExt cx="2380861" cy="978623"/>
          </a:xfrm>
        </p:grpSpPr>
        <p:sp>
          <p:nvSpPr>
            <p:cNvPr id="60" name="TextBox 59"/>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61" name="TextBox 60"/>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anose="020B0604020202020204" pitchFamily="34" charset="0"/>
                </a:rPr>
                <a:t>EASY TO CHANGE COLORS.</a:t>
              </a:r>
              <a:endParaRPr lang="ko-KR" altLang="en-US" sz="1600" dirty="0">
                <a:solidFill>
                  <a:schemeClr val="accent1"/>
                </a:solidFill>
                <a:cs typeface="Arial" panose="020B0604020202020204" pitchFamily="34" charset="0"/>
              </a:endParaRPr>
            </a:p>
          </p:txBody>
        </p:sp>
      </p:grpSp>
      <p:grpSp>
        <p:nvGrpSpPr>
          <p:cNvPr id="62" name="Group 61"/>
          <p:cNvGrpSpPr/>
          <p:nvPr/>
        </p:nvGrpSpPr>
        <p:grpSpPr>
          <a:xfrm>
            <a:off x="7818778" y="4723837"/>
            <a:ext cx="2967698" cy="978623"/>
            <a:chOff x="1985513" y="4307149"/>
            <a:chExt cx="2380861" cy="978623"/>
          </a:xfrm>
        </p:grpSpPr>
        <p:sp>
          <p:nvSpPr>
            <p:cNvPr id="63" name="TextBox 62"/>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64" name="TextBox 63"/>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anose="020B0604020202020204" pitchFamily="34" charset="0"/>
                </a:rPr>
                <a:t>EASY TO CHANGE COLORS.</a:t>
              </a:r>
              <a:endParaRPr lang="ko-KR" altLang="en-US" sz="1600" dirty="0">
                <a:solidFill>
                  <a:schemeClr val="accent1"/>
                </a:solidFill>
                <a:cs typeface="Arial" panose="020B0604020202020204" pitchFamily="34" charset="0"/>
              </a:endParaRPr>
            </a:p>
          </p:txBody>
        </p:sp>
      </p:grpSp>
      <p:grpSp>
        <p:nvGrpSpPr>
          <p:cNvPr id="65" name="Group 64"/>
          <p:cNvGrpSpPr/>
          <p:nvPr/>
        </p:nvGrpSpPr>
        <p:grpSpPr>
          <a:xfrm>
            <a:off x="8245476" y="1936792"/>
            <a:ext cx="2967698" cy="978623"/>
            <a:chOff x="1985513" y="4307149"/>
            <a:chExt cx="2380861" cy="978623"/>
          </a:xfrm>
        </p:grpSpPr>
        <p:sp>
          <p:nvSpPr>
            <p:cNvPr id="66" name="TextBox 65"/>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67" name="TextBox 66"/>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anose="020B0604020202020204" pitchFamily="34" charset="0"/>
                </a:rPr>
                <a:t>EASY TO CHANGE COLORS.</a:t>
              </a:r>
              <a:endParaRPr lang="ko-KR" altLang="en-US" sz="1600" dirty="0">
                <a:solidFill>
                  <a:schemeClr val="accent1"/>
                </a:solidFill>
                <a:cs typeface="Arial" panose="020B0604020202020204" pitchFamily="34" charset="0"/>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p:cNvSpPr>
            <a:spLocks noGrp="1"/>
          </p:cNvSpPr>
          <p:nvPr>
            <p:ph type="pic" sz="quarter" idx="14"/>
          </p:nvPr>
        </p:nvSpPr>
        <p:spPr/>
      </p:sp>
      <p:grpSp>
        <p:nvGrpSpPr>
          <p:cNvPr id="18" name="Group 17"/>
          <p:cNvGrpSpPr/>
          <p:nvPr/>
        </p:nvGrpSpPr>
        <p:grpSpPr>
          <a:xfrm>
            <a:off x="914400" y="235998"/>
            <a:ext cx="4791807" cy="1862048"/>
            <a:chOff x="4651035" y="1734907"/>
            <a:chExt cx="4791807" cy="1862048"/>
          </a:xfrm>
        </p:grpSpPr>
        <p:sp>
          <p:nvSpPr>
            <p:cNvPr id="19" name="TextBox 18"/>
            <p:cNvSpPr txBox="1"/>
            <p:nvPr/>
          </p:nvSpPr>
          <p:spPr>
            <a:xfrm>
              <a:off x="5611985" y="1923770"/>
              <a:ext cx="3830857" cy="1015663"/>
            </a:xfrm>
            <a:prstGeom prst="rect">
              <a:avLst/>
            </a:prstGeom>
            <a:noFill/>
          </p:spPr>
          <p:txBody>
            <a:bodyPr wrap="square" rtlCol="0" anchor="ctr">
              <a:spAutoFit/>
            </a:bodyPr>
            <a:lstStyle/>
            <a:p>
              <a:pPr algn="dist"/>
              <a:r>
                <a:rPr lang="en-US" altLang="ko-KR" sz="6000" b="1" dirty="0">
                  <a:solidFill>
                    <a:schemeClr val="accent2"/>
                  </a:solidFill>
                  <a:cs typeface="Arial" panose="020B0604020202020204" pitchFamily="34" charset="0"/>
                </a:rPr>
                <a:t>WESOME</a:t>
              </a:r>
              <a:endParaRPr lang="en-US" altLang="ko-KR" sz="6000" b="1" dirty="0">
                <a:solidFill>
                  <a:schemeClr val="accent2"/>
                </a:solidFill>
                <a:latin typeface="Arial Black" panose="020B0A04020102020204" pitchFamily="34" charset="0"/>
                <a:cs typeface="Arial" panose="020B0604020202020204" pitchFamily="34" charset="0"/>
              </a:endParaRPr>
            </a:p>
          </p:txBody>
        </p:sp>
        <p:sp>
          <p:nvSpPr>
            <p:cNvPr id="20" name="TextBox 19"/>
            <p:cNvSpPr txBox="1"/>
            <p:nvPr/>
          </p:nvSpPr>
          <p:spPr>
            <a:xfrm>
              <a:off x="5666752" y="2681288"/>
              <a:ext cx="3776089" cy="707886"/>
            </a:xfrm>
            <a:prstGeom prst="rect">
              <a:avLst/>
            </a:prstGeom>
            <a:noFill/>
          </p:spPr>
          <p:txBody>
            <a:bodyPr wrap="square" rtlCol="0" anchor="ctr">
              <a:spAutoFit/>
            </a:bodyPr>
            <a:lstStyle/>
            <a:p>
              <a:pPr algn="dist"/>
              <a:r>
                <a:rPr lang="en-GB" altLang="ko-KR" sz="4000" dirty="0">
                  <a:solidFill>
                    <a:schemeClr val="accent1"/>
                  </a:solidFill>
                  <a:cs typeface="Arial" panose="020B0604020202020204" pitchFamily="34" charset="0"/>
                </a:rPr>
                <a:t>RESTAURANT</a:t>
              </a:r>
              <a:endParaRPr lang="ko-KR" altLang="en-US" sz="4000" dirty="0">
                <a:solidFill>
                  <a:schemeClr val="accent1"/>
                </a:solidFill>
                <a:cs typeface="Arial" panose="020B0604020202020204" pitchFamily="34" charset="0"/>
              </a:endParaRPr>
            </a:p>
          </p:txBody>
        </p:sp>
        <p:sp>
          <p:nvSpPr>
            <p:cNvPr id="21" name="TextBox 20"/>
            <p:cNvSpPr txBox="1"/>
            <p:nvPr/>
          </p:nvSpPr>
          <p:spPr>
            <a:xfrm>
              <a:off x="4651035" y="1734907"/>
              <a:ext cx="1021196" cy="1862048"/>
            </a:xfrm>
            <a:prstGeom prst="rect">
              <a:avLst/>
            </a:prstGeom>
            <a:noFill/>
          </p:spPr>
          <p:txBody>
            <a:bodyPr wrap="square" rtlCol="0" anchor="ctr">
              <a:spAutoFit/>
            </a:bodyPr>
            <a:lstStyle/>
            <a:p>
              <a:pPr algn="ctr"/>
              <a:r>
                <a:rPr lang="en-US" altLang="ko-KR" sz="11500" b="1" dirty="0">
                  <a:solidFill>
                    <a:schemeClr val="accent2"/>
                  </a:solidFill>
                  <a:cs typeface="Arial" panose="020B0604020202020204" pitchFamily="34" charset="0"/>
                </a:rPr>
                <a:t>A</a:t>
              </a:r>
              <a:endParaRPr lang="en-US" altLang="ko-KR" sz="11500" b="1" dirty="0">
                <a:solidFill>
                  <a:schemeClr val="accent2"/>
                </a:solidFill>
                <a:cs typeface="Arial" panose="020B0604020202020204" pitchFamily="34" charset="0"/>
              </a:endParaRPr>
            </a:p>
          </p:txBody>
        </p:sp>
      </p:grpSp>
      <p:sp>
        <p:nvSpPr>
          <p:cNvPr id="24" name="TextBox 23"/>
          <p:cNvSpPr txBox="1"/>
          <p:nvPr/>
        </p:nvSpPr>
        <p:spPr>
          <a:xfrm>
            <a:off x="1095527" y="5837247"/>
            <a:ext cx="2402024" cy="461665"/>
          </a:xfrm>
          <a:prstGeom prst="rect">
            <a:avLst/>
          </a:prstGeom>
          <a:noFill/>
        </p:spPr>
        <p:txBody>
          <a:bodyPr wrap="square" rtlCol="0">
            <a:spAutoFit/>
          </a:bodyPr>
          <a:lstStyle/>
          <a:p>
            <a:pPr algn="ctr"/>
            <a:r>
              <a:rPr lang="en-US" altLang="ko-KR" sz="2400" b="1" dirty="0">
                <a:solidFill>
                  <a:schemeClr val="accent1"/>
                </a:solidFill>
                <a:cs typeface="Arial" panose="020B0604020202020204" pitchFamily="34" charset="0"/>
              </a:rPr>
              <a:t>FOOD NAME</a:t>
            </a:r>
            <a:endParaRPr lang="ko-KR" altLang="en-US" sz="2400" b="1" dirty="0">
              <a:solidFill>
                <a:schemeClr val="accent1"/>
              </a:solidFill>
              <a:cs typeface="Arial" panose="020B0604020202020204" pitchFamily="34" charset="0"/>
            </a:endParaRPr>
          </a:p>
        </p:txBody>
      </p:sp>
      <p:sp>
        <p:nvSpPr>
          <p:cNvPr id="25" name="TextBox 24"/>
          <p:cNvSpPr txBox="1"/>
          <p:nvPr/>
        </p:nvSpPr>
        <p:spPr>
          <a:xfrm>
            <a:off x="4903697" y="5837247"/>
            <a:ext cx="2402024" cy="461665"/>
          </a:xfrm>
          <a:prstGeom prst="rect">
            <a:avLst/>
          </a:prstGeom>
          <a:noFill/>
        </p:spPr>
        <p:txBody>
          <a:bodyPr wrap="square" rtlCol="0">
            <a:spAutoFit/>
          </a:bodyPr>
          <a:lstStyle/>
          <a:p>
            <a:pPr algn="ctr"/>
            <a:r>
              <a:rPr lang="en-US" altLang="ko-KR" sz="2400" b="1" dirty="0">
                <a:solidFill>
                  <a:schemeClr val="accent1"/>
                </a:solidFill>
                <a:cs typeface="Arial" panose="020B0604020202020204" pitchFamily="34" charset="0"/>
              </a:rPr>
              <a:t>FOOD NAME</a:t>
            </a:r>
            <a:endParaRPr lang="ko-KR" altLang="en-US" sz="2400" b="1" dirty="0">
              <a:solidFill>
                <a:schemeClr val="accent1"/>
              </a:solidFill>
              <a:cs typeface="Arial" panose="020B0604020202020204" pitchFamily="34" charset="0"/>
            </a:endParaRPr>
          </a:p>
        </p:txBody>
      </p:sp>
      <p:sp>
        <p:nvSpPr>
          <p:cNvPr id="26" name="TextBox 25"/>
          <p:cNvSpPr txBox="1"/>
          <p:nvPr/>
        </p:nvSpPr>
        <p:spPr>
          <a:xfrm>
            <a:off x="8711867" y="5837247"/>
            <a:ext cx="2402024" cy="461665"/>
          </a:xfrm>
          <a:prstGeom prst="rect">
            <a:avLst/>
          </a:prstGeom>
          <a:noFill/>
        </p:spPr>
        <p:txBody>
          <a:bodyPr wrap="square" rtlCol="0">
            <a:spAutoFit/>
          </a:bodyPr>
          <a:lstStyle/>
          <a:p>
            <a:pPr algn="ctr"/>
            <a:r>
              <a:rPr lang="en-US" altLang="ko-KR" sz="2400" b="1" dirty="0">
                <a:solidFill>
                  <a:schemeClr val="accent1"/>
                </a:solidFill>
                <a:cs typeface="Arial" panose="020B0604020202020204" pitchFamily="34" charset="0"/>
              </a:rPr>
              <a:t>FOOD NAME</a:t>
            </a:r>
            <a:endParaRPr lang="ko-KR" altLang="en-US" sz="2400" b="1" dirty="0">
              <a:solidFill>
                <a:schemeClr val="accent1"/>
              </a:solidFill>
              <a:cs typeface="Arial" panose="020B0604020202020204" pitchFamily="34" charset="0"/>
            </a:endParaRPr>
          </a:p>
        </p:txBody>
      </p:sp>
      <p:sp>
        <p:nvSpPr>
          <p:cNvPr id="27" name="TextBox 26"/>
          <p:cNvSpPr txBox="1"/>
          <p:nvPr/>
        </p:nvSpPr>
        <p:spPr>
          <a:xfrm>
            <a:off x="833545" y="1904906"/>
            <a:ext cx="4670440" cy="830997"/>
          </a:xfrm>
          <a:prstGeom prst="rect">
            <a:avLst/>
          </a:prstGeom>
          <a:noFill/>
        </p:spPr>
        <p:txBody>
          <a:bodyPr wrap="square" rtlCol="0">
            <a:spAutoFit/>
          </a:bodyPr>
          <a:lstStyle/>
          <a:p>
            <a:r>
              <a:rPr lang="en-US" altLang="ko-KR" sz="1200" dirty="0">
                <a:solidFill>
                  <a:schemeClr val="bg1"/>
                </a:solidFill>
                <a:cs typeface="Arial" panose="020B0604020202020204" pitchFamily="34" charset="0"/>
              </a:rPr>
              <a:t>Get a modern PowerPoint  Presentation that is beautifully designed.  Easy to change colors, photos and Text. You can simply impress your audience and add a unique zing and appeal to your Presentations. </a:t>
            </a:r>
            <a:endParaRPr lang="en-US" altLang="ko-KR" sz="1200" dirty="0">
              <a:solidFill>
                <a:schemeClr val="bg1"/>
              </a:solidFill>
              <a:cs typeface="Arial" panose="020B0604020202020204" pitchFamily="34" charset="0"/>
            </a:endParaRPr>
          </a:p>
        </p:txBody>
      </p:sp>
      <p:sp>
        <p:nvSpPr>
          <p:cNvPr id="6" name="Picture Placeholder 5"/>
          <p:cNvSpPr>
            <a:spLocks noGrp="1"/>
          </p:cNvSpPr>
          <p:nvPr>
            <p:ph type="pic" sz="quarter" idx="15"/>
          </p:nvPr>
        </p:nvSpPr>
        <p:spPr/>
      </p:sp>
      <p:sp>
        <p:nvSpPr>
          <p:cNvPr id="8" name="Picture Placeholder 7"/>
          <p:cNvSpPr>
            <a:spLocks noGrp="1"/>
          </p:cNvSpPr>
          <p:nvPr>
            <p:ph type="pic" sz="quarter" idx="16"/>
          </p:nvPr>
        </p:nvSpPr>
        <p:spPr/>
      </p:sp>
      <p:sp>
        <p:nvSpPr>
          <p:cNvPr id="10" name="Picture Placeholder 9"/>
          <p:cNvSpPr>
            <a:spLocks noGrp="1"/>
          </p:cNvSpPr>
          <p:nvPr>
            <p:ph type="pic" sz="quarter" idx="17"/>
          </p:nvPr>
        </p:nvSpPr>
        <p:spPr/>
      </p:sp>
      <p:grpSp>
        <p:nvGrpSpPr>
          <p:cNvPr id="44" name="Group 43"/>
          <p:cNvGrpSpPr/>
          <p:nvPr/>
        </p:nvGrpSpPr>
        <p:grpSpPr>
          <a:xfrm>
            <a:off x="6096000" y="2098046"/>
            <a:ext cx="1067859" cy="1074394"/>
            <a:chOff x="4436126" y="4217052"/>
            <a:chExt cx="1985613" cy="1997765"/>
          </a:xfrm>
        </p:grpSpPr>
        <p:grpSp>
          <p:nvGrpSpPr>
            <p:cNvPr id="28" name="Group 27"/>
            <p:cNvGrpSpPr/>
            <p:nvPr/>
          </p:nvGrpSpPr>
          <p:grpSpPr>
            <a:xfrm>
              <a:off x="4436126" y="4217052"/>
              <a:ext cx="1985613" cy="1997765"/>
              <a:chOff x="7561093" y="1122933"/>
              <a:chExt cx="3309542" cy="3329797"/>
            </a:xfrm>
          </p:grpSpPr>
          <p:sp>
            <p:nvSpPr>
              <p:cNvPr id="29" name="Graphic 28"/>
              <p:cNvSpPr/>
              <p:nvPr/>
            </p:nvSpPr>
            <p:spPr>
              <a:xfrm>
                <a:off x="7561093" y="1122933"/>
                <a:ext cx="3309542" cy="3329797"/>
              </a:xfrm>
              <a:custGeom>
                <a:avLst/>
                <a:gdLst>
                  <a:gd name="connsiteX0" fmla="*/ 2786240 w 6808002"/>
                  <a:gd name="connsiteY0" fmla="*/ 129180 h 6849667"/>
                  <a:gd name="connsiteX1" fmla="*/ 2727076 w 6808002"/>
                  <a:gd name="connsiteY1" fmla="*/ 253341 h 6849667"/>
                  <a:gd name="connsiteX2" fmla="*/ 2406258 w 6808002"/>
                  <a:gd name="connsiteY2" fmla="*/ 337503 h 6849667"/>
                  <a:gd name="connsiteX3" fmla="*/ 2293763 w 6808002"/>
                  <a:gd name="connsiteY3" fmla="*/ 258340 h 6849667"/>
                  <a:gd name="connsiteX4" fmla="*/ 1953780 w 6808002"/>
                  <a:gd name="connsiteY4" fmla="*/ 397500 h 6849667"/>
                  <a:gd name="connsiteX5" fmla="*/ 1928781 w 6808002"/>
                  <a:gd name="connsiteY5" fmla="*/ 531660 h 6849667"/>
                  <a:gd name="connsiteX6" fmla="*/ 1642962 w 6808002"/>
                  <a:gd name="connsiteY6" fmla="*/ 699986 h 6849667"/>
                  <a:gd name="connsiteX7" fmla="*/ 1514635 w 6808002"/>
                  <a:gd name="connsiteY7" fmla="*/ 649988 h 6849667"/>
                  <a:gd name="connsiteX8" fmla="*/ 1223815 w 6808002"/>
                  <a:gd name="connsiteY8" fmla="*/ 873310 h 6849667"/>
                  <a:gd name="connsiteX9" fmla="*/ 1238815 w 6808002"/>
                  <a:gd name="connsiteY9" fmla="*/ 1012470 h 6849667"/>
                  <a:gd name="connsiteX10" fmla="*/ 1002160 w 6808002"/>
                  <a:gd name="connsiteY10" fmla="*/ 1250792 h 6849667"/>
                  <a:gd name="connsiteX11" fmla="*/ 868833 w 6808002"/>
                  <a:gd name="connsiteY11" fmla="*/ 1240793 h 6849667"/>
                  <a:gd name="connsiteX12" fmla="*/ 645510 w 6808002"/>
                  <a:gd name="connsiteY12" fmla="*/ 1532445 h 6849667"/>
                  <a:gd name="connsiteX13" fmla="*/ 694675 w 6808002"/>
                  <a:gd name="connsiteY13" fmla="*/ 1661605 h 6849667"/>
                  <a:gd name="connsiteX14" fmla="*/ 527183 w 6808002"/>
                  <a:gd name="connsiteY14" fmla="*/ 1949091 h 6849667"/>
                  <a:gd name="connsiteX15" fmla="*/ 393856 w 6808002"/>
                  <a:gd name="connsiteY15" fmla="*/ 1974090 h 6849667"/>
                  <a:gd name="connsiteX16" fmla="*/ 255529 w 6808002"/>
                  <a:gd name="connsiteY16" fmla="*/ 2316574 h 6849667"/>
                  <a:gd name="connsiteX17" fmla="*/ 334692 w 6808002"/>
                  <a:gd name="connsiteY17" fmla="*/ 2430735 h 6849667"/>
                  <a:gd name="connsiteX18" fmla="*/ 250530 w 6808002"/>
                  <a:gd name="connsiteY18" fmla="*/ 2753219 h 6849667"/>
                  <a:gd name="connsiteX19" fmla="*/ 127202 w 6808002"/>
                  <a:gd name="connsiteY19" fmla="*/ 2812383 h 6849667"/>
                  <a:gd name="connsiteX20" fmla="*/ 78038 w 6808002"/>
                  <a:gd name="connsiteY20" fmla="*/ 3179032 h 6849667"/>
                  <a:gd name="connsiteX21" fmla="*/ 181366 w 6808002"/>
                  <a:gd name="connsiteY21" fmla="*/ 3268194 h 6849667"/>
                  <a:gd name="connsiteX22" fmla="*/ 181366 w 6808002"/>
                  <a:gd name="connsiteY22" fmla="*/ 3600678 h 6849667"/>
                  <a:gd name="connsiteX23" fmla="*/ 78871 w 6808002"/>
                  <a:gd name="connsiteY23" fmla="*/ 3690674 h 6849667"/>
                  <a:gd name="connsiteX24" fmla="*/ 128035 w 6808002"/>
                  <a:gd name="connsiteY24" fmla="*/ 4057322 h 6849667"/>
                  <a:gd name="connsiteX25" fmla="*/ 251363 w 6808002"/>
                  <a:gd name="connsiteY25" fmla="*/ 4116486 h 6849667"/>
                  <a:gd name="connsiteX26" fmla="*/ 335525 w 6808002"/>
                  <a:gd name="connsiteY26" fmla="*/ 4438971 h 6849667"/>
                  <a:gd name="connsiteX27" fmla="*/ 256363 w 6808002"/>
                  <a:gd name="connsiteY27" fmla="*/ 4553132 h 6849667"/>
                  <a:gd name="connsiteX28" fmla="*/ 394689 w 6808002"/>
                  <a:gd name="connsiteY28" fmla="*/ 4895615 h 6849667"/>
                  <a:gd name="connsiteX29" fmla="*/ 528016 w 6808002"/>
                  <a:gd name="connsiteY29" fmla="*/ 4920614 h 6849667"/>
                  <a:gd name="connsiteX30" fmla="*/ 695508 w 6808002"/>
                  <a:gd name="connsiteY30" fmla="*/ 5208100 h 6849667"/>
                  <a:gd name="connsiteX31" fmla="*/ 646344 w 6808002"/>
                  <a:gd name="connsiteY31" fmla="*/ 5337260 h 6849667"/>
                  <a:gd name="connsiteX32" fmla="*/ 867999 w 6808002"/>
                  <a:gd name="connsiteY32" fmla="*/ 5629746 h 6849667"/>
                  <a:gd name="connsiteX33" fmla="*/ 1006326 w 6808002"/>
                  <a:gd name="connsiteY33" fmla="*/ 5614747 h 6849667"/>
                  <a:gd name="connsiteX34" fmla="*/ 1242981 w 6808002"/>
                  <a:gd name="connsiteY34" fmla="*/ 5853069 h 6849667"/>
                  <a:gd name="connsiteX35" fmla="*/ 1227982 w 6808002"/>
                  <a:gd name="connsiteY35" fmla="*/ 5992228 h 6849667"/>
                  <a:gd name="connsiteX36" fmla="*/ 1518801 w 6808002"/>
                  <a:gd name="connsiteY36" fmla="*/ 6215551 h 6849667"/>
                  <a:gd name="connsiteX37" fmla="*/ 1647128 w 6808002"/>
                  <a:gd name="connsiteY37" fmla="*/ 6165554 h 6849667"/>
                  <a:gd name="connsiteX38" fmla="*/ 1932948 w 6808002"/>
                  <a:gd name="connsiteY38" fmla="*/ 6333878 h 6849667"/>
                  <a:gd name="connsiteX39" fmla="*/ 1957946 w 6808002"/>
                  <a:gd name="connsiteY39" fmla="*/ 6468039 h 6849667"/>
                  <a:gd name="connsiteX40" fmla="*/ 2297930 w 6808002"/>
                  <a:gd name="connsiteY40" fmla="*/ 6607199 h 6849667"/>
                  <a:gd name="connsiteX41" fmla="*/ 2411258 w 6808002"/>
                  <a:gd name="connsiteY41" fmla="*/ 6528036 h 6849667"/>
                  <a:gd name="connsiteX42" fmla="*/ 2732075 w 6808002"/>
                  <a:gd name="connsiteY42" fmla="*/ 6612198 h 6849667"/>
                  <a:gd name="connsiteX43" fmla="*/ 2791239 w 6808002"/>
                  <a:gd name="connsiteY43" fmla="*/ 6736359 h 6849667"/>
                  <a:gd name="connsiteX44" fmla="*/ 2929566 w 6808002"/>
                  <a:gd name="connsiteY44" fmla="*/ 6855520 h 6849667"/>
                  <a:gd name="connsiteX45" fmla="*/ 3049560 w 6808002"/>
                  <a:gd name="connsiteY45" fmla="*/ 6855520 h 6849667"/>
                  <a:gd name="connsiteX46" fmla="*/ 3157055 w 6808002"/>
                  <a:gd name="connsiteY46" fmla="*/ 6786357 h 6849667"/>
                  <a:gd name="connsiteX47" fmla="*/ 3246217 w 6808002"/>
                  <a:gd name="connsiteY47" fmla="*/ 6682195 h 6849667"/>
                  <a:gd name="connsiteX48" fmla="*/ 3577034 w 6808002"/>
                  <a:gd name="connsiteY48" fmla="*/ 6682195 h 6849667"/>
                  <a:gd name="connsiteX49" fmla="*/ 3666197 w 6808002"/>
                  <a:gd name="connsiteY49" fmla="*/ 6786357 h 6849667"/>
                  <a:gd name="connsiteX50" fmla="*/ 3769525 w 6808002"/>
                  <a:gd name="connsiteY50" fmla="*/ 6855520 h 6849667"/>
                  <a:gd name="connsiteX51" fmla="*/ 3897019 w 6808002"/>
                  <a:gd name="connsiteY51" fmla="*/ 6855520 h 6849667"/>
                  <a:gd name="connsiteX52" fmla="*/ 4031179 w 6808002"/>
                  <a:gd name="connsiteY52" fmla="*/ 6736359 h 6849667"/>
                  <a:gd name="connsiteX53" fmla="*/ 4090343 w 6808002"/>
                  <a:gd name="connsiteY53" fmla="*/ 6612198 h 6849667"/>
                  <a:gd name="connsiteX54" fmla="*/ 4411161 w 6808002"/>
                  <a:gd name="connsiteY54" fmla="*/ 6528036 h 6849667"/>
                  <a:gd name="connsiteX55" fmla="*/ 4524488 w 6808002"/>
                  <a:gd name="connsiteY55" fmla="*/ 6607199 h 6849667"/>
                  <a:gd name="connsiteX56" fmla="*/ 4864472 w 6808002"/>
                  <a:gd name="connsiteY56" fmla="*/ 6468039 h 6849667"/>
                  <a:gd name="connsiteX57" fmla="*/ 4889471 w 6808002"/>
                  <a:gd name="connsiteY57" fmla="*/ 6333878 h 6849667"/>
                  <a:gd name="connsiteX58" fmla="*/ 5175290 w 6808002"/>
                  <a:gd name="connsiteY58" fmla="*/ 6165554 h 6849667"/>
                  <a:gd name="connsiteX59" fmla="*/ 5303617 w 6808002"/>
                  <a:gd name="connsiteY59" fmla="*/ 6215551 h 6849667"/>
                  <a:gd name="connsiteX60" fmla="*/ 5594437 w 6808002"/>
                  <a:gd name="connsiteY60" fmla="*/ 5992228 h 6849667"/>
                  <a:gd name="connsiteX61" fmla="*/ 5579437 w 6808002"/>
                  <a:gd name="connsiteY61" fmla="*/ 5853069 h 6849667"/>
                  <a:gd name="connsiteX62" fmla="*/ 5816092 w 6808002"/>
                  <a:gd name="connsiteY62" fmla="*/ 5614747 h 6849667"/>
                  <a:gd name="connsiteX63" fmla="*/ 5954419 w 6808002"/>
                  <a:gd name="connsiteY63" fmla="*/ 5629746 h 6849667"/>
                  <a:gd name="connsiteX64" fmla="*/ 6176075 w 6808002"/>
                  <a:gd name="connsiteY64" fmla="*/ 5337260 h 6849667"/>
                  <a:gd name="connsiteX65" fmla="*/ 6126910 w 6808002"/>
                  <a:gd name="connsiteY65" fmla="*/ 5208100 h 6849667"/>
                  <a:gd name="connsiteX66" fmla="*/ 6294402 w 6808002"/>
                  <a:gd name="connsiteY66" fmla="*/ 4920614 h 6849667"/>
                  <a:gd name="connsiteX67" fmla="*/ 6427729 w 6808002"/>
                  <a:gd name="connsiteY67" fmla="*/ 4895615 h 6849667"/>
                  <a:gd name="connsiteX68" fmla="*/ 6566056 w 6808002"/>
                  <a:gd name="connsiteY68" fmla="*/ 4553132 h 6849667"/>
                  <a:gd name="connsiteX69" fmla="*/ 6486893 w 6808002"/>
                  <a:gd name="connsiteY69" fmla="*/ 4438971 h 6849667"/>
                  <a:gd name="connsiteX70" fmla="*/ 6571055 w 6808002"/>
                  <a:gd name="connsiteY70" fmla="*/ 4116486 h 6849667"/>
                  <a:gd name="connsiteX71" fmla="*/ 6694383 w 6808002"/>
                  <a:gd name="connsiteY71" fmla="*/ 4057322 h 6849667"/>
                  <a:gd name="connsiteX72" fmla="*/ 6811877 w 6808002"/>
                  <a:gd name="connsiteY72" fmla="*/ 3879831 h 6849667"/>
                  <a:gd name="connsiteX73" fmla="*/ 6811877 w 6808002"/>
                  <a:gd name="connsiteY73" fmla="*/ 3828167 h 6849667"/>
                  <a:gd name="connsiteX74" fmla="*/ 6733547 w 6808002"/>
                  <a:gd name="connsiteY74" fmla="*/ 3679841 h 6849667"/>
                  <a:gd name="connsiteX75" fmla="*/ 6629386 w 6808002"/>
                  <a:gd name="connsiteY75" fmla="*/ 3591512 h 6849667"/>
                  <a:gd name="connsiteX76" fmla="*/ 6629386 w 6808002"/>
                  <a:gd name="connsiteY76" fmla="*/ 3259028 h 6849667"/>
                  <a:gd name="connsiteX77" fmla="*/ 6732714 w 6808002"/>
                  <a:gd name="connsiteY77" fmla="*/ 3169866 h 6849667"/>
                  <a:gd name="connsiteX78" fmla="*/ 6811044 w 6808002"/>
                  <a:gd name="connsiteY78" fmla="*/ 3013207 h 6849667"/>
                  <a:gd name="connsiteX79" fmla="*/ 6811044 w 6808002"/>
                  <a:gd name="connsiteY79" fmla="*/ 2990708 h 6849667"/>
                  <a:gd name="connsiteX80" fmla="*/ 6683550 w 6808002"/>
                  <a:gd name="connsiteY80" fmla="*/ 2803217 h 6849667"/>
                  <a:gd name="connsiteX81" fmla="*/ 6560223 w 6808002"/>
                  <a:gd name="connsiteY81" fmla="*/ 2744053 h 6849667"/>
                  <a:gd name="connsiteX82" fmla="*/ 6476060 w 6808002"/>
                  <a:gd name="connsiteY82" fmla="*/ 2421569 h 6849667"/>
                  <a:gd name="connsiteX83" fmla="*/ 6555223 w 6808002"/>
                  <a:gd name="connsiteY83" fmla="*/ 2307407 h 6849667"/>
                  <a:gd name="connsiteX84" fmla="*/ 6416896 w 6808002"/>
                  <a:gd name="connsiteY84" fmla="*/ 1964924 h 6849667"/>
                  <a:gd name="connsiteX85" fmla="*/ 6283569 w 6808002"/>
                  <a:gd name="connsiteY85" fmla="*/ 1939925 h 6849667"/>
                  <a:gd name="connsiteX86" fmla="*/ 6116078 w 6808002"/>
                  <a:gd name="connsiteY86" fmla="*/ 1652439 h 6849667"/>
                  <a:gd name="connsiteX87" fmla="*/ 6165242 w 6808002"/>
                  <a:gd name="connsiteY87" fmla="*/ 1523279 h 6849667"/>
                  <a:gd name="connsiteX88" fmla="*/ 5943586 w 6808002"/>
                  <a:gd name="connsiteY88" fmla="*/ 1230793 h 6849667"/>
                  <a:gd name="connsiteX89" fmla="*/ 5805260 w 6808002"/>
                  <a:gd name="connsiteY89" fmla="*/ 1245792 h 6849667"/>
                  <a:gd name="connsiteX90" fmla="*/ 5568604 w 6808002"/>
                  <a:gd name="connsiteY90" fmla="*/ 1007471 h 6849667"/>
                  <a:gd name="connsiteX91" fmla="*/ 5583603 w 6808002"/>
                  <a:gd name="connsiteY91" fmla="*/ 868311 h 6849667"/>
                  <a:gd name="connsiteX92" fmla="*/ 5292784 w 6808002"/>
                  <a:gd name="connsiteY92" fmla="*/ 644988 h 6849667"/>
                  <a:gd name="connsiteX93" fmla="*/ 5164457 w 6808002"/>
                  <a:gd name="connsiteY93" fmla="*/ 694986 h 6849667"/>
                  <a:gd name="connsiteX94" fmla="*/ 4878638 w 6808002"/>
                  <a:gd name="connsiteY94" fmla="*/ 526661 h 6849667"/>
                  <a:gd name="connsiteX95" fmla="*/ 4853639 w 6808002"/>
                  <a:gd name="connsiteY95" fmla="*/ 392500 h 6849667"/>
                  <a:gd name="connsiteX96" fmla="*/ 4513656 w 6808002"/>
                  <a:gd name="connsiteY96" fmla="*/ 253341 h 6849667"/>
                  <a:gd name="connsiteX97" fmla="*/ 4399495 w 6808002"/>
                  <a:gd name="connsiteY97" fmla="*/ 332503 h 6849667"/>
                  <a:gd name="connsiteX98" fmla="*/ 4078677 w 6808002"/>
                  <a:gd name="connsiteY98" fmla="*/ 248341 h 6849667"/>
                  <a:gd name="connsiteX99" fmla="*/ 4019513 w 6808002"/>
                  <a:gd name="connsiteY99" fmla="*/ 124180 h 6849667"/>
                  <a:gd name="connsiteX100" fmla="*/ 3857854 w 6808002"/>
                  <a:gd name="connsiteY100" fmla="*/ 20 h 6849667"/>
                  <a:gd name="connsiteX101" fmla="*/ 3784524 w 6808002"/>
                  <a:gd name="connsiteY101" fmla="*/ 20 h 6849667"/>
                  <a:gd name="connsiteX102" fmla="*/ 3654531 w 6808002"/>
                  <a:gd name="connsiteY102" fmla="*/ 74183 h 6849667"/>
                  <a:gd name="connsiteX103" fmla="*/ 3566202 w 6808002"/>
                  <a:gd name="connsiteY103" fmla="*/ 178344 h 6849667"/>
                  <a:gd name="connsiteX104" fmla="*/ 3235384 w 6808002"/>
                  <a:gd name="connsiteY104" fmla="*/ 178344 h 6849667"/>
                  <a:gd name="connsiteX105" fmla="*/ 3151222 w 6808002"/>
                  <a:gd name="connsiteY105" fmla="*/ 79182 h 6849667"/>
                  <a:gd name="connsiteX106" fmla="*/ 2982897 w 6808002"/>
                  <a:gd name="connsiteY106" fmla="*/ 20 h 6849667"/>
                  <a:gd name="connsiteX107" fmla="*/ 2982063 w 6808002"/>
                  <a:gd name="connsiteY107" fmla="*/ 20 h 6849667"/>
                  <a:gd name="connsiteX108" fmla="*/ 2786240 w 6808002"/>
                  <a:gd name="connsiteY108" fmla="*/ 129180 h 684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808002" h="6849667">
                    <a:moveTo>
                      <a:pt x="2786240" y="129180"/>
                    </a:moveTo>
                    <a:lnTo>
                      <a:pt x="2727076" y="253341"/>
                    </a:lnTo>
                    <a:cubicBezTo>
                      <a:pt x="2672912" y="377501"/>
                      <a:pt x="2514586" y="416666"/>
                      <a:pt x="2406258" y="337503"/>
                    </a:cubicBezTo>
                    <a:lnTo>
                      <a:pt x="2293763" y="258340"/>
                    </a:lnTo>
                    <a:cubicBezTo>
                      <a:pt x="2165436" y="164178"/>
                      <a:pt x="1982945" y="243341"/>
                      <a:pt x="1953780" y="397500"/>
                    </a:cubicBezTo>
                    <a:lnTo>
                      <a:pt x="1928781" y="531660"/>
                    </a:lnTo>
                    <a:cubicBezTo>
                      <a:pt x="1903782" y="665821"/>
                      <a:pt x="1766289" y="744983"/>
                      <a:pt x="1642962" y="699986"/>
                    </a:cubicBezTo>
                    <a:lnTo>
                      <a:pt x="1514635" y="649988"/>
                    </a:lnTo>
                    <a:cubicBezTo>
                      <a:pt x="1366309" y="595824"/>
                      <a:pt x="1208816" y="714151"/>
                      <a:pt x="1223815" y="873310"/>
                    </a:cubicBezTo>
                    <a:lnTo>
                      <a:pt x="1238815" y="1012470"/>
                    </a:lnTo>
                    <a:cubicBezTo>
                      <a:pt x="1253814" y="1146631"/>
                      <a:pt x="1140486" y="1260792"/>
                      <a:pt x="1002160" y="1250792"/>
                    </a:cubicBezTo>
                    <a:lnTo>
                      <a:pt x="868833" y="1240793"/>
                    </a:lnTo>
                    <a:cubicBezTo>
                      <a:pt x="709674" y="1224960"/>
                      <a:pt x="591346" y="1384119"/>
                      <a:pt x="645510" y="1532445"/>
                    </a:cubicBezTo>
                    <a:lnTo>
                      <a:pt x="694675" y="1661605"/>
                    </a:lnTo>
                    <a:cubicBezTo>
                      <a:pt x="743839" y="1790766"/>
                      <a:pt x="660510" y="1929092"/>
                      <a:pt x="527183" y="1949091"/>
                    </a:cubicBezTo>
                    <a:lnTo>
                      <a:pt x="393856" y="1974090"/>
                    </a:lnTo>
                    <a:cubicBezTo>
                      <a:pt x="236364" y="1999089"/>
                      <a:pt x="162200" y="2182414"/>
                      <a:pt x="255529" y="2316574"/>
                    </a:cubicBezTo>
                    <a:lnTo>
                      <a:pt x="334692" y="2430735"/>
                    </a:lnTo>
                    <a:cubicBezTo>
                      <a:pt x="413855" y="2539896"/>
                      <a:pt x="373857" y="2698222"/>
                      <a:pt x="250530" y="2753219"/>
                    </a:cubicBezTo>
                    <a:lnTo>
                      <a:pt x="127202" y="2812383"/>
                    </a:lnTo>
                    <a:cubicBezTo>
                      <a:pt x="-16124" y="2876547"/>
                      <a:pt x="-45289" y="3074870"/>
                      <a:pt x="78038" y="3179032"/>
                    </a:cubicBezTo>
                    <a:lnTo>
                      <a:pt x="181366" y="3268194"/>
                    </a:lnTo>
                    <a:cubicBezTo>
                      <a:pt x="284695" y="3352357"/>
                      <a:pt x="284695" y="3516515"/>
                      <a:pt x="181366" y="3600678"/>
                    </a:cubicBezTo>
                    <a:lnTo>
                      <a:pt x="78871" y="3690674"/>
                    </a:lnTo>
                    <a:cubicBezTo>
                      <a:pt x="-44456" y="3794835"/>
                      <a:pt x="-19457" y="3988159"/>
                      <a:pt x="128035" y="4057322"/>
                    </a:cubicBezTo>
                    <a:lnTo>
                      <a:pt x="251363" y="4116486"/>
                    </a:lnTo>
                    <a:cubicBezTo>
                      <a:pt x="374690" y="4170650"/>
                      <a:pt x="413855" y="4329809"/>
                      <a:pt x="335525" y="4438971"/>
                    </a:cubicBezTo>
                    <a:lnTo>
                      <a:pt x="256363" y="4553132"/>
                    </a:lnTo>
                    <a:cubicBezTo>
                      <a:pt x="163034" y="4682292"/>
                      <a:pt x="241363" y="4865617"/>
                      <a:pt x="394689" y="4895615"/>
                    </a:cubicBezTo>
                    <a:lnTo>
                      <a:pt x="528016" y="4920614"/>
                    </a:lnTo>
                    <a:cubicBezTo>
                      <a:pt x="661343" y="4945613"/>
                      <a:pt x="740506" y="5083939"/>
                      <a:pt x="695508" y="5208100"/>
                    </a:cubicBezTo>
                    <a:lnTo>
                      <a:pt x="646344" y="5337260"/>
                    </a:lnTo>
                    <a:cubicBezTo>
                      <a:pt x="592180" y="5486420"/>
                      <a:pt x="710507" y="5644746"/>
                      <a:pt x="867999" y="5629746"/>
                    </a:cubicBezTo>
                    <a:lnTo>
                      <a:pt x="1006326" y="5614747"/>
                    </a:lnTo>
                    <a:cubicBezTo>
                      <a:pt x="1139653" y="5599748"/>
                      <a:pt x="1252981" y="5713909"/>
                      <a:pt x="1242981" y="5853069"/>
                    </a:cubicBezTo>
                    <a:lnTo>
                      <a:pt x="1227982" y="5992228"/>
                    </a:lnTo>
                    <a:cubicBezTo>
                      <a:pt x="1212983" y="6150554"/>
                      <a:pt x="1371308" y="6269715"/>
                      <a:pt x="1518801" y="6215551"/>
                    </a:cubicBezTo>
                    <a:lnTo>
                      <a:pt x="1647128" y="6165554"/>
                    </a:lnTo>
                    <a:cubicBezTo>
                      <a:pt x="1775455" y="6115556"/>
                      <a:pt x="1913782" y="6200552"/>
                      <a:pt x="1932948" y="6333878"/>
                    </a:cubicBezTo>
                    <a:lnTo>
                      <a:pt x="1957946" y="6468039"/>
                    </a:lnTo>
                    <a:cubicBezTo>
                      <a:pt x="1982945" y="6626364"/>
                      <a:pt x="2165436" y="6701361"/>
                      <a:pt x="2297930" y="6607199"/>
                    </a:cubicBezTo>
                    <a:lnTo>
                      <a:pt x="2411258" y="6528036"/>
                    </a:lnTo>
                    <a:cubicBezTo>
                      <a:pt x="2519586" y="6448873"/>
                      <a:pt x="2677911" y="6488038"/>
                      <a:pt x="2732075" y="6612198"/>
                    </a:cubicBezTo>
                    <a:lnTo>
                      <a:pt x="2791239" y="6736359"/>
                    </a:lnTo>
                    <a:cubicBezTo>
                      <a:pt x="2818738" y="6798023"/>
                      <a:pt x="2871235" y="6838854"/>
                      <a:pt x="2929566" y="6855520"/>
                    </a:cubicBezTo>
                    <a:lnTo>
                      <a:pt x="3049560" y="6855520"/>
                    </a:lnTo>
                    <a:cubicBezTo>
                      <a:pt x="3089558" y="6844687"/>
                      <a:pt x="3127056" y="6822188"/>
                      <a:pt x="3157055" y="6786357"/>
                    </a:cubicBezTo>
                    <a:lnTo>
                      <a:pt x="3246217" y="6682195"/>
                    </a:lnTo>
                    <a:cubicBezTo>
                      <a:pt x="3330380" y="6578034"/>
                      <a:pt x="3492872" y="6578034"/>
                      <a:pt x="3577034" y="6682195"/>
                    </a:cubicBezTo>
                    <a:lnTo>
                      <a:pt x="3666197" y="6786357"/>
                    </a:lnTo>
                    <a:cubicBezTo>
                      <a:pt x="3695362" y="6821355"/>
                      <a:pt x="3731193" y="6843854"/>
                      <a:pt x="3769525" y="6855520"/>
                    </a:cubicBezTo>
                    <a:lnTo>
                      <a:pt x="3897019" y="6855520"/>
                    </a:lnTo>
                    <a:cubicBezTo>
                      <a:pt x="3952849" y="6838021"/>
                      <a:pt x="4002847" y="6798023"/>
                      <a:pt x="4031179" y="6736359"/>
                    </a:cubicBezTo>
                    <a:lnTo>
                      <a:pt x="4090343" y="6612198"/>
                    </a:lnTo>
                    <a:cubicBezTo>
                      <a:pt x="4144507" y="6488038"/>
                      <a:pt x="4302833" y="6448873"/>
                      <a:pt x="4411161" y="6528036"/>
                    </a:cubicBezTo>
                    <a:lnTo>
                      <a:pt x="4524488" y="6607199"/>
                    </a:lnTo>
                    <a:cubicBezTo>
                      <a:pt x="4652816" y="6701361"/>
                      <a:pt x="4835307" y="6622198"/>
                      <a:pt x="4864472" y="6468039"/>
                    </a:cubicBezTo>
                    <a:lnTo>
                      <a:pt x="4889471" y="6333878"/>
                    </a:lnTo>
                    <a:cubicBezTo>
                      <a:pt x="4914469" y="6199718"/>
                      <a:pt x="5051963" y="6120556"/>
                      <a:pt x="5175290" y="6165554"/>
                    </a:cubicBezTo>
                    <a:lnTo>
                      <a:pt x="5303617" y="6215551"/>
                    </a:lnTo>
                    <a:cubicBezTo>
                      <a:pt x="5451943" y="6269715"/>
                      <a:pt x="5609436" y="6151388"/>
                      <a:pt x="5594437" y="5992228"/>
                    </a:cubicBezTo>
                    <a:lnTo>
                      <a:pt x="5579437" y="5853069"/>
                    </a:lnTo>
                    <a:cubicBezTo>
                      <a:pt x="5564438" y="5718908"/>
                      <a:pt x="5677766" y="5604747"/>
                      <a:pt x="5816092" y="5614747"/>
                    </a:cubicBezTo>
                    <a:lnTo>
                      <a:pt x="5954419" y="5629746"/>
                    </a:lnTo>
                    <a:cubicBezTo>
                      <a:pt x="6111911" y="5644746"/>
                      <a:pt x="6230239" y="5485586"/>
                      <a:pt x="6176075" y="5337260"/>
                    </a:cubicBezTo>
                    <a:lnTo>
                      <a:pt x="6126910" y="5208100"/>
                    </a:lnTo>
                    <a:cubicBezTo>
                      <a:pt x="6077746" y="5078940"/>
                      <a:pt x="6161076" y="4940613"/>
                      <a:pt x="6294402" y="4920614"/>
                    </a:cubicBezTo>
                    <a:lnTo>
                      <a:pt x="6427729" y="4895615"/>
                    </a:lnTo>
                    <a:cubicBezTo>
                      <a:pt x="6585221" y="4870616"/>
                      <a:pt x="6659385" y="4687292"/>
                      <a:pt x="6566056" y="4553132"/>
                    </a:cubicBezTo>
                    <a:lnTo>
                      <a:pt x="6486893" y="4438971"/>
                    </a:lnTo>
                    <a:cubicBezTo>
                      <a:pt x="6407730" y="4329809"/>
                      <a:pt x="6447728" y="4171484"/>
                      <a:pt x="6571055" y="4116486"/>
                    </a:cubicBezTo>
                    <a:lnTo>
                      <a:pt x="6694383" y="4057322"/>
                    </a:lnTo>
                    <a:cubicBezTo>
                      <a:pt x="6763546" y="4019824"/>
                      <a:pt x="6804377" y="3952327"/>
                      <a:pt x="6811877" y="3879831"/>
                    </a:cubicBezTo>
                    <a:lnTo>
                      <a:pt x="6811877" y="3828167"/>
                    </a:lnTo>
                    <a:cubicBezTo>
                      <a:pt x="6806044" y="3773169"/>
                      <a:pt x="6780212" y="3719839"/>
                      <a:pt x="6733547" y="3679841"/>
                    </a:cubicBezTo>
                    <a:lnTo>
                      <a:pt x="6629386" y="3591512"/>
                    </a:lnTo>
                    <a:cubicBezTo>
                      <a:pt x="6526058" y="3502349"/>
                      <a:pt x="6526058" y="3343191"/>
                      <a:pt x="6629386" y="3259028"/>
                    </a:cubicBezTo>
                    <a:lnTo>
                      <a:pt x="6732714" y="3169866"/>
                    </a:lnTo>
                    <a:cubicBezTo>
                      <a:pt x="6782712" y="3127368"/>
                      <a:pt x="6807711" y="3070704"/>
                      <a:pt x="6811044" y="3013207"/>
                    </a:cubicBezTo>
                    <a:lnTo>
                      <a:pt x="6811044" y="2990708"/>
                    </a:lnTo>
                    <a:cubicBezTo>
                      <a:pt x="6806878" y="2914045"/>
                      <a:pt x="6763546" y="2840715"/>
                      <a:pt x="6683550" y="2803217"/>
                    </a:cubicBezTo>
                    <a:lnTo>
                      <a:pt x="6560223" y="2744053"/>
                    </a:lnTo>
                    <a:cubicBezTo>
                      <a:pt x="6436895" y="2689889"/>
                      <a:pt x="6397730" y="2530730"/>
                      <a:pt x="6476060" y="2421569"/>
                    </a:cubicBezTo>
                    <a:lnTo>
                      <a:pt x="6555223" y="2307407"/>
                    </a:lnTo>
                    <a:cubicBezTo>
                      <a:pt x="6648552" y="2178247"/>
                      <a:pt x="6570222" y="1994923"/>
                      <a:pt x="6416896" y="1964924"/>
                    </a:cubicBezTo>
                    <a:lnTo>
                      <a:pt x="6283569" y="1939925"/>
                    </a:lnTo>
                    <a:cubicBezTo>
                      <a:pt x="6150242" y="1914927"/>
                      <a:pt x="6071080" y="1776600"/>
                      <a:pt x="6116078" y="1652439"/>
                    </a:cubicBezTo>
                    <a:lnTo>
                      <a:pt x="6165242" y="1523279"/>
                    </a:lnTo>
                    <a:cubicBezTo>
                      <a:pt x="6219406" y="1374119"/>
                      <a:pt x="6101078" y="1215794"/>
                      <a:pt x="5943586" y="1230793"/>
                    </a:cubicBezTo>
                    <a:lnTo>
                      <a:pt x="5805260" y="1245792"/>
                    </a:lnTo>
                    <a:cubicBezTo>
                      <a:pt x="5671933" y="1260792"/>
                      <a:pt x="5558605" y="1146631"/>
                      <a:pt x="5568604" y="1007471"/>
                    </a:cubicBezTo>
                    <a:lnTo>
                      <a:pt x="5583603" y="868311"/>
                    </a:lnTo>
                    <a:cubicBezTo>
                      <a:pt x="5598603" y="709985"/>
                      <a:pt x="5440277" y="590824"/>
                      <a:pt x="5292784" y="644988"/>
                    </a:cubicBezTo>
                    <a:lnTo>
                      <a:pt x="5164457" y="694986"/>
                    </a:lnTo>
                    <a:cubicBezTo>
                      <a:pt x="5036130" y="744983"/>
                      <a:pt x="4897803" y="659987"/>
                      <a:pt x="4878638" y="526661"/>
                    </a:cubicBezTo>
                    <a:lnTo>
                      <a:pt x="4853639" y="392500"/>
                    </a:lnTo>
                    <a:cubicBezTo>
                      <a:pt x="4828640" y="234175"/>
                      <a:pt x="4646149" y="159178"/>
                      <a:pt x="4513656" y="253341"/>
                    </a:cubicBezTo>
                    <a:lnTo>
                      <a:pt x="4399495" y="332503"/>
                    </a:lnTo>
                    <a:cubicBezTo>
                      <a:pt x="4291166" y="411666"/>
                      <a:pt x="4132841" y="372501"/>
                      <a:pt x="4078677" y="248341"/>
                    </a:cubicBezTo>
                    <a:lnTo>
                      <a:pt x="4019513" y="124180"/>
                    </a:lnTo>
                    <a:cubicBezTo>
                      <a:pt x="3988681" y="54184"/>
                      <a:pt x="3926184" y="11686"/>
                      <a:pt x="3857854" y="20"/>
                    </a:cubicBezTo>
                    <a:lnTo>
                      <a:pt x="3784524" y="20"/>
                    </a:lnTo>
                    <a:cubicBezTo>
                      <a:pt x="3736193" y="8352"/>
                      <a:pt x="3690362" y="31685"/>
                      <a:pt x="3654531" y="74183"/>
                    </a:cubicBezTo>
                    <a:lnTo>
                      <a:pt x="3566202" y="178344"/>
                    </a:lnTo>
                    <a:cubicBezTo>
                      <a:pt x="3477039" y="282506"/>
                      <a:pt x="3319547" y="282506"/>
                      <a:pt x="3235384" y="178344"/>
                    </a:cubicBezTo>
                    <a:lnTo>
                      <a:pt x="3151222" y="79182"/>
                    </a:lnTo>
                    <a:cubicBezTo>
                      <a:pt x="3106224" y="25018"/>
                      <a:pt x="3044560" y="-814"/>
                      <a:pt x="2982897" y="20"/>
                    </a:cubicBezTo>
                    <a:lnTo>
                      <a:pt x="2982063" y="20"/>
                    </a:lnTo>
                    <a:cubicBezTo>
                      <a:pt x="2902901" y="853"/>
                      <a:pt x="2825404" y="45017"/>
                      <a:pt x="2786240" y="129180"/>
                    </a:cubicBezTo>
                    <a:close/>
                  </a:path>
                </a:pathLst>
              </a:custGeom>
              <a:solidFill>
                <a:schemeClr val="accent2"/>
              </a:solidFill>
              <a:ln w="8324" cap="flat">
                <a:noFill/>
                <a:prstDash val="solid"/>
                <a:miter/>
              </a:ln>
            </p:spPr>
            <p:txBody>
              <a:bodyPr rtlCol="0" anchor="ctr"/>
              <a:lstStyle/>
              <a:p>
                <a:endParaRPr lang="en-US"/>
              </a:p>
            </p:txBody>
          </p:sp>
          <p:sp>
            <p:nvSpPr>
              <p:cNvPr id="30" name="Graphic 23"/>
              <p:cNvSpPr/>
              <p:nvPr/>
            </p:nvSpPr>
            <p:spPr>
              <a:xfrm>
                <a:off x="7804960" y="1368293"/>
                <a:ext cx="2821808" cy="2839077"/>
              </a:xfrm>
              <a:custGeom>
                <a:avLst/>
                <a:gdLst>
                  <a:gd name="connsiteX0" fmla="*/ 1768155 w 4319084"/>
                  <a:gd name="connsiteY0" fmla="*/ 81953 h 4345517"/>
                  <a:gd name="connsiteX1" fmla="*/ 1730621 w 4319084"/>
                  <a:gd name="connsiteY1" fmla="*/ 160723 h 4345517"/>
                  <a:gd name="connsiteX2" fmla="*/ 1527090 w 4319084"/>
                  <a:gd name="connsiteY2" fmla="*/ 214116 h 4345517"/>
                  <a:gd name="connsiteX3" fmla="*/ 1455722 w 4319084"/>
                  <a:gd name="connsiteY3" fmla="*/ 163894 h 4345517"/>
                  <a:gd name="connsiteX4" fmla="*/ 1240032 w 4319084"/>
                  <a:gd name="connsiteY4" fmla="*/ 252179 h 4345517"/>
                  <a:gd name="connsiteX5" fmla="*/ 1224173 w 4319084"/>
                  <a:gd name="connsiteY5" fmla="*/ 337292 h 4345517"/>
                  <a:gd name="connsiteX6" fmla="*/ 1042845 w 4319084"/>
                  <a:gd name="connsiteY6" fmla="*/ 444080 h 4345517"/>
                  <a:gd name="connsiteX7" fmla="*/ 961433 w 4319084"/>
                  <a:gd name="connsiteY7" fmla="*/ 412361 h 4345517"/>
                  <a:gd name="connsiteX8" fmla="*/ 776933 w 4319084"/>
                  <a:gd name="connsiteY8" fmla="*/ 554039 h 4345517"/>
                  <a:gd name="connsiteX9" fmla="*/ 786449 w 4319084"/>
                  <a:gd name="connsiteY9" fmla="*/ 642324 h 4345517"/>
                  <a:gd name="connsiteX10" fmla="*/ 636312 w 4319084"/>
                  <a:gd name="connsiteY10" fmla="*/ 793519 h 4345517"/>
                  <a:gd name="connsiteX11" fmla="*/ 551727 w 4319084"/>
                  <a:gd name="connsiteY11" fmla="*/ 787175 h 4345517"/>
                  <a:gd name="connsiteX12" fmla="*/ 410049 w 4319084"/>
                  <a:gd name="connsiteY12" fmla="*/ 972203 h 4345517"/>
                  <a:gd name="connsiteX13" fmla="*/ 441239 w 4319084"/>
                  <a:gd name="connsiteY13" fmla="*/ 1054144 h 4345517"/>
                  <a:gd name="connsiteX14" fmla="*/ 334980 w 4319084"/>
                  <a:gd name="connsiteY14" fmla="*/ 1236529 h 4345517"/>
                  <a:gd name="connsiteX15" fmla="*/ 250396 w 4319084"/>
                  <a:gd name="connsiteY15" fmla="*/ 1252388 h 4345517"/>
                  <a:gd name="connsiteX16" fmla="*/ 162640 w 4319084"/>
                  <a:gd name="connsiteY16" fmla="*/ 1469664 h 4345517"/>
                  <a:gd name="connsiteX17" fmla="*/ 212862 w 4319084"/>
                  <a:gd name="connsiteY17" fmla="*/ 1542090 h 4345517"/>
                  <a:gd name="connsiteX18" fmla="*/ 159468 w 4319084"/>
                  <a:gd name="connsiteY18" fmla="*/ 1746678 h 4345517"/>
                  <a:gd name="connsiteX19" fmla="*/ 81227 w 4319084"/>
                  <a:gd name="connsiteY19" fmla="*/ 1784212 h 4345517"/>
                  <a:gd name="connsiteX20" fmla="*/ 50037 w 4319084"/>
                  <a:gd name="connsiteY20" fmla="*/ 2016819 h 4345517"/>
                  <a:gd name="connsiteX21" fmla="*/ 115590 w 4319084"/>
                  <a:gd name="connsiteY21" fmla="*/ 2073385 h 4345517"/>
                  <a:gd name="connsiteX22" fmla="*/ 115590 w 4319084"/>
                  <a:gd name="connsiteY22" fmla="*/ 2284317 h 4345517"/>
                  <a:gd name="connsiteX23" fmla="*/ 50037 w 4319084"/>
                  <a:gd name="connsiteY23" fmla="*/ 2340882 h 4345517"/>
                  <a:gd name="connsiteX24" fmla="*/ 81227 w 4319084"/>
                  <a:gd name="connsiteY24" fmla="*/ 2573489 h 4345517"/>
                  <a:gd name="connsiteX25" fmla="*/ 159468 w 4319084"/>
                  <a:gd name="connsiteY25" fmla="*/ 2611023 h 4345517"/>
                  <a:gd name="connsiteX26" fmla="*/ 212862 w 4319084"/>
                  <a:gd name="connsiteY26" fmla="*/ 2815612 h 4345517"/>
                  <a:gd name="connsiteX27" fmla="*/ 162640 w 4319084"/>
                  <a:gd name="connsiteY27" fmla="*/ 2888037 h 4345517"/>
                  <a:gd name="connsiteX28" fmla="*/ 250396 w 4319084"/>
                  <a:gd name="connsiteY28" fmla="*/ 3105313 h 4345517"/>
                  <a:gd name="connsiteX29" fmla="*/ 334980 w 4319084"/>
                  <a:gd name="connsiteY29" fmla="*/ 3121173 h 4345517"/>
                  <a:gd name="connsiteX30" fmla="*/ 441239 w 4319084"/>
                  <a:gd name="connsiteY30" fmla="*/ 3303557 h 4345517"/>
                  <a:gd name="connsiteX31" fmla="*/ 410049 w 4319084"/>
                  <a:gd name="connsiteY31" fmla="*/ 3385498 h 4345517"/>
                  <a:gd name="connsiteX32" fmla="*/ 550670 w 4319084"/>
                  <a:gd name="connsiteY32" fmla="*/ 3571055 h 4345517"/>
                  <a:gd name="connsiteX33" fmla="*/ 638426 w 4319084"/>
                  <a:gd name="connsiteY33" fmla="*/ 3561539 h 4345517"/>
                  <a:gd name="connsiteX34" fmla="*/ 788563 w 4319084"/>
                  <a:gd name="connsiteY34" fmla="*/ 3712734 h 4345517"/>
                  <a:gd name="connsiteX35" fmla="*/ 779048 w 4319084"/>
                  <a:gd name="connsiteY35" fmla="*/ 3801019 h 4345517"/>
                  <a:gd name="connsiteX36" fmla="*/ 963547 w 4319084"/>
                  <a:gd name="connsiteY36" fmla="*/ 3942697 h 4345517"/>
                  <a:gd name="connsiteX37" fmla="*/ 1044960 w 4319084"/>
                  <a:gd name="connsiteY37" fmla="*/ 3910978 h 4345517"/>
                  <a:gd name="connsiteX38" fmla="*/ 1226287 w 4319084"/>
                  <a:gd name="connsiteY38" fmla="*/ 4017766 h 4345517"/>
                  <a:gd name="connsiteX39" fmla="*/ 1242147 w 4319084"/>
                  <a:gd name="connsiteY39" fmla="*/ 4102879 h 4345517"/>
                  <a:gd name="connsiteX40" fmla="*/ 1457837 w 4319084"/>
                  <a:gd name="connsiteY40" fmla="*/ 4191163 h 4345517"/>
                  <a:gd name="connsiteX41" fmla="*/ 1529733 w 4319084"/>
                  <a:gd name="connsiteY41" fmla="*/ 4140942 h 4345517"/>
                  <a:gd name="connsiteX42" fmla="*/ 1733264 w 4319084"/>
                  <a:gd name="connsiteY42" fmla="*/ 4194336 h 4345517"/>
                  <a:gd name="connsiteX43" fmla="*/ 1770798 w 4319084"/>
                  <a:gd name="connsiteY43" fmla="*/ 4273105 h 4345517"/>
                  <a:gd name="connsiteX44" fmla="*/ 1858555 w 4319084"/>
                  <a:gd name="connsiteY44" fmla="*/ 4348702 h 4345517"/>
                  <a:gd name="connsiteX45" fmla="*/ 1935209 w 4319084"/>
                  <a:gd name="connsiteY45" fmla="*/ 4348702 h 4345517"/>
                  <a:gd name="connsiteX46" fmla="*/ 2003405 w 4319084"/>
                  <a:gd name="connsiteY46" fmla="*/ 4304824 h 4345517"/>
                  <a:gd name="connsiteX47" fmla="*/ 2059971 w 4319084"/>
                  <a:gd name="connsiteY47" fmla="*/ 4238742 h 4345517"/>
                  <a:gd name="connsiteX48" fmla="*/ 2269846 w 4319084"/>
                  <a:gd name="connsiteY48" fmla="*/ 4238742 h 4345517"/>
                  <a:gd name="connsiteX49" fmla="*/ 2326412 w 4319084"/>
                  <a:gd name="connsiteY49" fmla="*/ 4304824 h 4345517"/>
                  <a:gd name="connsiteX50" fmla="*/ 2391964 w 4319084"/>
                  <a:gd name="connsiteY50" fmla="*/ 4348702 h 4345517"/>
                  <a:gd name="connsiteX51" fmla="*/ 2472848 w 4319084"/>
                  <a:gd name="connsiteY51" fmla="*/ 4348702 h 4345517"/>
                  <a:gd name="connsiteX52" fmla="*/ 2557961 w 4319084"/>
                  <a:gd name="connsiteY52" fmla="*/ 4273105 h 4345517"/>
                  <a:gd name="connsiteX53" fmla="*/ 2595495 w 4319084"/>
                  <a:gd name="connsiteY53" fmla="*/ 4194336 h 4345517"/>
                  <a:gd name="connsiteX54" fmla="*/ 2799026 w 4319084"/>
                  <a:gd name="connsiteY54" fmla="*/ 4140942 h 4345517"/>
                  <a:gd name="connsiteX55" fmla="*/ 2870923 w 4319084"/>
                  <a:gd name="connsiteY55" fmla="*/ 4191163 h 4345517"/>
                  <a:gd name="connsiteX56" fmla="*/ 3086613 w 4319084"/>
                  <a:gd name="connsiteY56" fmla="*/ 4102879 h 4345517"/>
                  <a:gd name="connsiteX57" fmla="*/ 3102472 w 4319084"/>
                  <a:gd name="connsiteY57" fmla="*/ 4017766 h 4345517"/>
                  <a:gd name="connsiteX58" fmla="*/ 3283800 w 4319084"/>
                  <a:gd name="connsiteY58" fmla="*/ 3910978 h 4345517"/>
                  <a:gd name="connsiteX59" fmla="*/ 3365212 w 4319084"/>
                  <a:gd name="connsiteY59" fmla="*/ 3942697 h 4345517"/>
                  <a:gd name="connsiteX60" fmla="*/ 3549712 w 4319084"/>
                  <a:gd name="connsiteY60" fmla="*/ 3801019 h 4345517"/>
                  <a:gd name="connsiteX61" fmla="*/ 3540196 w 4319084"/>
                  <a:gd name="connsiteY61" fmla="*/ 3712734 h 4345517"/>
                  <a:gd name="connsiteX62" fmla="*/ 3690333 w 4319084"/>
                  <a:gd name="connsiteY62" fmla="*/ 3561539 h 4345517"/>
                  <a:gd name="connsiteX63" fmla="*/ 3778089 w 4319084"/>
                  <a:gd name="connsiteY63" fmla="*/ 3571055 h 4345517"/>
                  <a:gd name="connsiteX64" fmla="*/ 3918711 w 4319084"/>
                  <a:gd name="connsiteY64" fmla="*/ 3385498 h 4345517"/>
                  <a:gd name="connsiteX65" fmla="*/ 3887520 w 4319084"/>
                  <a:gd name="connsiteY65" fmla="*/ 3303557 h 4345517"/>
                  <a:gd name="connsiteX66" fmla="*/ 3993779 w 4319084"/>
                  <a:gd name="connsiteY66" fmla="*/ 3121173 h 4345517"/>
                  <a:gd name="connsiteX67" fmla="*/ 4078364 w 4319084"/>
                  <a:gd name="connsiteY67" fmla="*/ 3105313 h 4345517"/>
                  <a:gd name="connsiteX68" fmla="*/ 4166120 w 4319084"/>
                  <a:gd name="connsiteY68" fmla="*/ 2888037 h 4345517"/>
                  <a:gd name="connsiteX69" fmla="*/ 4115898 w 4319084"/>
                  <a:gd name="connsiteY69" fmla="*/ 2815612 h 4345517"/>
                  <a:gd name="connsiteX70" fmla="*/ 4169291 w 4319084"/>
                  <a:gd name="connsiteY70" fmla="*/ 2611023 h 4345517"/>
                  <a:gd name="connsiteX71" fmla="*/ 4247532 w 4319084"/>
                  <a:gd name="connsiteY71" fmla="*/ 2573489 h 4345517"/>
                  <a:gd name="connsiteX72" fmla="*/ 4322072 w 4319084"/>
                  <a:gd name="connsiteY72" fmla="*/ 2460886 h 4345517"/>
                  <a:gd name="connsiteX73" fmla="*/ 4322072 w 4319084"/>
                  <a:gd name="connsiteY73" fmla="*/ 2428110 h 4345517"/>
                  <a:gd name="connsiteX74" fmla="*/ 4272379 w 4319084"/>
                  <a:gd name="connsiteY74" fmla="*/ 2334010 h 4345517"/>
                  <a:gd name="connsiteX75" fmla="*/ 4206297 w 4319084"/>
                  <a:gd name="connsiteY75" fmla="*/ 2278502 h 4345517"/>
                  <a:gd name="connsiteX76" fmla="*/ 4206297 w 4319084"/>
                  <a:gd name="connsiteY76" fmla="*/ 2067569 h 4345517"/>
                  <a:gd name="connsiteX77" fmla="*/ 4271850 w 4319084"/>
                  <a:gd name="connsiteY77" fmla="*/ 2011004 h 4345517"/>
                  <a:gd name="connsiteX78" fmla="*/ 4321543 w 4319084"/>
                  <a:gd name="connsiteY78" fmla="*/ 1911617 h 4345517"/>
                  <a:gd name="connsiteX79" fmla="*/ 4321543 w 4319084"/>
                  <a:gd name="connsiteY79" fmla="*/ 1897344 h 4345517"/>
                  <a:gd name="connsiteX80" fmla="*/ 4240660 w 4319084"/>
                  <a:gd name="connsiteY80" fmla="*/ 1778397 h 4345517"/>
                  <a:gd name="connsiteX81" fmla="*/ 4162419 w 4319084"/>
                  <a:gd name="connsiteY81" fmla="*/ 1740863 h 4345517"/>
                  <a:gd name="connsiteX82" fmla="*/ 4109025 w 4319084"/>
                  <a:gd name="connsiteY82" fmla="*/ 1536274 h 4345517"/>
                  <a:gd name="connsiteX83" fmla="*/ 4159247 w 4319084"/>
                  <a:gd name="connsiteY83" fmla="*/ 1463849 h 4345517"/>
                  <a:gd name="connsiteX84" fmla="*/ 4071491 w 4319084"/>
                  <a:gd name="connsiteY84" fmla="*/ 1246573 h 4345517"/>
                  <a:gd name="connsiteX85" fmla="*/ 3986907 w 4319084"/>
                  <a:gd name="connsiteY85" fmla="*/ 1230714 h 4345517"/>
                  <a:gd name="connsiteX86" fmla="*/ 3880648 w 4319084"/>
                  <a:gd name="connsiteY86" fmla="*/ 1048329 h 4345517"/>
                  <a:gd name="connsiteX87" fmla="*/ 3911838 w 4319084"/>
                  <a:gd name="connsiteY87" fmla="*/ 966388 h 4345517"/>
                  <a:gd name="connsiteX88" fmla="*/ 3771217 w 4319084"/>
                  <a:gd name="connsiteY88" fmla="*/ 780831 h 4345517"/>
                  <a:gd name="connsiteX89" fmla="*/ 3683461 w 4319084"/>
                  <a:gd name="connsiteY89" fmla="*/ 790347 h 4345517"/>
                  <a:gd name="connsiteX90" fmla="*/ 3533323 w 4319084"/>
                  <a:gd name="connsiteY90" fmla="*/ 639152 h 4345517"/>
                  <a:gd name="connsiteX91" fmla="*/ 3542839 w 4319084"/>
                  <a:gd name="connsiteY91" fmla="*/ 550868 h 4345517"/>
                  <a:gd name="connsiteX92" fmla="*/ 3358340 w 4319084"/>
                  <a:gd name="connsiteY92" fmla="*/ 409189 h 4345517"/>
                  <a:gd name="connsiteX93" fmla="*/ 3276927 w 4319084"/>
                  <a:gd name="connsiteY93" fmla="*/ 440908 h 4345517"/>
                  <a:gd name="connsiteX94" fmla="*/ 3095600 w 4319084"/>
                  <a:gd name="connsiteY94" fmla="*/ 334120 h 4345517"/>
                  <a:gd name="connsiteX95" fmla="*/ 3079740 w 4319084"/>
                  <a:gd name="connsiteY95" fmla="*/ 249007 h 4345517"/>
                  <a:gd name="connsiteX96" fmla="*/ 2864050 w 4319084"/>
                  <a:gd name="connsiteY96" fmla="*/ 160723 h 4345517"/>
                  <a:gd name="connsiteX97" fmla="*/ 2791625 w 4319084"/>
                  <a:gd name="connsiteY97" fmla="*/ 210944 h 4345517"/>
                  <a:gd name="connsiteX98" fmla="*/ 2588094 w 4319084"/>
                  <a:gd name="connsiteY98" fmla="*/ 157551 h 4345517"/>
                  <a:gd name="connsiteX99" fmla="*/ 2550560 w 4319084"/>
                  <a:gd name="connsiteY99" fmla="*/ 78781 h 4345517"/>
                  <a:gd name="connsiteX100" fmla="*/ 2448001 w 4319084"/>
                  <a:gd name="connsiteY100" fmla="*/ 12 h 4345517"/>
                  <a:gd name="connsiteX101" fmla="*/ 2401480 w 4319084"/>
                  <a:gd name="connsiteY101" fmla="*/ 12 h 4345517"/>
                  <a:gd name="connsiteX102" fmla="*/ 2319010 w 4319084"/>
                  <a:gd name="connsiteY102" fmla="*/ 47062 h 4345517"/>
                  <a:gd name="connsiteX103" fmla="*/ 2262973 w 4319084"/>
                  <a:gd name="connsiteY103" fmla="*/ 113144 h 4345517"/>
                  <a:gd name="connsiteX104" fmla="*/ 2053098 w 4319084"/>
                  <a:gd name="connsiteY104" fmla="*/ 113144 h 4345517"/>
                  <a:gd name="connsiteX105" fmla="*/ 1999705 w 4319084"/>
                  <a:gd name="connsiteY105" fmla="*/ 50234 h 4345517"/>
                  <a:gd name="connsiteX106" fmla="*/ 1892917 w 4319084"/>
                  <a:gd name="connsiteY106" fmla="*/ 12 h 4345517"/>
                  <a:gd name="connsiteX107" fmla="*/ 1892388 w 4319084"/>
                  <a:gd name="connsiteY107" fmla="*/ 12 h 4345517"/>
                  <a:gd name="connsiteX108" fmla="*/ 1768155 w 4319084"/>
                  <a:gd name="connsiteY108" fmla="*/ 81953 h 4345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319084" h="4345517">
                    <a:moveTo>
                      <a:pt x="1768155" y="81953"/>
                    </a:moveTo>
                    <a:lnTo>
                      <a:pt x="1730621" y="160723"/>
                    </a:lnTo>
                    <a:cubicBezTo>
                      <a:pt x="1696258" y="239492"/>
                      <a:pt x="1595815" y="264338"/>
                      <a:pt x="1527090" y="214116"/>
                    </a:cubicBezTo>
                    <a:lnTo>
                      <a:pt x="1455722" y="163894"/>
                    </a:lnTo>
                    <a:cubicBezTo>
                      <a:pt x="1374310" y="104157"/>
                      <a:pt x="1258535" y="154379"/>
                      <a:pt x="1240032" y="252179"/>
                    </a:cubicBezTo>
                    <a:lnTo>
                      <a:pt x="1224173" y="337292"/>
                    </a:lnTo>
                    <a:cubicBezTo>
                      <a:pt x="1208313" y="422405"/>
                      <a:pt x="1121085" y="472627"/>
                      <a:pt x="1042845" y="444080"/>
                    </a:cubicBezTo>
                    <a:lnTo>
                      <a:pt x="961433" y="412361"/>
                    </a:lnTo>
                    <a:cubicBezTo>
                      <a:pt x="867333" y="377998"/>
                      <a:pt x="767417" y="453067"/>
                      <a:pt x="776933" y="554039"/>
                    </a:cubicBezTo>
                    <a:lnTo>
                      <a:pt x="786449" y="642324"/>
                    </a:lnTo>
                    <a:cubicBezTo>
                      <a:pt x="795965" y="727437"/>
                      <a:pt x="724068" y="799863"/>
                      <a:pt x="636312" y="793519"/>
                    </a:cubicBezTo>
                    <a:lnTo>
                      <a:pt x="551727" y="787175"/>
                    </a:lnTo>
                    <a:cubicBezTo>
                      <a:pt x="450755" y="777130"/>
                      <a:pt x="375686" y="878103"/>
                      <a:pt x="410049" y="972203"/>
                    </a:cubicBezTo>
                    <a:lnTo>
                      <a:pt x="441239" y="1054144"/>
                    </a:lnTo>
                    <a:cubicBezTo>
                      <a:pt x="472430" y="1136085"/>
                      <a:pt x="419565" y="1223841"/>
                      <a:pt x="334980" y="1236529"/>
                    </a:cubicBezTo>
                    <a:lnTo>
                      <a:pt x="250396" y="1252388"/>
                    </a:lnTo>
                    <a:cubicBezTo>
                      <a:pt x="150481" y="1268248"/>
                      <a:pt x="103431" y="1384551"/>
                      <a:pt x="162640" y="1469664"/>
                    </a:cubicBezTo>
                    <a:lnTo>
                      <a:pt x="212862" y="1542090"/>
                    </a:lnTo>
                    <a:cubicBezTo>
                      <a:pt x="263084" y="1611343"/>
                      <a:pt x="237708" y="1711787"/>
                      <a:pt x="159468" y="1746678"/>
                    </a:cubicBezTo>
                    <a:lnTo>
                      <a:pt x="81227" y="1784212"/>
                    </a:lnTo>
                    <a:cubicBezTo>
                      <a:pt x="-9701" y="1824918"/>
                      <a:pt x="-28204" y="1950737"/>
                      <a:pt x="50037" y="2016819"/>
                    </a:cubicBezTo>
                    <a:lnTo>
                      <a:pt x="115590" y="2073385"/>
                    </a:lnTo>
                    <a:cubicBezTo>
                      <a:pt x="181143" y="2126778"/>
                      <a:pt x="181143" y="2230923"/>
                      <a:pt x="115590" y="2284317"/>
                    </a:cubicBezTo>
                    <a:lnTo>
                      <a:pt x="50037" y="2340882"/>
                    </a:lnTo>
                    <a:cubicBezTo>
                      <a:pt x="-28204" y="2406964"/>
                      <a:pt x="-12344" y="2529611"/>
                      <a:pt x="81227" y="2573489"/>
                    </a:cubicBezTo>
                    <a:lnTo>
                      <a:pt x="159468" y="2611023"/>
                    </a:lnTo>
                    <a:cubicBezTo>
                      <a:pt x="237708" y="2645386"/>
                      <a:pt x="262555" y="2746358"/>
                      <a:pt x="212862" y="2815612"/>
                    </a:cubicBezTo>
                    <a:lnTo>
                      <a:pt x="162640" y="2888037"/>
                    </a:lnTo>
                    <a:cubicBezTo>
                      <a:pt x="103431" y="2969978"/>
                      <a:pt x="153124" y="3086281"/>
                      <a:pt x="250396" y="3105313"/>
                    </a:cubicBezTo>
                    <a:lnTo>
                      <a:pt x="334980" y="3121173"/>
                    </a:lnTo>
                    <a:cubicBezTo>
                      <a:pt x="419565" y="3137032"/>
                      <a:pt x="469786" y="3224788"/>
                      <a:pt x="441239" y="3303557"/>
                    </a:cubicBezTo>
                    <a:lnTo>
                      <a:pt x="410049" y="3385498"/>
                    </a:lnTo>
                    <a:cubicBezTo>
                      <a:pt x="375686" y="3480127"/>
                      <a:pt x="450755" y="3580571"/>
                      <a:pt x="550670" y="3571055"/>
                    </a:cubicBezTo>
                    <a:lnTo>
                      <a:pt x="638426" y="3561539"/>
                    </a:lnTo>
                    <a:cubicBezTo>
                      <a:pt x="723011" y="3552024"/>
                      <a:pt x="794907" y="3624449"/>
                      <a:pt x="788563" y="3712734"/>
                    </a:cubicBezTo>
                    <a:lnTo>
                      <a:pt x="779048" y="3801019"/>
                    </a:lnTo>
                    <a:cubicBezTo>
                      <a:pt x="769532" y="3901462"/>
                      <a:pt x="869976" y="3977060"/>
                      <a:pt x="963547" y="3942697"/>
                    </a:cubicBezTo>
                    <a:lnTo>
                      <a:pt x="1044960" y="3910978"/>
                    </a:lnTo>
                    <a:cubicBezTo>
                      <a:pt x="1126372" y="3879259"/>
                      <a:pt x="1214128" y="3933181"/>
                      <a:pt x="1226287" y="4017766"/>
                    </a:cubicBezTo>
                    <a:lnTo>
                      <a:pt x="1242147" y="4102879"/>
                    </a:lnTo>
                    <a:cubicBezTo>
                      <a:pt x="1258006" y="4203323"/>
                      <a:pt x="1373781" y="4250901"/>
                      <a:pt x="1457837" y="4191163"/>
                    </a:cubicBezTo>
                    <a:lnTo>
                      <a:pt x="1529733" y="4140942"/>
                    </a:lnTo>
                    <a:cubicBezTo>
                      <a:pt x="1598458" y="4090720"/>
                      <a:pt x="1698902" y="4115566"/>
                      <a:pt x="1733264" y="4194336"/>
                    </a:cubicBezTo>
                    <a:lnTo>
                      <a:pt x="1770798" y="4273105"/>
                    </a:lnTo>
                    <a:cubicBezTo>
                      <a:pt x="1788244" y="4312225"/>
                      <a:pt x="1821549" y="4338129"/>
                      <a:pt x="1858555" y="4348702"/>
                    </a:cubicBezTo>
                    <a:lnTo>
                      <a:pt x="1935209" y="4348702"/>
                    </a:lnTo>
                    <a:cubicBezTo>
                      <a:pt x="1960584" y="4341829"/>
                      <a:pt x="1984374" y="4327556"/>
                      <a:pt x="2003405" y="4304824"/>
                    </a:cubicBezTo>
                    <a:lnTo>
                      <a:pt x="2059971" y="4238742"/>
                    </a:lnTo>
                    <a:cubicBezTo>
                      <a:pt x="2113365" y="4172661"/>
                      <a:pt x="2216452" y="4172661"/>
                      <a:pt x="2269846" y="4238742"/>
                    </a:cubicBezTo>
                    <a:lnTo>
                      <a:pt x="2326412" y="4304824"/>
                    </a:lnTo>
                    <a:cubicBezTo>
                      <a:pt x="2344914" y="4327027"/>
                      <a:pt x="2367646" y="4341301"/>
                      <a:pt x="2391964" y="4348702"/>
                    </a:cubicBezTo>
                    <a:lnTo>
                      <a:pt x="2472848" y="4348702"/>
                    </a:lnTo>
                    <a:cubicBezTo>
                      <a:pt x="2508268" y="4337600"/>
                      <a:pt x="2539987" y="4312225"/>
                      <a:pt x="2557961" y="4273105"/>
                    </a:cubicBezTo>
                    <a:lnTo>
                      <a:pt x="2595495" y="4194336"/>
                    </a:lnTo>
                    <a:cubicBezTo>
                      <a:pt x="2629858" y="4115566"/>
                      <a:pt x="2730302" y="4090720"/>
                      <a:pt x="2799026" y="4140942"/>
                    </a:cubicBezTo>
                    <a:lnTo>
                      <a:pt x="2870923" y="4191163"/>
                    </a:lnTo>
                    <a:cubicBezTo>
                      <a:pt x="2952335" y="4250901"/>
                      <a:pt x="3068110" y="4200679"/>
                      <a:pt x="3086613" y="4102879"/>
                    </a:cubicBezTo>
                    <a:lnTo>
                      <a:pt x="3102472" y="4017766"/>
                    </a:lnTo>
                    <a:cubicBezTo>
                      <a:pt x="3118332" y="3932653"/>
                      <a:pt x="3205559" y="3882431"/>
                      <a:pt x="3283800" y="3910978"/>
                    </a:cubicBezTo>
                    <a:lnTo>
                      <a:pt x="3365212" y="3942697"/>
                    </a:lnTo>
                    <a:cubicBezTo>
                      <a:pt x="3459312" y="3977060"/>
                      <a:pt x="3559227" y="3901991"/>
                      <a:pt x="3549712" y="3801019"/>
                    </a:cubicBezTo>
                    <a:lnTo>
                      <a:pt x="3540196" y="3712734"/>
                    </a:lnTo>
                    <a:cubicBezTo>
                      <a:pt x="3530680" y="3627621"/>
                      <a:pt x="3602577" y="3555195"/>
                      <a:pt x="3690333" y="3561539"/>
                    </a:cubicBezTo>
                    <a:lnTo>
                      <a:pt x="3778089" y="3571055"/>
                    </a:lnTo>
                    <a:cubicBezTo>
                      <a:pt x="3878004" y="3580571"/>
                      <a:pt x="3953073" y="3479598"/>
                      <a:pt x="3918711" y="3385498"/>
                    </a:cubicBezTo>
                    <a:lnTo>
                      <a:pt x="3887520" y="3303557"/>
                    </a:lnTo>
                    <a:cubicBezTo>
                      <a:pt x="3856330" y="3221616"/>
                      <a:pt x="3909195" y="3133860"/>
                      <a:pt x="3993779" y="3121173"/>
                    </a:cubicBezTo>
                    <a:lnTo>
                      <a:pt x="4078364" y="3105313"/>
                    </a:lnTo>
                    <a:cubicBezTo>
                      <a:pt x="4178279" y="3089453"/>
                      <a:pt x="4225329" y="2973150"/>
                      <a:pt x="4166120" y="2888037"/>
                    </a:cubicBezTo>
                    <a:lnTo>
                      <a:pt x="4115898" y="2815612"/>
                    </a:lnTo>
                    <a:cubicBezTo>
                      <a:pt x="4065676" y="2746358"/>
                      <a:pt x="4091051" y="2645914"/>
                      <a:pt x="4169291" y="2611023"/>
                    </a:cubicBezTo>
                    <a:lnTo>
                      <a:pt x="4247532" y="2573489"/>
                    </a:lnTo>
                    <a:cubicBezTo>
                      <a:pt x="4291410" y="2549700"/>
                      <a:pt x="4317314" y="2506879"/>
                      <a:pt x="4322072" y="2460886"/>
                    </a:cubicBezTo>
                    <a:lnTo>
                      <a:pt x="4322072" y="2428110"/>
                    </a:lnTo>
                    <a:cubicBezTo>
                      <a:pt x="4318371" y="2393219"/>
                      <a:pt x="4301983" y="2359385"/>
                      <a:pt x="4272379" y="2334010"/>
                    </a:cubicBezTo>
                    <a:lnTo>
                      <a:pt x="4206297" y="2278502"/>
                    </a:lnTo>
                    <a:cubicBezTo>
                      <a:pt x="4140744" y="2221936"/>
                      <a:pt x="4140744" y="2120963"/>
                      <a:pt x="4206297" y="2067569"/>
                    </a:cubicBezTo>
                    <a:lnTo>
                      <a:pt x="4271850" y="2011004"/>
                    </a:lnTo>
                    <a:cubicBezTo>
                      <a:pt x="4303569" y="1984042"/>
                      <a:pt x="4319429" y="1948094"/>
                      <a:pt x="4321543" y="1911617"/>
                    </a:cubicBezTo>
                    <a:lnTo>
                      <a:pt x="4321543" y="1897344"/>
                    </a:lnTo>
                    <a:cubicBezTo>
                      <a:pt x="4318900" y="1848708"/>
                      <a:pt x="4291410" y="1802186"/>
                      <a:pt x="4240660" y="1778397"/>
                    </a:cubicBezTo>
                    <a:lnTo>
                      <a:pt x="4162419" y="1740863"/>
                    </a:lnTo>
                    <a:cubicBezTo>
                      <a:pt x="4084179" y="1706500"/>
                      <a:pt x="4059332" y="1605528"/>
                      <a:pt x="4109025" y="1536274"/>
                    </a:cubicBezTo>
                    <a:lnTo>
                      <a:pt x="4159247" y="1463849"/>
                    </a:lnTo>
                    <a:cubicBezTo>
                      <a:pt x="4218456" y="1381908"/>
                      <a:pt x="4168763" y="1265605"/>
                      <a:pt x="4071491" y="1246573"/>
                    </a:cubicBezTo>
                    <a:lnTo>
                      <a:pt x="3986907" y="1230714"/>
                    </a:lnTo>
                    <a:cubicBezTo>
                      <a:pt x="3902322" y="1214854"/>
                      <a:pt x="3852100" y="1127098"/>
                      <a:pt x="3880648" y="1048329"/>
                    </a:cubicBezTo>
                    <a:lnTo>
                      <a:pt x="3911838" y="966388"/>
                    </a:lnTo>
                    <a:cubicBezTo>
                      <a:pt x="3946201" y="871759"/>
                      <a:pt x="3871132" y="771315"/>
                      <a:pt x="3771217" y="780831"/>
                    </a:cubicBezTo>
                    <a:lnTo>
                      <a:pt x="3683461" y="790347"/>
                    </a:lnTo>
                    <a:cubicBezTo>
                      <a:pt x="3598876" y="799863"/>
                      <a:pt x="3526980" y="727437"/>
                      <a:pt x="3533323" y="639152"/>
                    </a:cubicBezTo>
                    <a:lnTo>
                      <a:pt x="3542839" y="550868"/>
                    </a:lnTo>
                    <a:cubicBezTo>
                      <a:pt x="3552355" y="450424"/>
                      <a:pt x="3451911" y="374826"/>
                      <a:pt x="3358340" y="409189"/>
                    </a:cubicBezTo>
                    <a:lnTo>
                      <a:pt x="3276927" y="440908"/>
                    </a:lnTo>
                    <a:cubicBezTo>
                      <a:pt x="3195515" y="472627"/>
                      <a:pt x="3107759" y="418705"/>
                      <a:pt x="3095600" y="334120"/>
                    </a:cubicBezTo>
                    <a:lnTo>
                      <a:pt x="3079740" y="249007"/>
                    </a:lnTo>
                    <a:cubicBezTo>
                      <a:pt x="3063881" y="148564"/>
                      <a:pt x="2948106" y="100985"/>
                      <a:pt x="2864050" y="160723"/>
                    </a:cubicBezTo>
                    <a:lnTo>
                      <a:pt x="2791625" y="210944"/>
                    </a:lnTo>
                    <a:cubicBezTo>
                      <a:pt x="2722900" y="261166"/>
                      <a:pt x="2622456" y="236320"/>
                      <a:pt x="2588094" y="157551"/>
                    </a:cubicBezTo>
                    <a:lnTo>
                      <a:pt x="2550560" y="78781"/>
                    </a:lnTo>
                    <a:cubicBezTo>
                      <a:pt x="2531000" y="34375"/>
                      <a:pt x="2491351" y="7414"/>
                      <a:pt x="2448001" y="12"/>
                    </a:cubicBezTo>
                    <a:lnTo>
                      <a:pt x="2401480" y="12"/>
                    </a:lnTo>
                    <a:cubicBezTo>
                      <a:pt x="2370818" y="5299"/>
                      <a:pt x="2341742" y="20101"/>
                      <a:pt x="2319010" y="47062"/>
                    </a:cubicBezTo>
                    <a:lnTo>
                      <a:pt x="2262973" y="113144"/>
                    </a:lnTo>
                    <a:cubicBezTo>
                      <a:pt x="2206407" y="179225"/>
                      <a:pt x="2106492" y="179225"/>
                      <a:pt x="2053098" y="113144"/>
                    </a:cubicBezTo>
                    <a:lnTo>
                      <a:pt x="1999705" y="50234"/>
                    </a:lnTo>
                    <a:cubicBezTo>
                      <a:pt x="1971157" y="15872"/>
                      <a:pt x="1932037" y="-516"/>
                      <a:pt x="1892917" y="12"/>
                    </a:cubicBezTo>
                    <a:lnTo>
                      <a:pt x="1892388" y="12"/>
                    </a:lnTo>
                    <a:cubicBezTo>
                      <a:pt x="1842166" y="541"/>
                      <a:pt x="1793002" y="28560"/>
                      <a:pt x="1768155" y="81953"/>
                    </a:cubicBezTo>
                    <a:close/>
                  </a:path>
                </a:pathLst>
              </a:custGeom>
              <a:noFill/>
              <a:ln w="25400" cap="flat">
                <a:solidFill>
                  <a:schemeClr val="bg1"/>
                </a:solidFill>
                <a:prstDash val="solid"/>
                <a:miter/>
              </a:ln>
            </p:spPr>
            <p:txBody>
              <a:bodyPr rtlCol="0" anchor="ctr"/>
              <a:lstStyle/>
              <a:p>
                <a:endParaRPr lang="en-US"/>
              </a:p>
            </p:txBody>
          </p:sp>
        </p:grpSp>
        <p:sp>
          <p:nvSpPr>
            <p:cNvPr id="43" name="Freeform: Shape 42"/>
            <p:cNvSpPr/>
            <p:nvPr/>
          </p:nvSpPr>
          <p:spPr>
            <a:xfrm>
              <a:off x="5009231" y="4737405"/>
              <a:ext cx="885645" cy="822004"/>
            </a:xfrm>
            <a:custGeom>
              <a:avLst/>
              <a:gdLst>
                <a:gd name="connsiteX0" fmla="*/ 0 w 551435"/>
                <a:gd name="connsiteY0" fmla="*/ 438244 h 511811"/>
                <a:gd name="connsiteX1" fmla="*/ 548640 w 551435"/>
                <a:gd name="connsiteY1" fmla="*/ 438244 h 511811"/>
                <a:gd name="connsiteX2" fmla="*/ 548640 w 551435"/>
                <a:gd name="connsiteY2" fmla="*/ 511811 h 511811"/>
                <a:gd name="connsiteX3" fmla="*/ 0 w 551435"/>
                <a:gd name="connsiteY3" fmla="*/ 511811 h 511811"/>
                <a:gd name="connsiteX4" fmla="*/ 275718 w 551435"/>
                <a:gd name="connsiteY4" fmla="*/ 0 h 511811"/>
                <a:gd name="connsiteX5" fmla="*/ 389041 w 551435"/>
                <a:gd name="connsiteY5" fmla="*/ 195385 h 511811"/>
                <a:gd name="connsiteX6" fmla="*/ 551435 w 551435"/>
                <a:gd name="connsiteY6" fmla="*/ 55390 h 511811"/>
                <a:gd name="connsiteX7" fmla="*/ 551435 w 551435"/>
                <a:gd name="connsiteY7" fmla="*/ 377570 h 511811"/>
                <a:gd name="connsiteX8" fmla="*/ 0 w 551435"/>
                <a:gd name="connsiteY8" fmla="*/ 377570 h 511811"/>
                <a:gd name="connsiteX9" fmla="*/ 0 w 551435"/>
                <a:gd name="connsiteY9" fmla="*/ 55390 h 511811"/>
                <a:gd name="connsiteX10" fmla="*/ 162394 w 551435"/>
                <a:gd name="connsiteY10" fmla="*/ 195385 h 51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1435" h="511811">
                  <a:moveTo>
                    <a:pt x="0" y="438244"/>
                  </a:moveTo>
                  <a:lnTo>
                    <a:pt x="548640" y="438244"/>
                  </a:lnTo>
                  <a:lnTo>
                    <a:pt x="548640" y="511811"/>
                  </a:lnTo>
                  <a:lnTo>
                    <a:pt x="0" y="511811"/>
                  </a:lnTo>
                  <a:close/>
                  <a:moveTo>
                    <a:pt x="275718" y="0"/>
                  </a:moveTo>
                  <a:lnTo>
                    <a:pt x="389041" y="195385"/>
                  </a:lnTo>
                  <a:lnTo>
                    <a:pt x="551435" y="55390"/>
                  </a:lnTo>
                  <a:lnTo>
                    <a:pt x="551435" y="377570"/>
                  </a:lnTo>
                  <a:lnTo>
                    <a:pt x="0" y="377570"/>
                  </a:lnTo>
                  <a:lnTo>
                    <a:pt x="0" y="55390"/>
                  </a:lnTo>
                  <a:lnTo>
                    <a:pt x="162394" y="19538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cxnSp>
        <p:nvCxnSpPr>
          <p:cNvPr id="3" name="Straight Arrow Connector 2"/>
          <p:cNvCxnSpPr/>
          <p:nvPr/>
        </p:nvCxnSpPr>
        <p:spPr>
          <a:xfrm>
            <a:off x="883829" y="2948100"/>
            <a:ext cx="10410825" cy="0"/>
          </a:xfrm>
          <a:prstGeom prst="straightConnector1">
            <a:avLst/>
          </a:prstGeom>
          <a:ln w="28575">
            <a:solidFill>
              <a:schemeClr val="tx1">
                <a:lumMod val="65000"/>
                <a:lumOff val="35000"/>
              </a:schemeClr>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4" name="Rounded Rectangle 3"/>
          <p:cNvSpPr/>
          <p:nvPr/>
        </p:nvSpPr>
        <p:spPr>
          <a:xfrm>
            <a:off x="1479157" y="2408100"/>
            <a:ext cx="1080000" cy="1080000"/>
          </a:xfrm>
          <a:prstGeom prst="roundRect">
            <a:avLst>
              <a:gd name="adj" fmla="val 10715"/>
            </a:avLst>
          </a:prstGeom>
          <a:solidFill>
            <a:schemeClr val="accent4"/>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5" name="Rounded Rectangle 4"/>
          <p:cNvSpPr/>
          <p:nvPr/>
        </p:nvSpPr>
        <p:spPr>
          <a:xfrm>
            <a:off x="3336765" y="2318758"/>
            <a:ext cx="1258686" cy="1258686"/>
          </a:xfrm>
          <a:prstGeom prst="roundRect">
            <a:avLst>
              <a:gd name="adj" fmla="val 10715"/>
            </a:avLst>
          </a:prstGeom>
          <a:solidFill>
            <a:schemeClr val="accent3"/>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6" name="Rounded Rectangle 5"/>
          <p:cNvSpPr/>
          <p:nvPr/>
        </p:nvSpPr>
        <p:spPr>
          <a:xfrm>
            <a:off x="5376000" y="2228100"/>
            <a:ext cx="1440000" cy="1440000"/>
          </a:xfrm>
          <a:prstGeom prst="roundRect">
            <a:avLst>
              <a:gd name="adj" fmla="val 10715"/>
            </a:avLst>
          </a:prstGeom>
          <a:solidFill>
            <a:schemeClr val="accent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7" name="Rounded Rectangle 6"/>
          <p:cNvSpPr/>
          <p:nvPr/>
        </p:nvSpPr>
        <p:spPr>
          <a:xfrm>
            <a:off x="7596549" y="2318758"/>
            <a:ext cx="1258686" cy="1258686"/>
          </a:xfrm>
          <a:prstGeom prst="roundRect">
            <a:avLst>
              <a:gd name="adj" fmla="val 10715"/>
            </a:avLst>
          </a:prstGeom>
          <a:solidFill>
            <a:schemeClr val="accent3"/>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8" name="Rounded Rectangle 7"/>
          <p:cNvSpPr/>
          <p:nvPr/>
        </p:nvSpPr>
        <p:spPr>
          <a:xfrm>
            <a:off x="9660778" y="2408100"/>
            <a:ext cx="1080000" cy="1080000"/>
          </a:xfrm>
          <a:prstGeom prst="roundRect">
            <a:avLst>
              <a:gd name="adj" fmla="val 10715"/>
            </a:avLst>
          </a:prstGeom>
          <a:solidFill>
            <a:schemeClr val="accent4"/>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5" name="Freeform: Shape 24"/>
          <p:cNvSpPr/>
          <p:nvPr/>
        </p:nvSpPr>
        <p:spPr>
          <a:xfrm>
            <a:off x="5746317" y="2687427"/>
            <a:ext cx="701525" cy="619952"/>
          </a:xfrm>
          <a:custGeom>
            <a:avLst/>
            <a:gdLst>
              <a:gd name="connsiteX0" fmla="*/ 1232284 w 1228725"/>
              <a:gd name="connsiteY0" fmla="*/ 840126 h 1085850"/>
              <a:gd name="connsiteX1" fmla="*/ 1132271 w 1228725"/>
              <a:gd name="connsiteY1" fmla="*/ 181949 h 1085850"/>
              <a:gd name="connsiteX2" fmla="*/ 1054166 w 1228725"/>
              <a:gd name="connsiteY2" fmla="*/ 76221 h 1085850"/>
              <a:gd name="connsiteX3" fmla="*/ 428374 w 1228725"/>
              <a:gd name="connsiteY3" fmla="*/ 8594 h 1085850"/>
              <a:gd name="connsiteX4" fmla="*/ 191201 w 1228725"/>
              <a:gd name="connsiteY4" fmla="*/ 72411 h 1085850"/>
              <a:gd name="connsiteX5" fmla="*/ 103571 w 1228725"/>
              <a:gd name="connsiteY5" fmla="*/ 191474 h 1085850"/>
              <a:gd name="connsiteX6" fmla="*/ 7369 w 1228725"/>
              <a:gd name="connsiteY6" fmla="*/ 850604 h 1085850"/>
              <a:gd name="connsiteX7" fmla="*/ 106429 w 1228725"/>
              <a:gd name="connsiteY7" fmla="*/ 1001099 h 1085850"/>
              <a:gd name="connsiteX8" fmla="*/ 1120841 w 1228725"/>
              <a:gd name="connsiteY8" fmla="*/ 1004909 h 1085850"/>
              <a:gd name="connsiteX9" fmla="*/ 1232284 w 1228725"/>
              <a:gd name="connsiteY9" fmla="*/ 840126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725" h="1085850">
                <a:moveTo>
                  <a:pt x="1232284" y="840126"/>
                </a:moveTo>
                <a:cubicBezTo>
                  <a:pt x="1228474" y="828696"/>
                  <a:pt x="1138939" y="249576"/>
                  <a:pt x="1132271" y="181949"/>
                </a:cubicBezTo>
                <a:cubicBezTo>
                  <a:pt x="1127509" y="129561"/>
                  <a:pt x="1099886" y="95271"/>
                  <a:pt x="1054166" y="76221"/>
                </a:cubicBezTo>
                <a:cubicBezTo>
                  <a:pt x="802706" y="-30459"/>
                  <a:pt x="462664" y="4784"/>
                  <a:pt x="428374" y="8594"/>
                </a:cubicBezTo>
                <a:cubicBezTo>
                  <a:pt x="345506" y="17166"/>
                  <a:pt x="266449" y="36216"/>
                  <a:pt x="191201" y="72411"/>
                </a:cubicBezTo>
                <a:cubicBezTo>
                  <a:pt x="139766" y="97176"/>
                  <a:pt x="108334" y="132419"/>
                  <a:pt x="103571" y="191474"/>
                </a:cubicBezTo>
                <a:cubicBezTo>
                  <a:pt x="98809" y="242909"/>
                  <a:pt x="7369" y="838221"/>
                  <a:pt x="7369" y="850604"/>
                </a:cubicBezTo>
                <a:cubicBezTo>
                  <a:pt x="-7871" y="968714"/>
                  <a:pt x="-9776" y="962046"/>
                  <a:pt x="106429" y="1001099"/>
                </a:cubicBezTo>
                <a:cubicBezTo>
                  <a:pt x="443614" y="1116351"/>
                  <a:pt x="782704" y="1116351"/>
                  <a:pt x="1120841" y="1004909"/>
                </a:cubicBezTo>
                <a:cubicBezTo>
                  <a:pt x="1243714" y="962999"/>
                  <a:pt x="1242761" y="960141"/>
                  <a:pt x="1232284" y="84012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a:off x="5739798" y="2722787"/>
            <a:ext cx="716632" cy="475445"/>
          </a:xfrm>
          <a:custGeom>
            <a:avLst/>
            <a:gdLst>
              <a:gd name="connsiteX0" fmla="*/ 19427 w 716632"/>
              <a:gd name="connsiteY0" fmla="*/ 382848 h 475445"/>
              <a:gd name="connsiteX1" fmla="*/ 62389 w 716632"/>
              <a:gd name="connsiteY1" fmla="*/ 429073 h 475445"/>
              <a:gd name="connsiteX2" fmla="*/ 670921 w 716632"/>
              <a:gd name="connsiteY2" fmla="*/ 425266 h 475445"/>
              <a:gd name="connsiteX3" fmla="*/ 712251 w 716632"/>
              <a:gd name="connsiteY3" fmla="*/ 468771 h 475445"/>
              <a:gd name="connsiteX4" fmla="*/ 670921 w 716632"/>
              <a:gd name="connsiteY4" fmla="*/ 442125 h 475445"/>
              <a:gd name="connsiteX5" fmla="*/ 15621 w 716632"/>
              <a:gd name="connsiteY5" fmla="*/ 433967 h 475445"/>
              <a:gd name="connsiteX6" fmla="*/ 19427 w 716632"/>
              <a:gd name="connsiteY6" fmla="*/ 382848 h 475445"/>
              <a:gd name="connsiteX7" fmla="*/ 37373 w 716632"/>
              <a:gd name="connsiteY7" fmla="*/ 268646 h 475445"/>
              <a:gd name="connsiteX8" fmla="*/ 78159 w 716632"/>
              <a:gd name="connsiteY8" fmla="*/ 314871 h 475445"/>
              <a:gd name="connsiteX9" fmla="*/ 656781 w 716632"/>
              <a:gd name="connsiteY9" fmla="*/ 311064 h 475445"/>
              <a:gd name="connsiteX10" fmla="*/ 695936 w 716632"/>
              <a:gd name="connsiteY10" fmla="*/ 354569 h 475445"/>
              <a:gd name="connsiteX11" fmla="*/ 656238 w 716632"/>
              <a:gd name="connsiteY11" fmla="*/ 327922 h 475445"/>
              <a:gd name="connsiteX12" fmla="*/ 33022 w 716632"/>
              <a:gd name="connsiteY12" fmla="*/ 319765 h 475445"/>
              <a:gd name="connsiteX13" fmla="*/ 37373 w 716632"/>
              <a:gd name="connsiteY13" fmla="*/ 268646 h 475445"/>
              <a:gd name="connsiteX14" fmla="*/ 52600 w 716632"/>
              <a:gd name="connsiteY14" fmla="*/ 154989 h 475445"/>
              <a:gd name="connsiteX15" fmla="*/ 91211 w 716632"/>
              <a:gd name="connsiteY15" fmla="*/ 201214 h 475445"/>
              <a:gd name="connsiteX16" fmla="*/ 641011 w 716632"/>
              <a:gd name="connsiteY16" fmla="*/ 197407 h 475445"/>
              <a:gd name="connsiteX17" fmla="*/ 677991 w 716632"/>
              <a:gd name="connsiteY17" fmla="*/ 240912 h 475445"/>
              <a:gd name="connsiteX18" fmla="*/ 640467 w 716632"/>
              <a:gd name="connsiteY18" fmla="*/ 214265 h 475445"/>
              <a:gd name="connsiteX19" fmla="*/ 48250 w 716632"/>
              <a:gd name="connsiteY19" fmla="*/ 206108 h 475445"/>
              <a:gd name="connsiteX20" fmla="*/ 52600 w 716632"/>
              <a:gd name="connsiteY20" fmla="*/ 154989 h 475445"/>
              <a:gd name="connsiteX21" fmla="*/ 359313 w 716632"/>
              <a:gd name="connsiteY21" fmla="*/ 0 h 475445"/>
              <a:gd name="connsiteX22" fmla="*/ 601856 w 716632"/>
              <a:gd name="connsiteY22" fmla="*/ 52206 h 475445"/>
              <a:gd name="connsiteX23" fmla="*/ 359313 w 716632"/>
              <a:gd name="connsiteY23" fmla="*/ 104413 h 475445"/>
              <a:gd name="connsiteX24" fmla="*/ 116770 w 716632"/>
              <a:gd name="connsiteY24" fmla="*/ 52206 h 475445"/>
              <a:gd name="connsiteX25" fmla="*/ 359313 w 716632"/>
              <a:gd name="connsiteY25" fmla="*/ 0 h 475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16632" h="475445">
                <a:moveTo>
                  <a:pt x="19427" y="382848"/>
                </a:moveTo>
                <a:cubicBezTo>
                  <a:pt x="12901" y="417652"/>
                  <a:pt x="27040" y="422003"/>
                  <a:pt x="62389" y="429073"/>
                </a:cubicBezTo>
                <a:cubicBezTo>
                  <a:pt x="265777" y="468771"/>
                  <a:pt x="468077" y="468771"/>
                  <a:pt x="670921" y="425266"/>
                </a:cubicBezTo>
                <a:cubicBezTo>
                  <a:pt x="704638" y="422003"/>
                  <a:pt x="726390" y="429616"/>
                  <a:pt x="712251" y="468771"/>
                </a:cubicBezTo>
                <a:cubicBezTo>
                  <a:pt x="709532" y="442125"/>
                  <a:pt x="698655" y="436142"/>
                  <a:pt x="670921" y="442125"/>
                </a:cubicBezTo>
                <a:cubicBezTo>
                  <a:pt x="452306" y="488349"/>
                  <a:pt x="233148" y="487261"/>
                  <a:pt x="15621" y="433967"/>
                </a:cubicBezTo>
                <a:cubicBezTo>
                  <a:pt x="-14834" y="413302"/>
                  <a:pt x="6375" y="399707"/>
                  <a:pt x="19427" y="382848"/>
                </a:cubicBezTo>
                <a:close/>
                <a:moveTo>
                  <a:pt x="37373" y="268646"/>
                </a:moveTo>
                <a:cubicBezTo>
                  <a:pt x="31391" y="303450"/>
                  <a:pt x="44442" y="307801"/>
                  <a:pt x="78159" y="314871"/>
                </a:cubicBezTo>
                <a:cubicBezTo>
                  <a:pt x="271758" y="354569"/>
                  <a:pt x="464270" y="354569"/>
                  <a:pt x="656781" y="311064"/>
                </a:cubicBezTo>
                <a:cubicBezTo>
                  <a:pt x="688867" y="307801"/>
                  <a:pt x="709532" y="315414"/>
                  <a:pt x="695936" y="354569"/>
                </a:cubicBezTo>
                <a:cubicBezTo>
                  <a:pt x="693217" y="327922"/>
                  <a:pt x="682884" y="321940"/>
                  <a:pt x="656238" y="327922"/>
                </a:cubicBezTo>
                <a:cubicBezTo>
                  <a:pt x="447955" y="374146"/>
                  <a:pt x="240217" y="373059"/>
                  <a:pt x="33022" y="319765"/>
                </a:cubicBezTo>
                <a:cubicBezTo>
                  <a:pt x="4744" y="299100"/>
                  <a:pt x="24865" y="286048"/>
                  <a:pt x="37373" y="268646"/>
                </a:cubicBezTo>
                <a:close/>
                <a:moveTo>
                  <a:pt x="52600" y="154989"/>
                </a:moveTo>
                <a:cubicBezTo>
                  <a:pt x="47162" y="189793"/>
                  <a:pt x="59126" y="194144"/>
                  <a:pt x="91211" y="201214"/>
                </a:cubicBezTo>
                <a:cubicBezTo>
                  <a:pt x="275021" y="240912"/>
                  <a:pt x="457744" y="240912"/>
                  <a:pt x="641011" y="197407"/>
                </a:cubicBezTo>
                <a:cubicBezTo>
                  <a:pt x="671465" y="194144"/>
                  <a:pt x="691042" y="201757"/>
                  <a:pt x="677991" y="240912"/>
                </a:cubicBezTo>
                <a:cubicBezTo>
                  <a:pt x="675271" y="214265"/>
                  <a:pt x="665482" y="208283"/>
                  <a:pt x="640467" y="214265"/>
                </a:cubicBezTo>
                <a:cubicBezTo>
                  <a:pt x="442517" y="260489"/>
                  <a:pt x="245112" y="259402"/>
                  <a:pt x="48250" y="206108"/>
                </a:cubicBezTo>
                <a:cubicBezTo>
                  <a:pt x="21602" y="185443"/>
                  <a:pt x="40636" y="171848"/>
                  <a:pt x="52600" y="154989"/>
                </a:cubicBezTo>
                <a:close/>
                <a:moveTo>
                  <a:pt x="359313" y="0"/>
                </a:moveTo>
                <a:cubicBezTo>
                  <a:pt x="493266" y="0"/>
                  <a:pt x="601856" y="23373"/>
                  <a:pt x="601856" y="52206"/>
                </a:cubicBezTo>
                <a:cubicBezTo>
                  <a:pt x="601856" y="81039"/>
                  <a:pt x="493266" y="104413"/>
                  <a:pt x="359313" y="104413"/>
                </a:cubicBezTo>
                <a:cubicBezTo>
                  <a:pt x="225360" y="104413"/>
                  <a:pt x="116770" y="81039"/>
                  <a:pt x="116770" y="52206"/>
                </a:cubicBezTo>
                <a:cubicBezTo>
                  <a:pt x="116770" y="23373"/>
                  <a:pt x="225360" y="0"/>
                  <a:pt x="359313" y="0"/>
                </a:cubicBezTo>
                <a:close/>
              </a:path>
            </a:pathLst>
          </a:custGeom>
          <a:solidFill>
            <a:schemeClr val="accent4"/>
          </a:solidFill>
          <a:ln w="9525" cap="flat">
            <a:noFill/>
            <a:prstDash val="solid"/>
            <a:miter/>
          </a:ln>
        </p:spPr>
        <p:txBody>
          <a:bodyPr wrap="square" rtlCol="0" anchor="ctr">
            <a:noAutofit/>
          </a:bodyPr>
          <a:lstStyle/>
          <a:p>
            <a:endParaRPr lang="en-US"/>
          </a:p>
        </p:txBody>
      </p:sp>
      <p:sp>
        <p:nvSpPr>
          <p:cNvPr id="30" name="Freeform: Shape 29"/>
          <p:cNvSpPr/>
          <p:nvPr/>
        </p:nvSpPr>
        <p:spPr>
          <a:xfrm>
            <a:off x="6029496" y="2588821"/>
            <a:ext cx="195774" cy="195774"/>
          </a:xfrm>
          <a:custGeom>
            <a:avLst/>
            <a:gdLst>
              <a:gd name="connsiteX0" fmla="*/ 273379 w 342900"/>
              <a:gd name="connsiteY0" fmla="*/ 208925 h 342900"/>
              <a:gd name="connsiteX1" fmla="*/ 248614 w 342900"/>
              <a:gd name="connsiteY1" fmla="*/ 128915 h 342900"/>
              <a:gd name="connsiteX2" fmla="*/ 176224 w 342900"/>
              <a:gd name="connsiteY2" fmla="*/ 117485 h 342900"/>
              <a:gd name="connsiteX3" fmla="*/ 220991 w 342900"/>
              <a:gd name="connsiteY3" fmla="*/ 46048 h 342900"/>
              <a:gd name="connsiteX4" fmla="*/ 334339 w 342900"/>
              <a:gd name="connsiteY4" fmla="*/ 28903 h 342900"/>
              <a:gd name="connsiteX5" fmla="*/ 334339 w 342900"/>
              <a:gd name="connsiteY5" fmla="*/ 4138 h 342900"/>
              <a:gd name="connsiteX6" fmla="*/ 209561 w 342900"/>
              <a:gd name="connsiteY6" fmla="*/ 30808 h 342900"/>
              <a:gd name="connsiteX7" fmla="*/ 160031 w 342900"/>
              <a:gd name="connsiteY7" fmla="*/ 116533 h 342900"/>
              <a:gd name="connsiteX8" fmla="*/ 155269 w 342900"/>
              <a:gd name="connsiteY8" fmla="*/ 115580 h 342900"/>
              <a:gd name="connsiteX9" fmla="*/ 69544 w 342900"/>
              <a:gd name="connsiteY9" fmla="*/ 93673 h 342900"/>
              <a:gd name="connsiteX10" fmla="*/ 11 w 342900"/>
              <a:gd name="connsiteY10" fmla="*/ 205115 h 342900"/>
              <a:gd name="connsiteX11" fmla="*/ 134314 w 342900"/>
              <a:gd name="connsiteY11" fmla="*/ 344180 h 342900"/>
              <a:gd name="connsiteX12" fmla="*/ 273379 w 342900"/>
              <a:gd name="connsiteY12" fmla="*/ 208925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2900" h="342900">
                <a:moveTo>
                  <a:pt x="273379" y="208925"/>
                </a:moveTo>
                <a:cubicBezTo>
                  <a:pt x="277189" y="165110"/>
                  <a:pt x="267664" y="145108"/>
                  <a:pt x="248614" y="128915"/>
                </a:cubicBezTo>
                <a:cubicBezTo>
                  <a:pt x="213371" y="105103"/>
                  <a:pt x="200036" y="116533"/>
                  <a:pt x="176224" y="117485"/>
                </a:cubicBezTo>
                <a:cubicBezTo>
                  <a:pt x="187654" y="88910"/>
                  <a:pt x="205751" y="58430"/>
                  <a:pt x="220991" y="46048"/>
                </a:cubicBezTo>
                <a:cubicBezTo>
                  <a:pt x="242899" y="27950"/>
                  <a:pt x="288619" y="15568"/>
                  <a:pt x="334339" y="28903"/>
                </a:cubicBezTo>
                <a:cubicBezTo>
                  <a:pt x="350531" y="32713"/>
                  <a:pt x="361961" y="15568"/>
                  <a:pt x="334339" y="4138"/>
                </a:cubicBezTo>
                <a:cubicBezTo>
                  <a:pt x="295286" y="-7292"/>
                  <a:pt x="239089" y="6043"/>
                  <a:pt x="209561" y="30808"/>
                </a:cubicBezTo>
                <a:cubicBezTo>
                  <a:pt x="186701" y="48905"/>
                  <a:pt x="169556" y="81290"/>
                  <a:pt x="160031" y="116533"/>
                </a:cubicBezTo>
                <a:cubicBezTo>
                  <a:pt x="158126" y="116533"/>
                  <a:pt x="157174" y="115580"/>
                  <a:pt x="155269" y="115580"/>
                </a:cubicBezTo>
                <a:cubicBezTo>
                  <a:pt x="116216" y="106055"/>
                  <a:pt x="125741" y="74623"/>
                  <a:pt x="69544" y="93673"/>
                </a:cubicBezTo>
                <a:cubicBezTo>
                  <a:pt x="22871" y="115580"/>
                  <a:pt x="964" y="157490"/>
                  <a:pt x="11" y="205115"/>
                </a:cubicBezTo>
                <a:cubicBezTo>
                  <a:pt x="-941" y="280363"/>
                  <a:pt x="59066" y="342275"/>
                  <a:pt x="134314" y="344180"/>
                </a:cubicBezTo>
                <a:cubicBezTo>
                  <a:pt x="210514" y="345133"/>
                  <a:pt x="267664" y="289888"/>
                  <a:pt x="273379" y="208925"/>
                </a:cubicBezTo>
                <a:close/>
              </a:path>
            </a:pathLst>
          </a:custGeom>
          <a:solidFill>
            <a:schemeClr val="bg1"/>
          </a:solidFill>
          <a:ln w="9525" cap="flat">
            <a:noFill/>
            <a:prstDash val="solid"/>
            <a:miter/>
          </a:ln>
        </p:spPr>
        <p:txBody>
          <a:bodyPr rtlCol="0" anchor="ctr"/>
          <a:lstStyle/>
          <a:p>
            <a:endParaRPr lang="en-US"/>
          </a:p>
        </p:txBody>
      </p:sp>
      <p:grpSp>
        <p:nvGrpSpPr>
          <p:cNvPr id="42" name="Group 41"/>
          <p:cNvGrpSpPr/>
          <p:nvPr/>
        </p:nvGrpSpPr>
        <p:grpSpPr>
          <a:xfrm>
            <a:off x="3749027" y="2612175"/>
            <a:ext cx="434161" cy="695204"/>
            <a:chOff x="4180371" y="4337250"/>
            <a:chExt cx="1369013" cy="2192144"/>
          </a:xfrm>
        </p:grpSpPr>
        <p:sp>
          <p:nvSpPr>
            <p:cNvPr id="33" name="Freeform: Shape 32"/>
            <p:cNvSpPr/>
            <p:nvPr/>
          </p:nvSpPr>
          <p:spPr>
            <a:xfrm>
              <a:off x="4311134" y="5863156"/>
              <a:ext cx="9525" cy="9525"/>
            </a:xfrm>
            <a:custGeom>
              <a:avLst/>
              <a:gdLst>
                <a:gd name="connsiteX0" fmla="*/ 0 w 0"/>
                <a:gd name="connsiteY0" fmla="*/ 953 h 0"/>
                <a:gd name="connsiteX1" fmla="*/ 5715 w 0"/>
                <a:gd name="connsiteY1" fmla="*/ 0 h 0"/>
                <a:gd name="connsiteX2" fmla="*/ 4763 w 0"/>
                <a:gd name="connsiteY2" fmla="*/ 3810 h 0"/>
                <a:gd name="connsiteX3" fmla="*/ 0 w 0"/>
                <a:gd name="connsiteY3" fmla="*/ 953 h 0"/>
                <a:gd name="connsiteX4" fmla="*/ 0 w 0"/>
                <a:gd name="connsiteY4" fmla="*/ 953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0" y="953"/>
                  </a:moveTo>
                  <a:cubicBezTo>
                    <a:pt x="1905" y="953"/>
                    <a:pt x="3810" y="0"/>
                    <a:pt x="5715" y="0"/>
                  </a:cubicBezTo>
                  <a:cubicBezTo>
                    <a:pt x="5715" y="953"/>
                    <a:pt x="5715" y="2858"/>
                    <a:pt x="4763" y="3810"/>
                  </a:cubicBezTo>
                  <a:cubicBezTo>
                    <a:pt x="3810" y="2858"/>
                    <a:pt x="2857" y="953"/>
                    <a:pt x="0" y="953"/>
                  </a:cubicBezTo>
                  <a:cubicBezTo>
                    <a:pt x="952" y="0"/>
                    <a:pt x="0" y="953"/>
                    <a:pt x="0" y="953"/>
                  </a:cubicBezTo>
                  <a:close/>
                </a:path>
              </a:pathLst>
            </a:custGeom>
            <a:solidFill>
              <a:srgbClr val="F2EADB"/>
            </a:solidFill>
            <a:ln w="9525" cap="flat">
              <a:noFill/>
              <a:prstDash val="solid"/>
              <a:miter/>
            </a:ln>
          </p:spPr>
          <p:txBody>
            <a:bodyPr rtlCol="0" anchor="ctr"/>
            <a:lstStyle/>
            <a:p>
              <a:endParaRPr lang="en-US"/>
            </a:p>
          </p:txBody>
        </p:sp>
        <p:sp>
          <p:nvSpPr>
            <p:cNvPr id="34" name="Freeform: Shape 33"/>
            <p:cNvSpPr/>
            <p:nvPr/>
          </p:nvSpPr>
          <p:spPr>
            <a:xfrm>
              <a:off x="4180371" y="4633919"/>
              <a:ext cx="1257300" cy="1895475"/>
            </a:xfrm>
            <a:custGeom>
              <a:avLst/>
              <a:gdLst>
                <a:gd name="connsiteX0" fmla="*/ 271 w 1257300"/>
                <a:gd name="connsiteY0" fmla="*/ 265307 h 1895475"/>
                <a:gd name="connsiteX1" fmla="*/ 114571 w 1257300"/>
                <a:gd name="connsiteY1" fmla="*/ 86237 h 1895475"/>
                <a:gd name="connsiteX2" fmla="*/ 1168036 w 1257300"/>
                <a:gd name="connsiteY2" fmla="*/ 94809 h 1895475"/>
                <a:gd name="connsiteX3" fmla="*/ 1262333 w 1257300"/>
                <a:gd name="connsiteY3" fmla="*/ 204347 h 1895475"/>
                <a:gd name="connsiteX4" fmla="*/ 1110886 w 1257300"/>
                <a:gd name="connsiteY4" fmla="*/ 1710250 h 1895475"/>
                <a:gd name="connsiteX5" fmla="*/ 915623 w 1257300"/>
                <a:gd name="connsiteY5" fmla="*/ 1897892 h 1895475"/>
                <a:gd name="connsiteX6" fmla="*/ 344123 w 1257300"/>
                <a:gd name="connsiteY6" fmla="*/ 1897892 h 1895475"/>
                <a:gd name="connsiteX7" fmla="*/ 156481 w 1257300"/>
                <a:gd name="connsiteY7" fmla="*/ 1718822 h 1895475"/>
                <a:gd name="connsiteX8" fmla="*/ 271 w 1257300"/>
                <a:gd name="connsiteY8" fmla="*/ 265307 h 1895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7300" h="1895475">
                  <a:moveTo>
                    <a:pt x="271" y="265307"/>
                  </a:moveTo>
                  <a:cubicBezTo>
                    <a:pt x="271" y="265307"/>
                    <a:pt x="-11159" y="129100"/>
                    <a:pt x="114571" y="86237"/>
                  </a:cubicBezTo>
                  <a:cubicBezTo>
                    <a:pt x="413656" y="-15680"/>
                    <a:pt x="744173" y="-44255"/>
                    <a:pt x="1168036" y="94809"/>
                  </a:cubicBezTo>
                  <a:cubicBezTo>
                    <a:pt x="1244236" y="119575"/>
                    <a:pt x="1262333" y="163390"/>
                    <a:pt x="1262333" y="204347"/>
                  </a:cubicBezTo>
                  <a:cubicBezTo>
                    <a:pt x="1262333" y="245305"/>
                    <a:pt x="1123268" y="1672150"/>
                    <a:pt x="1110886" y="1710250"/>
                  </a:cubicBezTo>
                  <a:cubicBezTo>
                    <a:pt x="1098503" y="1748350"/>
                    <a:pt x="1055641" y="1897892"/>
                    <a:pt x="915623" y="1897892"/>
                  </a:cubicBezTo>
                  <a:cubicBezTo>
                    <a:pt x="775606" y="1896940"/>
                    <a:pt x="223156" y="1897892"/>
                    <a:pt x="344123" y="1897892"/>
                  </a:cubicBezTo>
                  <a:cubicBezTo>
                    <a:pt x="465091" y="1897892"/>
                    <a:pt x="183151" y="1935040"/>
                    <a:pt x="156481" y="1718822"/>
                  </a:cubicBezTo>
                  <a:cubicBezTo>
                    <a:pt x="129811" y="1502605"/>
                    <a:pt x="271" y="265307"/>
                    <a:pt x="271" y="265307"/>
                  </a:cubicBezTo>
                  <a:close/>
                </a:path>
              </a:pathLst>
            </a:custGeom>
            <a:solidFill>
              <a:schemeClr val="bg1"/>
            </a:solidFill>
            <a:ln w="9525" cap="flat">
              <a:noFill/>
              <a:prstDash val="solid"/>
              <a:miter/>
            </a:ln>
          </p:spPr>
          <p:txBody>
            <a:bodyPr rtlCol="0" anchor="ctr"/>
            <a:lstStyle/>
            <a:p>
              <a:endParaRPr lang="en-US"/>
            </a:p>
          </p:txBody>
        </p:sp>
        <p:sp>
          <p:nvSpPr>
            <p:cNvPr id="35" name="Freeform: Shape 34"/>
            <p:cNvSpPr/>
            <p:nvPr/>
          </p:nvSpPr>
          <p:spPr>
            <a:xfrm>
              <a:off x="4267049" y="4720003"/>
              <a:ext cx="1085850" cy="1743075"/>
            </a:xfrm>
            <a:custGeom>
              <a:avLst/>
              <a:gdLst>
                <a:gd name="connsiteX0" fmla="*/ 270 w 1085850"/>
                <a:gd name="connsiteY0" fmla="*/ 243993 h 1743075"/>
                <a:gd name="connsiteX1" fmla="*/ 99330 w 1085850"/>
                <a:gd name="connsiteY1" fmla="*/ 79211 h 1743075"/>
                <a:gd name="connsiteX2" fmla="*/ 1008015 w 1085850"/>
                <a:gd name="connsiteY2" fmla="*/ 86831 h 1743075"/>
                <a:gd name="connsiteX3" fmla="*/ 1089930 w 1085850"/>
                <a:gd name="connsiteY3" fmla="*/ 187796 h 1743075"/>
                <a:gd name="connsiteX4" fmla="*/ 958485 w 1085850"/>
                <a:gd name="connsiteY4" fmla="*/ 1573683 h 1743075"/>
                <a:gd name="connsiteX5" fmla="*/ 789893 w 1085850"/>
                <a:gd name="connsiteY5" fmla="*/ 1746086 h 1743075"/>
                <a:gd name="connsiteX6" fmla="*/ 296498 w 1085850"/>
                <a:gd name="connsiteY6" fmla="*/ 1746086 h 1743075"/>
                <a:gd name="connsiteX7" fmla="*/ 134573 w 1085850"/>
                <a:gd name="connsiteY7" fmla="*/ 1581303 h 1743075"/>
                <a:gd name="connsiteX8" fmla="*/ 270 w 1085850"/>
                <a:gd name="connsiteY8" fmla="*/ 243993 h 174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850" h="1743075">
                  <a:moveTo>
                    <a:pt x="270" y="243993"/>
                  </a:moveTo>
                  <a:cubicBezTo>
                    <a:pt x="270" y="243993"/>
                    <a:pt x="-10207" y="119216"/>
                    <a:pt x="99330" y="79211"/>
                  </a:cubicBezTo>
                  <a:cubicBezTo>
                    <a:pt x="357458" y="-14134"/>
                    <a:pt x="642255" y="-40804"/>
                    <a:pt x="1008015" y="86831"/>
                  </a:cubicBezTo>
                  <a:cubicBezTo>
                    <a:pt x="1073738" y="109691"/>
                    <a:pt x="1089930" y="149696"/>
                    <a:pt x="1089930" y="187796"/>
                  </a:cubicBezTo>
                  <a:cubicBezTo>
                    <a:pt x="1089930" y="225896"/>
                    <a:pt x="969915" y="1538441"/>
                    <a:pt x="958485" y="1573683"/>
                  </a:cubicBezTo>
                  <a:cubicBezTo>
                    <a:pt x="948008" y="1608926"/>
                    <a:pt x="910860" y="1747038"/>
                    <a:pt x="789893" y="1746086"/>
                  </a:cubicBezTo>
                  <a:cubicBezTo>
                    <a:pt x="668925" y="1745133"/>
                    <a:pt x="192675" y="1746086"/>
                    <a:pt x="296498" y="1746086"/>
                  </a:cubicBezTo>
                  <a:cubicBezTo>
                    <a:pt x="400320" y="1746086"/>
                    <a:pt x="157433" y="1780376"/>
                    <a:pt x="134573" y="1581303"/>
                  </a:cubicBezTo>
                  <a:cubicBezTo>
                    <a:pt x="111713" y="1382231"/>
                    <a:pt x="270" y="243993"/>
                    <a:pt x="270" y="243993"/>
                  </a:cubicBezTo>
                  <a:close/>
                </a:path>
              </a:pathLst>
            </a:custGeom>
            <a:solidFill>
              <a:schemeClr val="accent3"/>
            </a:solidFill>
            <a:ln w="9525" cap="flat">
              <a:noFill/>
              <a:prstDash val="solid"/>
              <a:miter/>
            </a:ln>
          </p:spPr>
          <p:txBody>
            <a:bodyPr rtlCol="0" anchor="ctr"/>
            <a:lstStyle/>
            <a:p>
              <a:endParaRPr lang="en-US"/>
            </a:p>
          </p:txBody>
        </p:sp>
        <p:sp>
          <p:nvSpPr>
            <p:cNvPr id="41" name="Freeform: Shape 40"/>
            <p:cNvSpPr/>
            <p:nvPr/>
          </p:nvSpPr>
          <p:spPr>
            <a:xfrm>
              <a:off x="4368063" y="4337250"/>
              <a:ext cx="1181321" cy="2067372"/>
            </a:xfrm>
            <a:custGeom>
              <a:avLst/>
              <a:gdLst>
                <a:gd name="connsiteX0" fmla="*/ 250728 w 1181321"/>
                <a:gd name="connsiteY0" fmla="*/ 1203009 h 2067372"/>
                <a:gd name="connsiteX1" fmla="*/ 188816 w 1181321"/>
                <a:gd name="connsiteY1" fmla="*/ 1264922 h 2067372"/>
                <a:gd name="connsiteX2" fmla="*/ 250728 w 1181321"/>
                <a:gd name="connsiteY2" fmla="*/ 1326834 h 2067372"/>
                <a:gd name="connsiteX3" fmla="*/ 312641 w 1181321"/>
                <a:gd name="connsiteY3" fmla="*/ 1264922 h 2067372"/>
                <a:gd name="connsiteX4" fmla="*/ 250728 w 1181321"/>
                <a:gd name="connsiteY4" fmla="*/ 1203009 h 2067372"/>
                <a:gd name="connsiteX5" fmla="*/ 137381 w 1181321"/>
                <a:gd name="connsiteY5" fmla="*/ 1099186 h 2067372"/>
                <a:gd name="connsiteX6" fmla="*/ 93566 w 1181321"/>
                <a:gd name="connsiteY6" fmla="*/ 1143001 h 2067372"/>
                <a:gd name="connsiteX7" fmla="*/ 137381 w 1181321"/>
                <a:gd name="connsiteY7" fmla="*/ 1186816 h 2067372"/>
                <a:gd name="connsiteX8" fmla="*/ 181196 w 1181321"/>
                <a:gd name="connsiteY8" fmla="*/ 1143001 h 2067372"/>
                <a:gd name="connsiteX9" fmla="*/ 137381 w 1181321"/>
                <a:gd name="connsiteY9" fmla="*/ 1099186 h 2067372"/>
                <a:gd name="connsiteX10" fmla="*/ 892713 w 1181321"/>
                <a:gd name="connsiteY10" fmla="*/ 0 h 2067372"/>
                <a:gd name="connsiteX11" fmla="*/ 1181321 w 1181321"/>
                <a:gd name="connsiteY11" fmla="*/ 0 h 2067372"/>
                <a:gd name="connsiteX12" fmla="*/ 1178463 w 1181321"/>
                <a:gd name="connsiteY12" fmla="*/ 62865 h 2067372"/>
                <a:gd name="connsiteX13" fmla="*/ 940338 w 1181321"/>
                <a:gd name="connsiteY13" fmla="*/ 62865 h 2067372"/>
                <a:gd name="connsiteX14" fmla="*/ 862233 w 1181321"/>
                <a:gd name="connsiteY14" fmla="*/ 140018 h 2067372"/>
                <a:gd name="connsiteX15" fmla="*/ 677808 w 1181321"/>
                <a:gd name="connsiteY15" fmla="*/ 859285 h 2067372"/>
                <a:gd name="connsiteX16" fmla="*/ 654931 w 1181321"/>
                <a:gd name="connsiteY16" fmla="*/ 948986 h 2067372"/>
                <a:gd name="connsiteX17" fmla="*/ 822229 w 1181321"/>
                <a:gd name="connsiteY17" fmla="*/ 983933 h 2067372"/>
                <a:gd name="connsiteX18" fmla="*/ 888904 w 1181321"/>
                <a:gd name="connsiteY18" fmla="*/ 1049655 h 2067372"/>
                <a:gd name="connsiteX19" fmla="*/ 782224 w 1181321"/>
                <a:gd name="connsiteY19" fmla="*/ 1953578 h 2067372"/>
                <a:gd name="connsiteX20" fmla="*/ 645064 w 1181321"/>
                <a:gd name="connsiteY20" fmla="*/ 2065973 h 2067372"/>
                <a:gd name="connsiteX21" fmla="*/ 256355 w 1181321"/>
                <a:gd name="connsiteY21" fmla="*/ 2065973 h 2067372"/>
                <a:gd name="connsiteX22" fmla="*/ 243109 w 1181321"/>
                <a:gd name="connsiteY22" fmla="*/ 2065973 h 2067372"/>
                <a:gd name="connsiteX23" fmla="*/ 243494 w 1181321"/>
                <a:gd name="connsiteY23" fmla="*/ 2066074 h 2067372"/>
                <a:gd name="connsiteX24" fmla="*/ 242974 w 1181321"/>
                <a:gd name="connsiteY24" fmla="*/ 2065973 h 2067372"/>
                <a:gd name="connsiteX25" fmla="*/ 215844 w 1181321"/>
                <a:gd name="connsiteY25" fmla="*/ 2060734 h 2067372"/>
                <a:gd name="connsiteX26" fmla="*/ 110711 w 1181321"/>
                <a:gd name="connsiteY26" fmla="*/ 1958341 h 2067372"/>
                <a:gd name="connsiteX27" fmla="*/ 221 w 1181321"/>
                <a:gd name="connsiteY27" fmla="*/ 1085850 h 2067372"/>
                <a:gd name="connsiteX28" fmla="*/ 81184 w 1181321"/>
                <a:gd name="connsiteY28" fmla="*/ 979170 h 2067372"/>
                <a:gd name="connsiteX29" fmla="*/ 418845 w 1181321"/>
                <a:gd name="connsiteY29" fmla="*/ 927616 h 2067372"/>
                <a:gd name="connsiteX30" fmla="*/ 593877 w 1181321"/>
                <a:gd name="connsiteY30" fmla="*/ 938626 h 2067372"/>
                <a:gd name="connsiteX31" fmla="*/ 819371 w 1181321"/>
                <a:gd name="connsiteY31" fmla="*/ 57150 h 2067372"/>
                <a:gd name="connsiteX32" fmla="*/ 892713 w 1181321"/>
                <a:gd name="connsiteY32" fmla="*/ 0 h 20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81321" h="2067372">
                  <a:moveTo>
                    <a:pt x="250728" y="1203009"/>
                  </a:moveTo>
                  <a:cubicBezTo>
                    <a:pt x="216535" y="1203009"/>
                    <a:pt x="188816" y="1230728"/>
                    <a:pt x="188816" y="1264922"/>
                  </a:cubicBezTo>
                  <a:cubicBezTo>
                    <a:pt x="188816" y="1299115"/>
                    <a:pt x="216535" y="1326834"/>
                    <a:pt x="250728" y="1326834"/>
                  </a:cubicBezTo>
                  <a:cubicBezTo>
                    <a:pt x="284922" y="1326834"/>
                    <a:pt x="312641" y="1299115"/>
                    <a:pt x="312641" y="1264922"/>
                  </a:cubicBezTo>
                  <a:cubicBezTo>
                    <a:pt x="312641" y="1230728"/>
                    <a:pt x="284922" y="1203009"/>
                    <a:pt x="250728" y="1203009"/>
                  </a:cubicBezTo>
                  <a:close/>
                  <a:moveTo>
                    <a:pt x="137381" y="1099186"/>
                  </a:moveTo>
                  <a:cubicBezTo>
                    <a:pt x="113183" y="1099186"/>
                    <a:pt x="93566" y="1118803"/>
                    <a:pt x="93566" y="1143001"/>
                  </a:cubicBezTo>
                  <a:cubicBezTo>
                    <a:pt x="93566" y="1167199"/>
                    <a:pt x="113183" y="1186816"/>
                    <a:pt x="137381" y="1186816"/>
                  </a:cubicBezTo>
                  <a:cubicBezTo>
                    <a:pt x="161579" y="1186816"/>
                    <a:pt x="181196" y="1167199"/>
                    <a:pt x="181196" y="1143001"/>
                  </a:cubicBezTo>
                  <a:cubicBezTo>
                    <a:pt x="181196" y="1118803"/>
                    <a:pt x="161579" y="1099186"/>
                    <a:pt x="137381" y="1099186"/>
                  </a:cubicBezTo>
                  <a:close/>
                  <a:moveTo>
                    <a:pt x="892713" y="0"/>
                  </a:moveTo>
                  <a:lnTo>
                    <a:pt x="1181321" y="0"/>
                  </a:lnTo>
                  <a:lnTo>
                    <a:pt x="1178463" y="62865"/>
                  </a:lnTo>
                  <a:cubicBezTo>
                    <a:pt x="1178463" y="62865"/>
                    <a:pt x="996536" y="62865"/>
                    <a:pt x="940338" y="62865"/>
                  </a:cubicBezTo>
                  <a:cubicBezTo>
                    <a:pt x="870806" y="62865"/>
                    <a:pt x="874616" y="97155"/>
                    <a:pt x="862233" y="140018"/>
                  </a:cubicBezTo>
                  <a:cubicBezTo>
                    <a:pt x="855685" y="162640"/>
                    <a:pt x="753515" y="562541"/>
                    <a:pt x="677808" y="859285"/>
                  </a:cubicBezTo>
                  <a:lnTo>
                    <a:pt x="654931" y="948986"/>
                  </a:lnTo>
                  <a:lnTo>
                    <a:pt x="822229" y="983933"/>
                  </a:lnTo>
                  <a:cubicBezTo>
                    <a:pt x="875569" y="999173"/>
                    <a:pt x="888904" y="1024890"/>
                    <a:pt x="888904" y="1049655"/>
                  </a:cubicBezTo>
                  <a:cubicBezTo>
                    <a:pt x="888904" y="1074420"/>
                    <a:pt x="790796" y="1930718"/>
                    <a:pt x="782224" y="1953578"/>
                  </a:cubicBezTo>
                  <a:cubicBezTo>
                    <a:pt x="773651" y="1976438"/>
                    <a:pt x="743171" y="2065973"/>
                    <a:pt x="645064" y="2065973"/>
                  </a:cubicBezTo>
                  <a:cubicBezTo>
                    <a:pt x="571483" y="2065973"/>
                    <a:pt x="334489" y="2065973"/>
                    <a:pt x="256355" y="2065973"/>
                  </a:cubicBezTo>
                  <a:lnTo>
                    <a:pt x="243109" y="2065973"/>
                  </a:lnTo>
                  <a:cubicBezTo>
                    <a:pt x="274899" y="2065973"/>
                    <a:pt x="266907" y="2069054"/>
                    <a:pt x="243494" y="2066074"/>
                  </a:cubicBezTo>
                  <a:lnTo>
                    <a:pt x="242974" y="2065973"/>
                  </a:lnTo>
                  <a:lnTo>
                    <a:pt x="215844" y="2060734"/>
                  </a:lnTo>
                  <a:cubicBezTo>
                    <a:pt x="174529" y="2050019"/>
                    <a:pt x="120236" y="2023111"/>
                    <a:pt x="110711" y="1958341"/>
                  </a:cubicBezTo>
                  <a:cubicBezTo>
                    <a:pt x="91661" y="1828800"/>
                    <a:pt x="221" y="1085850"/>
                    <a:pt x="221" y="1085850"/>
                  </a:cubicBezTo>
                  <a:cubicBezTo>
                    <a:pt x="221" y="1085850"/>
                    <a:pt x="-8351" y="1003935"/>
                    <a:pt x="81184" y="979170"/>
                  </a:cubicBezTo>
                  <a:cubicBezTo>
                    <a:pt x="186435" y="948690"/>
                    <a:pt x="297163" y="929164"/>
                    <a:pt x="418845" y="927616"/>
                  </a:cubicBezTo>
                  <a:lnTo>
                    <a:pt x="593877" y="938626"/>
                  </a:lnTo>
                  <a:lnTo>
                    <a:pt x="819371" y="57150"/>
                  </a:lnTo>
                  <a:cubicBezTo>
                    <a:pt x="827943" y="23813"/>
                    <a:pt x="858423" y="0"/>
                    <a:pt x="892713" y="0"/>
                  </a:cubicBezTo>
                  <a:close/>
                </a:path>
              </a:pathLst>
            </a:custGeom>
            <a:solidFill>
              <a:schemeClr val="bg1"/>
            </a:solidFill>
            <a:ln w="9525" cap="flat">
              <a:noFill/>
              <a:prstDash val="solid"/>
              <a:miter/>
            </a:ln>
          </p:spPr>
          <p:txBody>
            <a:bodyPr wrap="square" rtlCol="0" anchor="ctr">
              <a:noAutofit/>
            </a:bodyPr>
            <a:lstStyle/>
            <a:p>
              <a:endParaRPr lang="en-US"/>
            </a:p>
          </p:txBody>
        </p:sp>
      </p:grpSp>
      <p:grpSp>
        <p:nvGrpSpPr>
          <p:cNvPr id="49" name="Group 48"/>
          <p:cNvGrpSpPr/>
          <p:nvPr/>
        </p:nvGrpSpPr>
        <p:grpSpPr>
          <a:xfrm>
            <a:off x="8050891" y="2704875"/>
            <a:ext cx="405045" cy="586616"/>
            <a:chOff x="5279957" y="4019830"/>
            <a:chExt cx="604795" cy="875910"/>
          </a:xfrm>
        </p:grpSpPr>
        <p:sp>
          <p:nvSpPr>
            <p:cNvPr id="43" name="Freeform: Shape 42"/>
            <p:cNvSpPr/>
            <p:nvPr/>
          </p:nvSpPr>
          <p:spPr>
            <a:xfrm>
              <a:off x="5279957" y="4019830"/>
              <a:ext cx="604795" cy="875910"/>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bg1"/>
            </a:solidFill>
            <a:ln w="9525" cap="flat">
              <a:noFill/>
              <a:prstDash val="solid"/>
              <a:miter/>
            </a:ln>
          </p:spPr>
          <p:txBody>
            <a:bodyPr rtlCol="0" anchor="ctr"/>
            <a:lstStyle/>
            <a:p>
              <a:endParaRPr lang="en-US"/>
            </a:p>
          </p:txBody>
        </p:sp>
        <p:sp>
          <p:nvSpPr>
            <p:cNvPr id="48" name="Freeform: Shape 47"/>
            <p:cNvSpPr/>
            <p:nvPr/>
          </p:nvSpPr>
          <p:spPr>
            <a:xfrm>
              <a:off x="5357894" y="4297434"/>
              <a:ext cx="445378" cy="226698"/>
            </a:xfrm>
            <a:custGeom>
              <a:avLst/>
              <a:gdLst>
                <a:gd name="connsiteX0" fmla="*/ 10212 w 445378"/>
                <a:gd name="connsiteY0" fmla="*/ 0 h 226698"/>
                <a:gd name="connsiteX1" fmla="*/ 433486 w 445378"/>
                <a:gd name="connsiteY1" fmla="*/ 0 h 226698"/>
                <a:gd name="connsiteX2" fmla="*/ 444576 w 445378"/>
                <a:gd name="connsiteY2" fmla="*/ 45237 h 226698"/>
                <a:gd name="connsiteX3" fmla="*/ 360174 w 445378"/>
                <a:gd name="connsiteY3" fmla="*/ 200227 h 226698"/>
                <a:gd name="connsiteX4" fmla="*/ 333895 w 445378"/>
                <a:gd name="connsiteY4" fmla="*/ 215381 h 226698"/>
                <a:gd name="connsiteX5" fmla="*/ 311727 w 445378"/>
                <a:gd name="connsiteY5" fmla="*/ 226698 h 226698"/>
                <a:gd name="connsiteX6" fmla="*/ 134703 w 445378"/>
                <a:gd name="connsiteY6" fmla="*/ 226698 h 226698"/>
                <a:gd name="connsiteX7" fmla="*/ 118481 w 445378"/>
                <a:gd name="connsiteY7" fmla="*/ 219026 h 226698"/>
                <a:gd name="connsiteX8" fmla="*/ 90091 w 445378"/>
                <a:gd name="connsiteY8" fmla="*/ 203296 h 226698"/>
                <a:gd name="connsiteX9" fmla="*/ 7225 w 445378"/>
                <a:gd name="connsiteY9" fmla="*/ 9941 h 226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5378" h="226698">
                  <a:moveTo>
                    <a:pt x="10212" y="0"/>
                  </a:moveTo>
                  <a:lnTo>
                    <a:pt x="433486" y="0"/>
                  </a:lnTo>
                  <a:lnTo>
                    <a:pt x="444576" y="45237"/>
                  </a:lnTo>
                  <a:cubicBezTo>
                    <a:pt x="450714" y="117361"/>
                    <a:pt x="421557" y="163397"/>
                    <a:pt x="360174" y="200227"/>
                  </a:cubicBezTo>
                  <a:cubicBezTo>
                    <a:pt x="350967" y="205598"/>
                    <a:pt x="342526" y="210586"/>
                    <a:pt x="333895" y="215381"/>
                  </a:cubicBezTo>
                  <a:lnTo>
                    <a:pt x="311727" y="226698"/>
                  </a:lnTo>
                  <a:lnTo>
                    <a:pt x="134703" y="226698"/>
                  </a:lnTo>
                  <a:lnTo>
                    <a:pt x="118481" y="219026"/>
                  </a:lnTo>
                  <a:cubicBezTo>
                    <a:pt x="109273" y="214422"/>
                    <a:pt x="100066" y="209434"/>
                    <a:pt x="90091" y="203296"/>
                  </a:cubicBezTo>
                  <a:cubicBezTo>
                    <a:pt x="11829" y="155726"/>
                    <a:pt x="-14261" y="98946"/>
                    <a:pt x="7225" y="9941"/>
                  </a:cubicBezTo>
                  <a:close/>
                </a:path>
              </a:pathLst>
            </a:custGeom>
            <a:solidFill>
              <a:schemeClr val="accent3"/>
            </a:solidFill>
            <a:ln w="9525" cap="flat">
              <a:noFill/>
              <a:prstDash val="solid"/>
              <a:miter/>
            </a:ln>
          </p:spPr>
          <p:txBody>
            <a:bodyPr wrap="square" rtlCol="0" anchor="ctr">
              <a:noAutofit/>
            </a:bodyPr>
            <a:lstStyle/>
            <a:p>
              <a:endParaRPr lang="en-US"/>
            </a:p>
          </p:txBody>
        </p:sp>
      </p:grpSp>
      <p:grpSp>
        <p:nvGrpSpPr>
          <p:cNvPr id="50" name="Group 49"/>
          <p:cNvGrpSpPr/>
          <p:nvPr/>
        </p:nvGrpSpPr>
        <p:grpSpPr>
          <a:xfrm>
            <a:off x="9913499" y="2687427"/>
            <a:ext cx="561525" cy="586057"/>
            <a:chOff x="2782567" y="352219"/>
            <a:chExt cx="1434275" cy="1496937"/>
          </a:xfrm>
        </p:grpSpPr>
        <p:sp>
          <p:nvSpPr>
            <p:cNvPr id="51" name="Freeform: Shape 50"/>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52" name="Freeform: Shape 51"/>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4"/>
            </a:solidFill>
            <a:ln w="9525" cap="flat">
              <a:noFill/>
              <a:prstDash val="solid"/>
              <a:miter/>
            </a:ln>
          </p:spPr>
          <p:txBody>
            <a:bodyPr rtlCol="0" anchor="ctr"/>
            <a:lstStyle/>
            <a:p>
              <a:endParaRPr lang="en-US"/>
            </a:p>
          </p:txBody>
        </p:sp>
        <p:sp>
          <p:nvSpPr>
            <p:cNvPr id="53" name="Freeform: Shape 52"/>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54" name="Freeform: Shape 53"/>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4"/>
            </a:solidFill>
            <a:ln w="9525" cap="flat">
              <a:noFill/>
              <a:prstDash val="solid"/>
              <a:miter/>
            </a:ln>
          </p:spPr>
          <p:txBody>
            <a:bodyPr rtlCol="0" anchor="ctr"/>
            <a:lstStyle/>
            <a:p>
              <a:endParaRPr lang="en-US"/>
            </a:p>
          </p:txBody>
        </p:sp>
      </p:grpSp>
      <p:grpSp>
        <p:nvGrpSpPr>
          <p:cNvPr id="55" name="Group 54"/>
          <p:cNvGrpSpPr/>
          <p:nvPr/>
        </p:nvGrpSpPr>
        <p:grpSpPr>
          <a:xfrm>
            <a:off x="1795146" y="2639988"/>
            <a:ext cx="448022" cy="636009"/>
            <a:chOff x="3805328" y="4061908"/>
            <a:chExt cx="310118" cy="440241"/>
          </a:xfrm>
        </p:grpSpPr>
        <p:sp>
          <p:nvSpPr>
            <p:cNvPr id="56" name="Freeform: Shape 55"/>
            <p:cNvSpPr/>
            <p:nvPr/>
          </p:nvSpPr>
          <p:spPr>
            <a:xfrm>
              <a:off x="3805328" y="4199702"/>
              <a:ext cx="308525" cy="301890"/>
            </a:xfrm>
            <a:custGeom>
              <a:avLst/>
              <a:gdLst>
                <a:gd name="connsiteX0" fmla="*/ 309455 w 308524"/>
                <a:gd name="connsiteY0" fmla="*/ 104725 h 301889"/>
                <a:gd name="connsiteX1" fmla="*/ 242110 w 308524"/>
                <a:gd name="connsiteY1" fmla="*/ 20793 h 301889"/>
                <a:gd name="connsiteX2" fmla="*/ 236138 w 308524"/>
                <a:gd name="connsiteY2" fmla="*/ 16812 h 301889"/>
                <a:gd name="connsiteX3" fmla="*/ 170784 w 308524"/>
                <a:gd name="connsiteY3" fmla="*/ 2215 h 301889"/>
                <a:gd name="connsiteX4" fmla="*/ 143913 w 308524"/>
                <a:gd name="connsiteY4" fmla="*/ 225 h 301889"/>
                <a:gd name="connsiteX5" fmla="*/ 74246 w 308524"/>
                <a:gd name="connsiteY5" fmla="*/ 11504 h 301889"/>
                <a:gd name="connsiteX6" fmla="*/ 14863 w 308524"/>
                <a:gd name="connsiteY6" fmla="*/ 58612 h 301889"/>
                <a:gd name="connsiteX7" fmla="*/ 598 w 308524"/>
                <a:gd name="connsiteY7" fmla="*/ 111028 h 301889"/>
                <a:gd name="connsiteX8" fmla="*/ 25811 w 308524"/>
                <a:gd name="connsiteY8" fmla="*/ 228467 h 301889"/>
                <a:gd name="connsiteX9" fmla="*/ 74577 w 308524"/>
                <a:gd name="connsiteY9" fmla="*/ 280551 h 301889"/>
                <a:gd name="connsiteX10" fmla="*/ 137609 w 308524"/>
                <a:gd name="connsiteY10" fmla="*/ 303774 h 301889"/>
                <a:gd name="connsiteX11" fmla="*/ 166803 w 308524"/>
                <a:gd name="connsiteY11" fmla="*/ 303774 h 301889"/>
                <a:gd name="connsiteX12" fmla="*/ 167135 w 308524"/>
                <a:gd name="connsiteY12" fmla="*/ 303442 h 301889"/>
                <a:gd name="connsiteX13" fmla="*/ 166803 w 308524"/>
                <a:gd name="connsiteY13" fmla="*/ 303774 h 301889"/>
                <a:gd name="connsiteX14" fmla="*/ 172443 w 308524"/>
                <a:gd name="connsiteY14" fmla="*/ 303774 h 301889"/>
                <a:gd name="connsiteX15" fmla="*/ 232157 w 308524"/>
                <a:gd name="connsiteY15" fmla="*/ 284201 h 301889"/>
                <a:gd name="connsiteX16" fmla="*/ 300166 w 308524"/>
                <a:gd name="connsiteY16" fmla="*/ 199937 h 301889"/>
                <a:gd name="connsiteX17" fmla="*/ 310781 w 308524"/>
                <a:gd name="connsiteY17" fmla="*/ 150506 h 301889"/>
                <a:gd name="connsiteX18" fmla="*/ 309455 w 308524"/>
                <a:gd name="connsiteY18" fmla="*/ 104725 h 301889"/>
                <a:gd name="connsiteX19" fmla="*/ 168462 w 308524"/>
                <a:gd name="connsiteY19" fmla="*/ 301783 h 301889"/>
                <a:gd name="connsiteX20" fmla="*/ 168462 w 308524"/>
                <a:gd name="connsiteY20" fmla="*/ 301783 h 301889"/>
                <a:gd name="connsiteX21" fmla="*/ 168462 w 308524"/>
                <a:gd name="connsiteY21" fmla="*/ 301783 h 30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8524" h="301889">
                  <a:moveTo>
                    <a:pt x="309455" y="104725"/>
                  </a:moveTo>
                  <a:cubicBezTo>
                    <a:pt x="301493" y="64916"/>
                    <a:pt x="278270" y="37712"/>
                    <a:pt x="242110" y="20793"/>
                  </a:cubicBezTo>
                  <a:cubicBezTo>
                    <a:pt x="240783" y="18803"/>
                    <a:pt x="238461" y="17476"/>
                    <a:pt x="236138" y="16812"/>
                  </a:cubicBezTo>
                  <a:cubicBezTo>
                    <a:pt x="215238" y="7855"/>
                    <a:pt x="193675" y="1552"/>
                    <a:pt x="170784" y="2215"/>
                  </a:cubicBezTo>
                  <a:cubicBezTo>
                    <a:pt x="161827" y="3874"/>
                    <a:pt x="148225" y="225"/>
                    <a:pt x="143913" y="225"/>
                  </a:cubicBezTo>
                  <a:cubicBezTo>
                    <a:pt x="120027" y="-1102"/>
                    <a:pt x="96805" y="3542"/>
                    <a:pt x="74246" y="11504"/>
                  </a:cubicBezTo>
                  <a:cubicBezTo>
                    <a:pt x="49033" y="20462"/>
                    <a:pt x="29460" y="36385"/>
                    <a:pt x="14863" y="58612"/>
                  </a:cubicBezTo>
                  <a:cubicBezTo>
                    <a:pt x="4247" y="74536"/>
                    <a:pt x="1593" y="92451"/>
                    <a:pt x="598" y="111028"/>
                  </a:cubicBezTo>
                  <a:cubicBezTo>
                    <a:pt x="-1724" y="152497"/>
                    <a:pt x="1925" y="192638"/>
                    <a:pt x="25811" y="228467"/>
                  </a:cubicBezTo>
                  <a:cubicBezTo>
                    <a:pt x="39412" y="248704"/>
                    <a:pt x="54673" y="266286"/>
                    <a:pt x="74577" y="280551"/>
                  </a:cubicBezTo>
                  <a:cubicBezTo>
                    <a:pt x="93819" y="293821"/>
                    <a:pt x="114387" y="302447"/>
                    <a:pt x="137609" y="303774"/>
                  </a:cubicBezTo>
                  <a:cubicBezTo>
                    <a:pt x="147230" y="303774"/>
                    <a:pt x="157183" y="303774"/>
                    <a:pt x="166803" y="303774"/>
                  </a:cubicBezTo>
                  <a:cubicBezTo>
                    <a:pt x="166803" y="303774"/>
                    <a:pt x="166803" y="303442"/>
                    <a:pt x="167135" y="303442"/>
                  </a:cubicBezTo>
                  <a:cubicBezTo>
                    <a:pt x="167135" y="303442"/>
                    <a:pt x="167135" y="303774"/>
                    <a:pt x="166803" y="303774"/>
                  </a:cubicBezTo>
                  <a:cubicBezTo>
                    <a:pt x="168794" y="303774"/>
                    <a:pt x="170452" y="303774"/>
                    <a:pt x="172443" y="303774"/>
                  </a:cubicBezTo>
                  <a:cubicBezTo>
                    <a:pt x="194006" y="302115"/>
                    <a:pt x="214243" y="296807"/>
                    <a:pt x="232157" y="284201"/>
                  </a:cubicBezTo>
                  <a:cubicBezTo>
                    <a:pt x="262678" y="262637"/>
                    <a:pt x="284905" y="234107"/>
                    <a:pt x="300166" y="199937"/>
                  </a:cubicBezTo>
                  <a:cubicBezTo>
                    <a:pt x="307132" y="184013"/>
                    <a:pt x="307796" y="167094"/>
                    <a:pt x="310781" y="150506"/>
                  </a:cubicBezTo>
                  <a:cubicBezTo>
                    <a:pt x="311445" y="136573"/>
                    <a:pt x="309786" y="106384"/>
                    <a:pt x="309455" y="104725"/>
                  </a:cubicBezTo>
                  <a:close/>
                  <a:moveTo>
                    <a:pt x="168462" y="301783"/>
                  </a:moveTo>
                  <a:cubicBezTo>
                    <a:pt x="168130" y="302115"/>
                    <a:pt x="168130" y="302115"/>
                    <a:pt x="168462" y="301783"/>
                  </a:cubicBezTo>
                  <a:cubicBezTo>
                    <a:pt x="168130" y="302115"/>
                    <a:pt x="168130" y="302115"/>
                    <a:pt x="168462" y="301783"/>
                  </a:cubicBezTo>
                  <a:close/>
                </a:path>
              </a:pathLst>
            </a:custGeom>
            <a:solidFill>
              <a:schemeClr val="bg1"/>
            </a:solidFill>
            <a:ln w="3309" cap="flat">
              <a:noFill/>
              <a:prstDash val="solid"/>
              <a:miter/>
            </a:ln>
          </p:spPr>
          <p:txBody>
            <a:bodyPr rtlCol="0" anchor="ctr"/>
            <a:lstStyle/>
            <a:p>
              <a:endParaRPr lang="en-US"/>
            </a:p>
          </p:txBody>
        </p:sp>
        <p:sp>
          <p:nvSpPr>
            <p:cNvPr id="57" name="Freeform: Shape 56"/>
            <p:cNvSpPr/>
            <p:nvPr/>
          </p:nvSpPr>
          <p:spPr>
            <a:xfrm>
              <a:off x="3972795" y="4220164"/>
              <a:ext cx="142651" cy="281985"/>
            </a:xfrm>
            <a:custGeom>
              <a:avLst/>
              <a:gdLst>
                <a:gd name="connsiteX0" fmla="*/ 73980 w 142651"/>
                <a:gd name="connsiteY0" fmla="*/ 0 h 281985"/>
                <a:gd name="connsiteX1" fmla="*/ 141988 w 142651"/>
                <a:gd name="connsiteY1" fmla="*/ 84264 h 281985"/>
                <a:gd name="connsiteX2" fmla="*/ 143978 w 142651"/>
                <a:gd name="connsiteY2" fmla="*/ 129713 h 281985"/>
                <a:gd name="connsiteX3" fmla="*/ 133362 w 142651"/>
                <a:gd name="connsiteY3" fmla="*/ 179143 h 281985"/>
                <a:gd name="connsiteX4" fmla="*/ 65354 w 142651"/>
                <a:gd name="connsiteY4" fmla="*/ 263407 h 281985"/>
                <a:gd name="connsiteX5" fmla="*/ 5640 w 142651"/>
                <a:gd name="connsiteY5" fmla="*/ 282980 h 281985"/>
                <a:gd name="connsiteX6" fmla="*/ 0 w 142651"/>
                <a:gd name="connsiteY6" fmla="*/ 282980 h 281985"/>
                <a:gd name="connsiteX7" fmla="*/ 72321 w 142651"/>
                <a:gd name="connsiteY7" fmla="*/ 182461 h 281985"/>
                <a:gd name="connsiteX8" fmla="*/ 85591 w 142651"/>
                <a:gd name="connsiteY8" fmla="*/ 69003 h 281985"/>
                <a:gd name="connsiteX9" fmla="*/ 73980 w 142651"/>
                <a:gd name="connsiteY9" fmla="*/ 0 h 28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2651" h="281985">
                  <a:moveTo>
                    <a:pt x="73980" y="0"/>
                  </a:moveTo>
                  <a:cubicBezTo>
                    <a:pt x="110472" y="16919"/>
                    <a:pt x="134026" y="44454"/>
                    <a:pt x="141988" y="84264"/>
                  </a:cubicBezTo>
                  <a:cubicBezTo>
                    <a:pt x="142320" y="85923"/>
                    <a:pt x="143978" y="116112"/>
                    <a:pt x="143978" y="129713"/>
                  </a:cubicBezTo>
                  <a:cubicBezTo>
                    <a:pt x="140993" y="146300"/>
                    <a:pt x="140661" y="163220"/>
                    <a:pt x="133362" y="179143"/>
                  </a:cubicBezTo>
                  <a:cubicBezTo>
                    <a:pt x="118102" y="213313"/>
                    <a:pt x="95875" y="241844"/>
                    <a:pt x="65354" y="263407"/>
                  </a:cubicBezTo>
                  <a:cubicBezTo>
                    <a:pt x="47440" y="276014"/>
                    <a:pt x="27203" y="281322"/>
                    <a:pt x="5640" y="282980"/>
                  </a:cubicBezTo>
                  <a:cubicBezTo>
                    <a:pt x="3649" y="282980"/>
                    <a:pt x="1990" y="282980"/>
                    <a:pt x="0" y="282980"/>
                  </a:cubicBezTo>
                  <a:cubicBezTo>
                    <a:pt x="2986" y="276345"/>
                    <a:pt x="58719" y="220280"/>
                    <a:pt x="72321" y="182461"/>
                  </a:cubicBezTo>
                  <a:cubicBezTo>
                    <a:pt x="85259" y="145637"/>
                    <a:pt x="88908" y="107818"/>
                    <a:pt x="85591" y="69003"/>
                  </a:cubicBezTo>
                  <a:cubicBezTo>
                    <a:pt x="83600" y="45449"/>
                    <a:pt x="78624" y="22891"/>
                    <a:pt x="73980" y="0"/>
                  </a:cubicBezTo>
                  <a:close/>
                </a:path>
              </a:pathLst>
            </a:custGeom>
            <a:solidFill>
              <a:schemeClr val="bg1">
                <a:lumMod val="65000"/>
              </a:schemeClr>
            </a:solidFill>
            <a:ln w="3309" cap="flat">
              <a:noFill/>
              <a:prstDash val="solid"/>
              <a:miter/>
            </a:ln>
          </p:spPr>
          <p:txBody>
            <a:bodyPr rtlCol="0" anchor="ctr"/>
            <a:lstStyle/>
            <a:p>
              <a:endParaRPr lang="en-US"/>
            </a:p>
          </p:txBody>
        </p:sp>
        <p:sp>
          <p:nvSpPr>
            <p:cNvPr id="58" name="Freeform: Shape 57"/>
            <p:cNvSpPr/>
            <p:nvPr/>
          </p:nvSpPr>
          <p:spPr>
            <a:xfrm>
              <a:off x="3885014" y="4061908"/>
              <a:ext cx="185778" cy="182461"/>
            </a:xfrm>
            <a:custGeom>
              <a:avLst/>
              <a:gdLst>
                <a:gd name="connsiteX0" fmla="*/ 176358 w 185778"/>
                <a:gd name="connsiteY0" fmla="*/ 32524 h 182460"/>
                <a:gd name="connsiteX1" fmla="*/ 105364 w 185778"/>
                <a:gd name="connsiteY1" fmla="*/ 76646 h 182460"/>
                <a:gd name="connsiteX2" fmla="*/ 95411 w 185778"/>
                <a:gd name="connsiteY2" fmla="*/ 90579 h 182460"/>
                <a:gd name="connsiteX3" fmla="*/ 93089 w 185778"/>
                <a:gd name="connsiteY3" fmla="*/ 78968 h 182460"/>
                <a:gd name="connsiteX4" fmla="*/ 11479 w 185778"/>
                <a:gd name="connsiteY4" fmla="*/ 1671 h 182460"/>
                <a:gd name="connsiteX5" fmla="*/ 532 w 185778"/>
                <a:gd name="connsiteY5" fmla="*/ 10297 h 182460"/>
                <a:gd name="connsiteX6" fmla="*/ 35697 w 185778"/>
                <a:gd name="connsiteY6" fmla="*/ 74656 h 182460"/>
                <a:gd name="connsiteX7" fmla="*/ 86454 w 185778"/>
                <a:gd name="connsiteY7" fmla="*/ 95887 h 182460"/>
                <a:gd name="connsiteX8" fmla="*/ 90435 w 185778"/>
                <a:gd name="connsiteY8" fmla="*/ 103186 h 182460"/>
                <a:gd name="connsiteX9" fmla="*/ 76502 w 185778"/>
                <a:gd name="connsiteY9" fmla="*/ 141669 h 182460"/>
                <a:gd name="connsiteX10" fmla="*/ 69867 w 185778"/>
                <a:gd name="connsiteY10" fmla="*/ 174511 h 182460"/>
                <a:gd name="connsiteX11" fmla="*/ 75838 w 185778"/>
                <a:gd name="connsiteY11" fmla="*/ 182805 h 182460"/>
                <a:gd name="connsiteX12" fmla="*/ 85127 w 185778"/>
                <a:gd name="connsiteY12" fmla="*/ 176834 h 182460"/>
                <a:gd name="connsiteX13" fmla="*/ 92757 w 185778"/>
                <a:gd name="connsiteY13" fmla="*/ 142664 h 182460"/>
                <a:gd name="connsiteX14" fmla="*/ 118302 w 185778"/>
                <a:gd name="connsiteY14" fmla="*/ 85935 h 182460"/>
                <a:gd name="connsiteX15" fmla="*/ 181334 w 185778"/>
                <a:gd name="connsiteY15" fmla="*/ 47784 h 182460"/>
                <a:gd name="connsiteX16" fmla="*/ 186642 w 185778"/>
                <a:gd name="connsiteY16" fmla="*/ 42476 h 182460"/>
                <a:gd name="connsiteX17" fmla="*/ 176358 w 185778"/>
                <a:gd name="connsiteY17" fmla="*/ 32524 h 182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778" h="182460">
                  <a:moveTo>
                    <a:pt x="176358" y="32524"/>
                  </a:moveTo>
                  <a:cubicBezTo>
                    <a:pt x="146500" y="37168"/>
                    <a:pt x="122615" y="51765"/>
                    <a:pt x="105364" y="76646"/>
                  </a:cubicBezTo>
                  <a:cubicBezTo>
                    <a:pt x="102046" y="81291"/>
                    <a:pt x="100056" y="86930"/>
                    <a:pt x="95411" y="90579"/>
                  </a:cubicBezTo>
                  <a:cubicBezTo>
                    <a:pt x="94748" y="86598"/>
                    <a:pt x="94084" y="82618"/>
                    <a:pt x="93089" y="78968"/>
                  </a:cubicBezTo>
                  <a:cubicBezTo>
                    <a:pt x="80151" y="38163"/>
                    <a:pt x="54938" y="9965"/>
                    <a:pt x="11479" y="1671"/>
                  </a:cubicBezTo>
                  <a:cubicBezTo>
                    <a:pt x="-464" y="-1315"/>
                    <a:pt x="-795" y="-1315"/>
                    <a:pt x="532" y="10297"/>
                  </a:cubicBezTo>
                  <a:cubicBezTo>
                    <a:pt x="3849" y="36173"/>
                    <a:pt x="14797" y="58400"/>
                    <a:pt x="35697" y="74656"/>
                  </a:cubicBezTo>
                  <a:cubicBezTo>
                    <a:pt x="50625" y="86267"/>
                    <a:pt x="67876" y="92570"/>
                    <a:pt x="86454" y="95887"/>
                  </a:cubicBezTo>
                  <a:cubicBezTo>
                    <a:pt x="91762" y="96883"/>
                    <a:pt x="93089" y="97878"/>
                    <a:pt x="90435" y="103186"/>
                  </a:cubicBezTo>
                  <a:cubicBezTo>
                    <a:pt x="84464" y="115460"/>
                    <a:pt x="80151" y="128399"/>
                    <a:pt x="76502" y="141669"/>
                  </a:cubicBezTo>
                  <a:cubicBezTo>
                    <a:pt x="74179" y="152616"/>
                    <a:pt x="71857" y="163564"/>
                    <a:pt x="69867" y="174511"/>
                  </a:cubicBezTo>
                  <a:cubicBezTo>
                    <a:pt x="68871" y="179488"/>
                    <a:pt x="69535" y="182473"/>
                    <a:pt x="75838" y="182805"/>
                  </a:cubicBezTo>
                  <a:cubicBezTo>
                    <a:pt x="80814" y="182805"/>
                    <a:pt x="84132" y="183469"/>
                    <a:pt x="85127" y="176834"/>
                  </a:cubicBezTo>
                  <a:cubicBezTo>
                    <a:pt x="86454" y="165223"/>
                    <a:pt x="89108" y="153611"/>
                    <a:pt x="92757" y="142664"/>
                  </a:cubicBezTo>
                  <a:cubicBezTo>
                    <a:pt x="98065" y="122427"/>
                    <a:pt x="106027" y="102854"/>
                    <a:pt x="118302" y="85935"/>
                  </a:cubicBezTo>
                  <a:cubicBezTo>
                    <a:pt x="133894" y="64371"/>
                    <a:pt x="154131" y="50438"/>
                    <a:pt x="181334" y="47784"/>
                  </a:cubicBezTo>
                  <a:cubicBezTo>
                    <a:pt x="184983" y="47452"/>
                    <a:pt x="186310" y="46457"/>
                    <a:pt x="186642" y="42476"/>
                  </a:cubicBezTo>
                  <a:cubicBezTo>
                    <a:pt x="187305" y="33851"/>
                    <a:pt x="184319" y="31197"/>
                    <a:pt x="176358" y="32524"/>
                  </a:cubicBezTo>
                  <a:close/>
                </a:path>
              </a:pathLst>
            </a:custGeom>
            <a:solidFill>
              <a:schemeClr val="bg1"/>
            </a:solidFill>
            <a:ln w="3309" cap="flat">
              <a:noFill/>
              <a:prstDash val="solid"/>
              <a:miter/>
            </a:ln>
          </p:spPr>
          <p:txBody>
            <a:bodyPr rtlCol="0" anchor="ctr"/>
            <a:lstStyle/>
            <a:p>
              <a:endParaRPr lang="en-US"/>
            </a:p>
          </p:txBody>
        </p:sp>
      </p:grpSp>
      <p:grpSp>
        <p:nvGrpSpPr>
          <p:cNvPr id="59" name="Group 58"/>
          <p:cNvGrpSpPr/>
          <p:nvPr/>
        </p:nvGrpSpPr>
        <p:grpSpPr>
          <a:xfrm>
            <a:off x="5423918" y="3927441"/>
            <a:ext cx="1368152" cy="1292662"/>
            <a:chOff x="3324740" y="1715063"/>
            <a:chExt cx="1260140" cy="1292662"/>
          </a:xfrm>
        </p:grpSpPr>
        <p:sp>
          <p:nvSpPr>
            <p:cNvPr id="60" name="TextBox 59"/>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Your Text  Here </a:t>
              </a:r>
              <a:endParaRPr lang="ko-KR" altLang="en-US" sz="1200" b="1" dirty="0">
                <a:solidFill>
                  <a:schemeClr val="tx1">
                    <a:lumMod val="75000"/>
                    <a:lumOff val="25000"/>
                  </a:schemeClr>
                </a:solidFill>
                <a:cs typeface="Arial" panose="020B0604020202020204" pitchFamily="34" charset="0"/>
              </a:endParaRPr>
            </a:p>
          </p:txBody>
        </p:sp>
        <p:sp>
          <p:nvSpPr>
            <p:cNvPr id="61" name="TextBox 60"/>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grpSp>
        <p:nvGrpSpPr>
          <p:cNvPr id="62" name="Group 61"/>
          <p:cNvGrpSpPr/>
          <p:nvPr/>
        </p:nvGrpSpPr>
        <p:grpSpPr>
          <a:xfrm>
            <a:off x="9503701" y="3927441"/>
            <a:ext cx="1368152" cy="1292662"/>
            <a:chOff x="3324740" y="1715063"/>
            <a:chExt cx="1260140" cy="1292662"/>
          </a:xfrm>
        </p:grpSpPr>
        <p:sp>
          <p:nvSpPr>
            <p:cNvPr id="63" name="TextBox 62"/>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Your Text  Here </a:t>
              </a:r>
              <a:endParaRPr lang="ko-KR" altLang="en-US" sz="1200" b="1" dirty="0">
                <a:solidFill>
                  <a:schemeClr val="tx1">
                    <a:lumMod val="75000"/>
                    <a:lumOff val="25000"/>
                  </a:schemeClr>
                </a:solidFill>
                <a:cs typeface="Arial" panose="020B0604020202020204" pitchFamily="34" charset="0"/>
              </a:endParaRPr>
            </a:p>
          </p:txBody>
        </p:sp>
        <p:sp>
          <p:nvSpPr>
            <p:cNvPr id="64" name="TextBox 63"/>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grpSp>
        <p:nvGrpSpPr>
          <p:cNvPr id="65" name="Group 64"/>
          <p:cNvGrpSpPr/>
          <p:nvPr/>
        </p:nvGrpSpPr>
        <p:grpSpPr>
          <a:xfrm>
            <a:off x="7549535" y="3927441"/>
            <a:ext cx="1368152" cy="1292662"/>
            <a:chOff x="3324740" y="1715063"/>
            <a:chExt cx="1260140" cy="1292662"/>
          </a:xfrm>
        </p:grpSpPr>
        <p:sp>
          <p:nvSpPr>
            <p:cNvPr id="66" name="TextBox 65"/>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Your Text  Here </a:t>
              </a:r>
              <a:endParaRPr lang="ko-KR" altLang="en-US" sz="1200" b="1" dirty="0">
                <a:solidFill>
                  <a:schemeClr val="tx1">
                    <a:lumMod val="75000"/>
                    <a:lumOff val="25000"/>
                  </a:schemeClr>
                </a:solidFill>
                <a:cs typeface="Arial" panose="020B0604020202020204" pitchFamily="34" charset="0"/>
              </a:endParaRPr>
            </a:p>
          </p:txBody>
        </p:sp>
        <p:sp>
          <p:nvSpPr>
            <p:cNvPr id="67" name="TextBox 66"/>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grpSp>
        <p:nvGrpSpPr>
          <p:cNvPr id="68" name="Group 67"/>
          <p:cNvGrpSpPr/>
          <p:nvPr/>
        </p:nvGrpSpPr>
        <p:grpSpPr>
          <a:xfrm>
            <a:off x="3288776" y="3927441"/>
            <a:ext cx="1368152" cy="1292662"/>
            <a:chOff x="3324740" y="1715063"/>
            <a:chExt cx="1260140" cy="1292662"/>
          </a:xfrm>
        </p:grpSpPr>
        <p:sp>
          <p:nvSpPr>
            <p:cNvPr id="69" name="TextBox 68"/>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Your Text  Here </a:t>
              </a:r>
              <a:endParaRPr lang="ko-KR" altLang="en-US" sz="1200" b="1" dirty="0">
                <a:solidFill>
                  <a:schemeClr val="tx1">
                    <a:lumMod val="75000"/>
                    <a:lumOff val="25000"/>
                  </a:schemeClr>
                </a:solidFill>
                <a:cs typeface="Arial" panose="020B0604020202020204" pitchFamily="34" charset="0"/>
              </a:endParaRPr>
            </a:p>
          </p:txBody>
        </p:sp>
        <p:sp>
          <p:nvSpPr>
            <p:cNvPr id="70" name="TextBox 69"/>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grpSp>
        <p:nvGrpSpPr>
          <p:cNvPr id="71" name="Group 70"/>
          <p:cNvGrpSpPr/>
          <p:nvPr/>
        </p:nvGrpSpPr>
        <p:grpSpPr>
          <a:xfrm>
            <a:off x="1335081" y="3927441"/>
            <a:ext cx="1368152" cy="1292662"/>
            <a:chOff x="3324740" y="1715063"/>
            <a:chExt cx="1260140" cy="1292662"/>
          </a:xfrm>
        </p:grpSpPr>
        <p:sp>
          <p:nvSpPr>
            <p:cNvPr id="72" name="TextBox 71"/>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Your Text  Here </a:t>
              </a:r>
              <a:endParaRPr lang="ko-KR" altLang="en-US" sz="1200" b="1" dirty="0">
                <a:solidFill>
                  <a:schemeClr val="tx1">
                    <a:lumMod val="75000"/>
                    <a:lumOff val="25000"/>
                  </a:schemeClr>
                </a:solidFill>
                <a:cs typeface="Arial" panose="020B0604020202020204" pitchFamily="34" charset="0"/>
              </a:endParaRPr>
            </a:p>
          </p:txBody>
        </p:sp>
        <p:sp>
          <p:nvSpPr>
            <p:cNvPr id="73" name="TextBox 72"/>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sp>
        <p:nvSpPr>
          <p:cNvPr id="74" name="Rectangle: Rounded Corners 73"/>
          <p:cNvSpPr/>
          <p:nvPr/>
        </p:nvSpPr>
        <p:spPr>
          <a:xfrm>
            <a:off x="1430433" y="5455444"/>
            <a:ext cx="1177448" cy="407391"/>
          </a:xfrm>
          <a:prstGeom prst="roundRect">
            <a:avLst>
              <a:gd name="adj" fmla="val 23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p:cNvSpPr txBox="1"/>
          <p:nvPr/>
        </p:nvSpPr>
        <p:spPr>
          <a:xfrm>
            <a:off x="1473533" y="5505250"/>
            <a:ext cx="1091248" cy="307777"/>
          </a:xfrm>
          <a:prstGeom prst="rect">
            <a:avLst/>
          </a:prstGeom>
          <a:noFill/>
        </p:spPr>
        <p:txBody>
          <a:bodyPr wrap="square" rtlCol="0">
            <a:spAutoFit/>
          </a:bodyPr>
          <a:lstStyle/>
          <a:p>
            <a:pPr algn="ctr"/>
            <a:r>
              <a:rPr lang="en-US" altLang="ko-KR" sz="1400" b="1" dirty="0">
                <a:solidFill>
                  <a:schemeClr val="bg1"/>
                </a:solidFill>
                <a:cs typeface="Arial" panose="020B0604020202020204" pitchFamily="34" charset="0"/>
              </a:rPr>
              <a:t>Add Text</a:t>
            </a:r>
            <a:endParaRPr lang="ko-KR" altLang="en-US" sz="1400" b="1" dirty="0">
              <a:solidFill>
                <a:schemeClr val="bg1"/>
              </a:solidFill>
              <a:cs typeface="Arial" panose="020B0604020202020204" pitchFamily="34" charset="0"/>
            </a:endParaRPr>
          </a:p>
        </p:txBody>
      </p:sp>
      <p:sp>
        <p:nvSpPr>
          <p:cNvPr id="76" name="Rectangle: Rounded Corners 75"/>
          <p:cNvSpPr/>
          <p:nvPr/>
        </p:nvSpPr>
        <p:spPr>
          <a:xfrm>
            <a:off x="3475838" y="5455444"/>
            <a:ext cx="1177448" cy="407391"/>
          </a:xfrm>
          <a:prstGeom prst="roundRect">
            <a:avLst>
              <a:gd name="adj" fmla="val 2333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p:cNvSpPr txBox="1"/>
          <p:nvPr/>
        </p:nvSpPr>
        <p:spPr>
          <a:xfrm>
            <a:off x="3518938" y="5505250"/>
            <a:ext cx="1091248" cy="307777"/>
          </a:xfrm>
          <a:prstGeom prst="rect">
            <a:avLst/>
          </a:prstGeom>
          <a:noFill/>
        </p:spPr>
        <p:txBody>
          <a:bodyPr wrap="square" rtlCol="0">
            <a:spAutoFit/>
          </a:bodyPr>
          <a:lstStyle/>
          <a:p>
            <a:pPr algn="ctr"/>
            <a:r>
              <a:rPr lang="en-US" altLang="ko-KR" sz="1400" b="1" dirty="0">
                <a:solidFill>
                  <a:schemeClr val="bg1"/>
                </a:solidFill>
                <a:cs typeface="Arial" panose="020B0604020202020204" pitchFamily="34" charset="0"/>
              </a:rPr>
              <a:t>Add Text</a:t>
            </a:r>
            <a:endParaRPr lang="ko-KR" altLang="en-US" sz="1400" b="1" dirty="0">
              <a:solidFill>
                <a:schemeClr val="bg1"/>
              </a:solidFill>
              <a:cs typeface="Arial" panose="020B0604020202020204" pitchFamily="34" charset="0"/>
            </a:endParaRPr>
          </a:p>
        </p:txBody>
      </p:sp>
      <p:sp>
        <p:nvSpPr>
          <p:cNvPr id="78" name="Rectangle: Rounded Corners 77"/>
          <p:cNvSpPr/>
          <p:nvPr/>
        </p:nvSpPr>
        <p:spPr>
          <a:xfrm>
            <a:off x="5521243" y="5455444"/>
            <a:ext cx="1177448" cy="407391"/>
          </a:xfrm>
          <a:prstGeom prst="roundRect">
            <a:avLst>
              <a:gd name="adj" fmla="val 2333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p:cNvSpPr txBox="1"/>
          <p:nvPr/>
        </p:nvSpPr>
        <p:spPr>
          <a:xfrm>
            <a:off x="5564343" y="5505250"/>
            <a:ext cx="1091248" cy="307777"/>
          </a:xfrm>
          <a:prstGeom prst="rect">
            <a:avLst/>
          </a:prstGeom>
          <a:noFill/>
        </p:spPr>
        <p:txBody>
          <a:bodyPr wrap="square" rtlCol="0">
            <a:spAutoFit/>
          </a:bodyPr>
          <a:lstStyle/>
          <a:p>
            <a:pPr algn="ctr"/>
            <a:r>
              <a:rPr lang="en-US" altLang="ko-KR" sz="1400" b="1" dirty="0">
                <a:solidFill>
                  <a:schemeClr val="bg1"/>
                </a:solidFill>
                <a:cs typeface="Arial" panose="020B0604020202020204" pitchFamily="34" charset="0"/>
              </a:rPr>
              <a:t>Add Text</a:t>
            </a:r>
            <a:endParaRPr lang="ko-KR" altLang="en-US" sz="1400" b="1" dirty="0">
              <a:solidFill>
                <a:schemeClr val="bg1"/>
              </a:solidFill>
              <a:cs typeface="Arial" panose="020B0604020202020204" pitchFamily="34" charset="0"/>
            </a:endParaRPr>
          </a:p>
        </p:txBody>
      </p:sp>
      <p:sp>
        <p:nvSpPr>
          <p:cNvPr id="80" name="Rectangle: Rounded Corners 79"/>
          <p:cNvSpPr/>
          <p:nvPr/>
        </p:nvSpPr>
        <p:spPr>
          <a:xfrm>
            <a:off x="7566648" y="5455444"/>
            <a:ext cx="1177448" cy="407391"/>
          </a:xfrm>
          <a:prstGeom prst="roundRect">
            <a:avLst>
              <a:gd name="adj" fmla="val 2333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p:cNvSpPr txBox="1"/>
          <p:nvPr/>
        </p:nvSpPr>
        <p:spPr>
          <a:xfrm>
            <a:off x="7609748" y="5505250"/>
            <a:ext cx="1091248" cy="307777"/>
          </a:xfrm>
          <a:prstGeom prst="rect">
            <a:avLst/>
          </a:prstGeom>
          <a:noFill/>
        </p:spPr>
        <p:txBody>
          <a:bodyPr wrap="square" rtlCol="0">
            <a:spAutoFit/>
          </a:bodyPr>
          <a:lstStyle/>
          <a:p>
            <a:pPr algn="ctr"/>
            <a:r>
              <a:rPr lang="en-US" altLang="ko-KR" sz="1400" b="1" dirty="0">
                <a:solidFill>
                  <a:schemeClr val="bg1"/>
                </a:solidFill>
                <a:cs typeface="Arial" panose="020B0604020202020204" pitchFamily="34" charset="0"/>
              </a:rPr>
              <a:t>Add Text</a:t>
            </a:r>
            <a:endParaRPr lang="ko-KR" altLang="en-US" sz="1400" b="1" dirty="0">
              <a:solidFill>
                <a:schemeClr val="bg1"/>
              </a:solidFill>
              <a:cs typeface="Arial" panose="020B0604020202020204" pitchFamily="34" charset="0"/>
            </a:endParaRPr>
          </a:p>
        </p:txBody>
      </p:sp>
      <p:sp>
        <p:nvSpPr>
          <p:cNvPr id="82" name="Rectangle: Rounded Corners 81"/>
          <p:cNvSpPr/>
          <p:nvPr/>
        </p:nvSpPr>
        <p:spPr>
          <a:xfrm>
            <a:off x="9612054" y="5455444"/>
            <a:ext cx="1177448" cy="407391"/>
          </a:xfrm>
          <a:prstGeom prst="roundRect">
            <a:avLst>
              <a:gd name="adj" fmla="val 23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p:cNvSpPr txBox="1"/>
          <p:nvPr/>
        </p:nvSpPr>
        <p:spPr>
          <a:xfrm>
            <a:off x="9655154" y="5505250"/>
            <a:ext cx="1091248" cy="307777"/>
          </a:xfrm>
          <a:prstGeom prst="rect">
            <a:avLst/>
          </a:prstGeom>
          <a:noFill/>
        </p:spPr>
        <p:txBody>
          <a:bodyPr wrap="square" rtlCol="0">
            <a:spAutoFit/>
          </a:bodyPr>
          <a:lstStyle/>
          <a:p>
            <a:pPr algn="ctr"/>
            <a:r>
              <a:rPr lang="en-US" altLang="ko-KR" sz="1400" b="1" dirty="0">
                <a:solidFill>
                  <a:schemeClr val="bg1"/>
                </a:solidFill>
                <a:cs typeface="Arial" panose="020B0604020202020204" pitchFamily="34" charset="0"/>
              </a:rPr>
              <a:t>Add Text</a:t>
            </a:r>
            <a:endParaRPr lang="ko-KR" altLang="en-US" sz="1400" b="1" dirty="0">
              <a:solidFill>
                <a:schemeClr val="bg1"/>
              </a:solidFill>
              <a:cs typeface="Arial" panose="020B0604020202020204" pitchFamily="34" charset="0"/>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rot="16200000">
            <a:off x="9222105" y="2963036"/>
            <a:ext cx="4968239" cy="461665"/>
          </a:xfrm>
          <a:prstGeom prst="rect">
            <a:avLst/>
          </a:prstGeom>
          <a:noFill/>
        </p:spPr>
        <p:txBody>
          <a:bodyPr wrap="square" rtlCol="0">
            <a:spAutoFit/>
          </a:bodyPr>
          <a:lstStyle/>
          <a:p>
            <a:pPr algn="ctr"/>
            <a:r>
              <a:rPr lang="en-US" altLang="ko-KR" sz="2400" b="1" dirty="0">
                <a:solidFill>
                  <a:schemeClr val="accent1"/>
                </a:solidFill>
                <a:latin typeface="+mj-lt"/>
                <a:cs typeface="Arial" panose="020B0604020202020204" pitchFamily="34" charset="0"/>
              </a:rPr>
              <a:t>Food Portfolio Presentation</a:t>
            </a:r>
            <a:endParaRPr lang="en-US" altLang="ko-KR" sz="2400" b="1" dirty="0">
              <a:solidFill>
                <a:schemeClr val="accent1"/>
              </a:solidFill>
              <a:latin typeface="+mj-lt"/>
              <a:cs typeface="Arial" panose="020B0604020202020204" pitchFamily="34" charset="0"/>
            </a:endParaRPr>
          </a:p>
        </p:txBody>
      </p:sp>
      <p:sp>
        <p:nvSpPr>
          <p:cNvPr id="6" name="TextBox 5"/>
          <p:cNvSpPr txBox="1"/>
          <p:nvPr/>
        </p:nvSpPr>
        <p:spPr>
          <a:xfrm>
            <a:off x="592183" y="5446907"/>
            <a:ext cx="2811915" cy="954107"/>
          </a:xfrm>
          <a:prstGeom prst="rect">
            <a:avLst/>
          </a:prstGeom>
          <a:noFill/>
        </p:spPr>
        <p:txBody>
          <a:bodyPr wrap="square" rtlCol="0" anchor="ctr">
            <a:spAutoFit/>
          </a:bodyPr>
          <a:lstStyle/>
          <a:p>
            <a:pPr algn="r"/>
            <a:r>
              <a:rPr lang="en-US" altLang="ko-KR" sz="2800" b="1" dirty="0">
                <a:solidFill>
                  <a:schemeClr val="accent1"/>
                </a:solidFill>
                <a:cs typeface="Arial" panose="020B0604020202020204" pitchFamily="34" charset="0"/>
              </a:rPr>
              <a:t>AWESOME</a:t>
            </a:r>
            <a:endParaRPr lang="en-US" altLang="ko-KR" sz="2800" b="1" dirty="0">
              <a:solidFill>
                <a:schemeClr val="accent1"/>
              </a:solidFill>
              <a:cs typeface="Arial" panose="020B0604020202020204" pitchFamily="34" charset="0"/>
            </a:endParaRPr>
          </a:p>
          <a:p>
            <a:pPr algn="r"/>
            <a:r>
              <a:rPr lang="en-GB" altLang="ko-KR" sz="2800" b="1" dirty="0">
                <a:solidFill>
                  <a:schemeClr val="accent1"/>
                </a:solidFill>
                <a:cs typeface="Arial" panose="020B0604020202020204" pitchFamily="34" charset="0"/>
              </a:rPr>
              <a:t>S</a:t>
            </a:r>
            <a:r>
              <a:rPr lang="en-US" altLang="ko-KR" sz="2800" b="1" dirty="0">
                <a:solidFill>
                  <a:schemeClr val="accent1"/>
                </a:solidFill>
                <a:cs typeface="Arial" panose="020B0604020202020204" pitchFamily="34" charset="0"/>
              </a:rPr>
              <a:t>LIDE</a:t>
            </a:r>
            <a:endParaRPr lang="ko-KR" altLang="en-US" sz="2800" b="1" dirty="0">
              <a:solidFill>
                <a:schemeClr val="accent1"/>
              </a:solidFill>
              <a:cs typeface="Arial" panose="020B0604020202020204" pitchFamily="34" charset="0"/>
            </a:endParaRPr>
          </a:p>
        </p:txBody>
      </p:sp>
      <p:sp>
        <p:nvSpPr>
          <p:cNvPr id="7" name="TextBox 6"/>
          <p:cNvSpPr txBox="1"/>
          <p:nvPr/>
        </p:nvSpPr>
        <p:spPr>
          <a:xfrm>
            <a:off x="560063" y="1342134"/>
            <a:ext cx="2958200" cy="461665"/>
          </a:xfrm>
          <a:prstGeom prst="rect">
            <a:avLst/>
          </a:prstGeom>
          <a:noFill/>
        </p:spPr>
        <p:txBody>
          <a:bodyPr wrap="square" rtlCol="0" anchor="ctr">
            <a:spAutoFit/>
          </a:bodyPr>
          <a:lstStyle/>
          <a:p>
            <a:pPr algn="ctr"/>
            <a:r>
              <a:rPr lang="en-GB" altLang="ko-KR" sz="1200" dirty="0">
                <a:solidFill>
                  <a:schemeClr val="tx1"/>
                </a:solidFill>
                <a:cs typeface="Arial" panose="020B0604020202020204" pitchFamily="34" charset="0"/>
              </a:rPr>
              <a:t>L</a:t>
            </a:r>
            <a:r>
              <a:rPr lang="en-US" altLang="ko-KR" sz="1200" dirty="0">
                <a:solidFill>
                  <a:schemeClr val="tx1"/>
                </a:solidFill>
                <a:cs typeface="Arial" panose="020B0604020202020204" pitchFamily="34" charset="0"/>
              </a:rPr>
              <a:t>OREM IPSUM DOLOR SIT AMET,</a:t>
            </a:r>
            <a:endParaRPr lang="en-US" altLang="ko-KR" sz="1200" dirty="0">
              <a:solidFill>
                <a:schemeClr val="tx1"/>
              </a:solidFill>
              <a:cs typeface="Arial" panose="020B0604020202020204" pitchFamily="34" charset="0"/>
            </a:endParaRPr>
          </a:p>
          <a:p>
            <a:pPr algn="ctr"/>
            <a:r>
              <a:rPr lang="en-US" altLang="ko-KR" sz="1200" dirty="0">
                <a:solidFill>
                  <a:schemeClr val="tx1"/>
                </a:solidFill>
                <a:cs typeface="Arial" panose="020B0604020202020204" pitchFamily="34" charset="0"/>
              </a:rPr>
              <a:t>CU USU AGAM INTEGRE IMPEDIT.</a:t>
            </a:r>
            <a:endParaRPr lang="ko-KR" altLang="en-US" sz="1200" dirty="0">
              <a:solidFill>
                <a:schemeClr val="tx1"/>
              </a:solidFill>
              <a:cs typeface="Arial" panose="020B0604020202020204" pitchFamily="34" charset="0"/>
            </a:endParaRPr>
          </a:p>
        </p:txBody>
      </p:sp>
      <p:sp>
        <p:nvSpPr>
          <p:cNvPr id="8" name="TextBox 7"/>
          <p:cNvSpPr txBox="1"/>
          <p:nvPr/>
        </p:nvSpPr>
        <p:spPr>
          <a:xfrm>
            <a:off x="560063" y="469434"/>
            <a:ext cx="2958200" cy="830997"/>
          </a:xfrm>
          <a:prstGeom prst="rect">
            <a:avLst/>
          </a:prstGeom>
          <a:noFill/>
        </p:spPr>
        <p:txBody>
          <a:bodyPr wrap="square" rtlCol="0" anchor="ctr">
            <a:spAutoFit/>
          </a:bodyPr>
          <a:lstStyle/>
          <a:p>
            <a:pPr algn="ctr"/>
            <a:r>
              <a:rPr lang="en-GB" altLang="ko-KR" sz="2400" dirty="0">
                <a:solidFill>
                  <a:schemeClr val="accent1"/>
                </a:solidFill>
                <a:cs typeface="Arial" panose="020B0604020202020204" pitchFamily="34" charset="0"/>
              </a:rPr>
              <a:t>L</a:t>
            </a:r>
            <a:r>
              <a:rPr lang="en-US" altLang="ko-KR" sz="2400" dirty="0">
                <a:solidFill>
                  <a:schemeClr val="accent1"/>
                </a:solidFill>
                <a:cs typeface="Arial" panose="020B0604020202020204" pitchFamily="34" charset="0"/>
              </a:rPr>
              <a:t>OREM IPSUM</a:t>
            </a:r>
            <a:endParaRPr lang="en-US" altLang="ko-KR" sz="2400" dirty="0">
              <a:solidFill>
                <a:schemeClr val="accent1"/>
              </a:solidFill>
              <a:cs typeface="Arial" panose="020B0604020202020204" pitchFamily="34" charset="0"/>
            </a:endParaRPr>
          </a:p>
          <a:p>
            <a:pPr algn="ctr"/>
            <a:r>
              <a:rPr lang="en-US" altLang="ko-KR" sz="2400" dirty="0">
                <a:solidFill>
                  <a:schemeClr val="accent1"/>
                </a:solidFill>
                <a:cs typeface="Arial" panose="020B0604020202020204" pitchFamily="34" charset="0"/>
              </a:rPr>
              <a:t>DOLOR SIT AMET </a:t>
            </a:r>
            <a:endParaRPr lang="ko-KR" altLang="en-US" sz="2400" dirty="0">
              <a:solidFill>
                <a:schemeClr val="accent1"/>
              </a:solidFill>
              <a:cs typeface="Arial" panose="020B0604020202020204" pitchFamily="34" charset="0"/>
            </a:endParaRPr>
          </a:p>
        </p:txBody>
      </p:sp>
      <p:sp>
        <p:nvSpPr>
          <p:cNvPr id="9" name="TextBox 8"/>
          <p:cNvSpPr txBox="1"/>
          <p:nvPr/>
        </p:nvSpPr>
        <p:spPr>
          <a:xfrm>
            <a:off x="4216649" y="1748742"/>
            <a:ext cx="2348020" cy="523220"/>
          </a:xfrm>
          <a:prstGeom prst="rect">
            <a:avLst/>
          </a:prstGeom>
          <a:noFill/>
        </p:spPr>
        <p:txBody>
          <a:bodyPr wrap="square" rtlCol="0" anchor="ctr">
            <a:spAutoFit/>
          </a:bodyPr>
          <a:lstStyle/>
          <a:p>
            <a:pPr algn="r"/>
            <a:r>
              <a:rPr lang="en-GB" altLang="ko-KR" sz="1400" dirty="0">
                <a:solidFill>
                  <a:schemeClr val="accent1"/>
                </a:solidFill>
                <a:cs typeface="Arial" panose="020B0604020202020204" pitchFamily="34" charset="0"/>
              </a:rPr>
              <a:t>ALLPPT Layout Clean Text Slide for your Presentation</a:t>
            </a:r>
            <a:endParaRPr lang="ko-KR" altLang="en-US" sz="1400" dirty="0">
              <a:solidFill>
                <a:schemeClr val="accent1"/>
              </a:solidFill>
              <a:cs typeface="Arial" panose="020B0604020202020204" pitchFamily="34" charset="0"/>
            </a:endParaRPr>
          </a:p>
        </p:txBody>
      </p:sp>
      <p:sp>
        <p:nvSpPr>
          <p:cNvPr id="10" name="Rectangle 9"/>
          <p:cNvSpPr/>
          <p:nvPr/>
        </p:nvSpPr>
        <p:spPr>
          <a:xfrm>
            <a:off x="560063" y="1845502"/>
            <a:ext cx="2958198" cy="646331"/>
          </a:xfrm>
          <a:prstGeom prst="rect">
            <a:avLst/>
          </a:prstGeom>
        </p:spPr>
        <p:txBody>
          <a:bodyPr wrap="square">
            <a:spAutoFit/>
          </a:bodyPr>
          <a:lstStyle/>
          <a:p>
            <a:pPr algn="ct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3" name="Picture Placeholder 2"/>
          <p:cNvSpPr>
            <a:spLocks noGrp="1"/>
          </p:cNvSpPr>
          <p:nvPr>
            <p:ph type="pic" sz="quarter" idx="15"/>
          </p:nvPr>
        </p:nvSpPr>
        <p:spPr/>
      </p:sp>
      <p:sp>
        <p:nvSpPr>
          <p:cNvPr id="12" name="Picture Placeholder 11"/>
          <p:cNvSpPr>
            <a:spLocks noGrp="1"/>
          </p:cNvSpPr>
          <p:nvPr>
            <p:ph type="pic" sz="quarter" idx="14"/>
          </p:nvPr>
        </p:nvSpPr>
        <p:spPr/>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19" name="Group 18"/>
          <p:cNvGrpSpPr/>
          <p:nvPr/>
        </p:nvGrpSpPr>
        <p:grpSpPr>
          <a:xfrm>
            <a:off x="980625" y="2308633"/>
            <a:ext cx="3446080" cy="3444458"/>
            <a:chOff x="3526795" y="1849288"/>
            <a:chExt cx="4419549" cy="4417470"/>
          </a:xfrm>
        </p:grpSpPr>
        <p:sp>
          <p:nvSpPr>
            <p:cNvPr id="18" name="Freeform: Shape 17"/>
            <p:cNvSpPr/>
            <p:nvPr/>
          </p:nvSpPr>
          <p:spPr>
            <a:xfrm rot="3000000">
              <a:off x="3459693" y="1916390"/>
              <a:ext cx="4417470" cy="4283265"/>
            </a:xfrm>
            <a:custGeom>
              <a:avLst/>
              <a:gdLst>
                <a:gd name="connsiteX0" fmla="*/ 407554 w 4417470"/>
                <a:gd name="connsiteY0" fmla="*/ 44466 h 4283265"/>
                <a:gd name="connsiteX1" fmla="*/ 534399 w 4417470"/>
                <a:gd name="connsiteY1" fmla="*/ 969 h 4283265"/>
                <a:gd name="connsiteX2" fmla="*/ 2073870 w 4417470"/>
                <a:gd name="connsiteY2" fmla="*/ 171489 h 4283265"/>
                <a:gd name="connsiteX3" fmla="*/ 2077417 w 4417470"/>
                <a:gd name="connsiteY3" fmla="*/ 153919 h 4283265"/>
                <a:gd name="connsiteX4" fmla="*/ 2247705 w 4417470"/>
                <a:gd name="connsiteY4" fmla="*/ 41045 h 4283265"/>
                <a:gd name="connsiteX5" fmla="*/ 4232659 w 4417470"/>
                <a:gd name="connsiteY5" fmla="*/ 41045 h 4283265"/>
                <a:gd name="connsiteX6" fmla="*/ 4417470 w 4417470"/>
                <a:gd name="connsiteY6" fmla="*/ 225856 h 4283265"/>
                <a:gd name="connsiteX7" fmla="*/ 4417470 w 4417470"/>
                <a:gd name="connsiteY7" fmla="*/ 2210810 h 4283265"/>
                <a:gd name="connsiteX8" fmla="*/ 4232659 w 4417470"/>
                <a:gd name="connsiteY8" fmla="*/ 2395621 h 4283265"/>
                <a:gd name="connsiteX9" fmla="*/ 3889560 w 4417470"/>
                <a:gd name="connsiteY9" fmla="*/ 2395621 h 4283265"/>
                <a:gd name="connsiteX10" fmla="*/ 3893603 w 4417470"/>
                <a:gd name="connsiteY10" fmla="*/ 2403332 h 4283265"/>
                <a:gd name="connsiteX11" fmla="*/ 3899144 w 4417470"/>
                <a:gd name="connsiteY11" fmla="*/ 2465500 h 4283265"/>
                <a:gd name="connsiteX12" fmla="*/ 3713292 w 4417470"/>
                <a:gd name="connsiteY12" fmla="*/ 4143380 h 4283265"/>
                <a:gd name="connsiteX13" fmla="*/ 3539768 w 4417470"/>
                <a:gd name="connsiteY13" fmla="*/ 4282296 h 4283265"/>
                <a:gd name="connsiteX14" fmla="*/ 1861885 w 4417470"/>
                <a:gd name="connsiteY14" fmla="*/ 4096444 h 4283265"/>
                <a:gd name="connsiteX15" fmla="*/ 1722969 w 4417470"/>
                <a:gd name="connsiteY15" fmla="*/ 3922920 h 4283265"/>
                <a:gd name="connsiteX16" fmla="*/ 1723732 w 4417470"/>
                <a:gd name="connsiteY16" fmla="*/ 3916028 h 4283265"/>
                <a:gd name="connsiteX17" fmla="*/ 139886 w 4417470"/>
                <a:gd name="connsiteY17" fmla="*/ 3740592 h 4283265"/>
                <a:gd name="connsiteX18" fmla="*/ 969 w 4417470"/>
                <a:gd name="connsiteY18" fmla="*/ 3567067 h 4283265"/>
                <a:gd name="connsiteX19" fmla="*/ 186576 w 4417470"/>
                <a:gd name="connsiteY19" fmla="*/ 1891401 h 4283265"/>
                <a:gd name="connsiteX20" fmla="*/ 180564 w 4417470"/>
                <a:gd name="connsiteY20" fmla="*/ 1879933 h 4283265"/>
                <a:gd name="connsiteX21" fmla="*/ 175023 w 4417470"/>
                <a:gd name="connsiteY21" fmla="*/ 1817766 h 4283265"/>
                <a:gd name="connsiteX22" fmla="*/ 360874 w 4417470"/>
                <a:gd name="connsiteY22" fmla="*/ 139885 h 4283265"/>
                <a:gd name="connsiteX23" fmla="*/ 379887 w 4417470"/>
                <a:gd name="connsiteY23" fmla="*/ 80437 h 4283265"/>
                <a:gd name="connsiteX24" fmla="*/ 407554 w 4417470"/>
                <a:gd name="connsiteY24" fmla="*/ 44466 h 4283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17470" h="4283265">
                  <a:moveTo>
                    <a:pt x="407554" y="44466"/>
                  </a:moveTo>
                  <a:cubicBezTo>
                    <a:pt x="440053" y="12920"/>
                    <a:pt x="485867" y="-4407"/>
                    <a:pt x="534399" y="969"/>
                  </a:cubicBezTo>
                  <a:lnTo>
                    <a:pt x="2073870" y="171489"/>
                  </a:lnTo>
                  <a:lnTo>
                    <a:pt x="2077417" y="153919"/>
                  </a:lnTo>
                  <a:cubicBezTo>
                    <a:pt x="2105473" y="87588"/>
                    <a:pt x="2171154" y="41045"/>
                    <a:pt x="2247705" y="41045"/>
                  </a:cubicBezTo>
                  <a:lnTo>
                    <a:pt x="4232659" y="41045"/>
                  </a:lnTo>
                  <a:cubicBezTo>
                    <a:pt x="4334727" y="41045"/>
                    <a:pt x="4417470" y="123788"/>
                    <a:pt x="4417470" y="225856"/>
                  </a:cubicBezTo>
                  <a:lnTo>
                    <a:pt x="4417470" y="2210810"/>
                  </a:lnTo>
                  <a:cubicBezTo>
                    <a:pt x="4417470" y="2312878"/>
                    <a:pt x="4334727" y="2395621"/>
                    <a:pt x="4232659" y="2395621"/>
                  </a:cubicBezTo>
                  <a:lnTo>
                    <a:pt x="3889560" y="2395621"/>
                  </a:lnTo>
                  <a:lnTo>
                    <a:pt x="3893603" y="2403332"/>
                  </a:lnTo>
                  <a:cubicBezTo>
                    <a:pt x="3899438" y="2422898"/>
                    <a:pt x="3901533" y="2443930"/>
                    <a:pt x="3899144" y="2465500"/>
                  </a:cubicBezTo>
                  <a:lnTo>
                    <a:pt x="3713292" y="4143380"/>
                  </a:lnTo>
                  <a:cubicBezTo>
                    <a:pt x="3703736" y="4229658"/>
                    <a:pt x="3626046" y="4291853"/>
                    <a:pt x="3539768" y="4282296"/>
                  </a:cubicBezTo>
                  <a:lnTo>
                    <a:pt x="1861885" y="4096444"/>
                  </a:lnTo>
                  <a:cubicBezTo>
                    <a:pt x="1775607" y="4086888"/>
                    <a:pt x="1713412" y="4009198"/>
                    <a:pt x="1722969" y="3922920"/>
                  </a:cubicBezTo>
                  <a:lnTo>
                    <a:pt x="1723732" y="3916028"/>
                  </a:lnTo>
                  <a:lnTo>
                    <a:pt x="139886" y="3740592"/>
                  </a:lnTo>
                  <a:cubicBezTo>
                    <a:pt x="53608" y="3731035"/>
                    <a:pt x="-8587" y="3653346"/>
                    <a:pt x="969" y="3567067"/>
                  </a:cubicBezTo>
                  <a:lnTo>
                    <a:pt x="186576" y="1891401"/>
                  </a:lnTo>
                  <a:lnTo>
                    <a:pt x="180564" y="1879933"/>
                  </a:lnTo>
                  <a:cubicBezTo>
                    <a:pt x="174729" y="1860368"/>
                    <a:pt x="172633" y="1839335"/>
                    <a:pt x="175023" y="1817766"/>
                  </a:cubicBezTo>
                  <a:lnTo>
                    <a:pt x="360874" y="139885"/>
                  </a:lnTo>
                  <a:cubicBezTo>
                    <a:pt x="363264" y="118316"/>
                    <a:pt x="369911" y="98252"/>
                    <a:pt x="379887" y="80437"/>
                  </a:cubicBezTo>
                  <a:cubicBezTo>
                    <a:pt x="387368" y="67076"/>
                    <a:pt x="396721" y="54981"/>
                    <a:pt x="407554" y="44466"/>
                  </a:cubicBezTo>
                  <a:close/>
                </a:path>
              </a:pathLst>
            </a:custGeom>
            <a:solidFill>
              <a:schemeClr val="bg1"/>
            </a:solidFill>
            <a:ln w="635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a:p>
          </p:txBody>
        </p:sp>
        <p:sp>
          <p:nvSpPr>
            <p:cNvPr id="3" name="Rounded Rectangle 2"/>
            <p:cNvSpPr/>
            <p:nvPr/>
          </p:nvSpPr>
          <p:spPr>
            <a:xfrm rot="3000000">
              <a:off x="6117544" y="3344603"/>
              <a:ext cx="1828800" cy="1828800"/>
            </a:xfrm>
            <a:prstGeom prst="roundRect">
              <a:avLst>
                <a:gd name="adj" fmla="val 7849"/>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ounded Rectangle 46"/>
            <p:cNvSpPr/>
            <p:nvPr/>
          </p:nvSpPr>
          <p:spPr>
            <a:xfrm rot="3379239">
              <a:off x="3630548" y="2874807"/>
              <a:ext cx="1555339" cy="1555339"/>
            </a:xfrm>
            <a:prstGeom prst="roundRect">
              <a:avLst>
                <a:gd name="adj" fmla="val 7849"/>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ounded Rectangle 48"/>
            <p:cNvSpPr/>
            <p:nvPr/>
          </p:nvSpPr>
          <p:spPr>
            <a:xfrm rot="3379239">
              <a:off x="5082470" y="1883710"/>
              <a:ext cx="1555339" cy="1555339"/>
            </a:xfrm>
            <a:prstGeom prst="roundRect">
              <a:avLst>
                <a:gd name="adj" fmla="val 7849"/>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ounded Rectangle 54"/>
            <p:cNvSpPr/>
            <p:nvPr/>
          </p:nvSpPr>
          <p:spPr>
            <a:xfrm rot="3379239">
              <a:off x="4464829" y="4422673"/>
              <a:ext cx="1555339" cy="1555339"/>
            </a:xfrm>
            <a:prstGeom prst="roundRect">
              <a:avLst>
                <a:gd name="adj" fmla="val 7849"/>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22" name="Freeform: Shape 21"/>
          <p:cNvSpPr/>
          <p:nvPr/>
        </p:nvSpPr>
        <p:spPr>
          <a:xfrm rot="19136066">
            <a:off x="3520398" y="3694356"/>
            <a:ext cx="520618" cy="1204372"/>
          </a:xfrm>
          <a:custGeom>
            <a:avLst/>
            <a:gdLst>
              <a:gd name="connsiteX0" fmla="*/ 422190 w 520618"/>
              <a:gd name="connsiteY0" fmla="*/ 101446 h 1204372"/>
              <a:gd name="connsiteX1" fmla="*/ 401765 w 520618"/>
              <a:gd name="connsiteY1" fmla="*/ 118467 h 1204372"/>
              <a:gd name="connsiteX2" fmla="*/ 401765 w 520618"/>
              <a:gd name="connsiteY2" fmla="*/ 559653 h 1204372"/>
              <a:gd name="connsiteX3" fmla="*/ 422190 w 520618"/>
              <a:gd name="connsiteY3" fmla="*/ 576674 h 1204372"/>
              <a:gd name="connsiteX4" fmla="*/ 442615 w 520618"/>
              <a:gd name="connsiteY4" fmla="*/ 559653 h 1204372"/>
              <a:gd name="connsiteX5" fmla="*/ 442615 w 520618"/>
              <a:gd name="connsiteY5" fmla="*/ 118467 h 1204372"/>
              <a:gd name="connsiteX6" fmla="*/ 422190 w 520618"/>
              <a:gd name="connsiteY6" fmla="*/ 101446 h 1204372"/>
              <a:gd name="connsiteX7" fmla="*/ 342532 w 520618"/>
              <a:gd name="connsiteY7" fmla="*/ 101446 h 1204372"/>
              <a:gd name="connsiteX8" fmla="*/ 322107 w 520618"/>
              <a:gd name="connsiteY8" fmla="*/ 118467 h 1204372"/>
              <a:gd name="connsiteX9" fmla="*/ 322107 w 520618"/>
              <a:gd name="connsiteY9" fmla="*/ 559653 h 1204372"/>
              <a:gd name="connsiteX10" fmla="*/ 342532 w 520618"/>
              <a:gd name="connsiteY10" fmla="*/ 576674 h 1204372"/>
              <a:gd name="connsiteX11" fmla="*/ 362957 w 520618"/>
              <a:gd name="connsiteY11" fmla="*/ 559653 h 1204372"/>
              <a:gd name="connsiteX12" fmla="*/ 362957 w 520618"/>
              <a:gd name="connsiteY12" fmla="*/ 118467 h 1204372"/>
              <a:gd name="connsiteX13" fmla="*/ 342532 w 520618"/>
              <a:gd name="connsiteY13" fmla="*/ 101446 h 1204372"/>
              <a:gd name="connsiteX14" fmla="*/ 262873 w 520618"/>
              <a:gd name="connsiteY14" fmla="*/ 101446 h 1204372"/>
              <a:gd name="connsiteX15" fmla="*/ 242448 w 520618"/>
              <a:gd name="connsiteY15" fmla="*/ 118467 h 1204372"/>
              <a:gd name="connsiteX16" fmla="*/ 242448 w 520618"/>
              <a:gd name="connsiteY16" fmla="*/ 559653 h 1204372"/>
              <a:gd name="connsiteX17" fmla="*/ 262873 w 520618"/>
              <a:gd name="connsiteY17" fmla="*/ 576674 h 1204372"/>
              <a:gd name="connsiteX18" fmla="*/ 283298 w 520618"/>
              <a:gd name="connsiteY18" fmla="*/ 559653 h 1204372"/>
              <a:gd name="connsiteX19" fmla="*/ 283298 w 520618"/>
              <a:gd name="connsiteY19" fmla="*/ 118467 h 1204372"/>
              <a:gd name="connsiteX20" fmla="*/ 262873 w 520618"/>
              <a:gd name="connsiteY20" fmla="*/ 101446 h 1204372"/>
              <a:gd name="connsiteX21" fmla="*/ 183214 w 520618"/>
              <a:gd name="connsiteY21" fmla="*/ 101446 h 1204372"/>
              <a:gd name="connsiteX22" fmla="*/ 162789 w 520618"/>
              <a:gd name="connsiteY22" fmla="*/ 118467 h 1204372"/>
              <a:gd name="connsiteX23" fmla="*/ 162789 w 520618"/>
              <a:gd name="connsiteY23" fmla="*/ 559653 h 1204372"/>
              <a:gd name="connsiteX24" fmla="*/ 183214 w 520618"/>
              <a:gd name="connsiteY24" fmla="*/ 576674 h 1204372"/>
              <a:gd name="connsiteX25" fmla="*/ 203639 w 520618"/>
              <a:gd name="connsiteY25" fmla="*/ 559653 h 1204372"/>
              <a:gd name="connsiteX26" fmla="*/ 203639 w 520618"/>
              <a:gd name="connsiteY26" fmla="*/ 118467 h 1204372"/>
              <a:gd name="connsiteX27" fmla="*/ 183214 w 520618"/>
              <a:gd name="connsiteY27" fmla="*/ 101446 h 1204372"/>
              <a:gd name="connsiteX28" fmla="*/ 103556 w 520618"/>
              <a:gd name="connsiteY28" fmla="*/ 101446 h 1204372"/>
              <a:gd name="connsiteX29" fmla="*/ 83130 w 520618"/>
              <a:gd name="connsiteY29" fmla="*/ 118467 h 1204372"/>
              <a:gd name="connsiteX30" fmla="*/ 83130 w 520618"/>
              <a:gd name="connsiteY30" fmla="*/ 559653 h 1204372"/>
              <a:gd name="connsiteX31" fmla="*/ 103556 w 520618"/>
              <a:gd name="connsiteY31" fmla="*/ 576674 h 1204372"/>
              <a:gd name="connsiteX32" fmla="*/ 123981 w 520618"/>
              <a:gd name="connsiteY32" fmla="*/ 559653 h 1204372"/>
              <a:gd name="connsiteX33" fmla="*/ 123981 w 520618"/>
              <a:gd name="connsiteY33" fmla="*/ 118467 h 1204372"/>
              <a:gd name="connsiteX34" fmla="*/ 103556 w 520618"/>
              <a:gd name="connsiteY34" fmla="*/ 101446 h 1204372"/>
              <a:gd name="connsiteX35" fmla="*/ 164151 w 520618"/>
              <a:gd name="connsiteY35" fmla="*/ 0 h 1204372"/>
              <a:gd name="connsiteX36" fmla="*/ 356829 w 520618"/>
              <a:gd name="connsiteY36" fmla="*/ 0 h 1204372"/>
              <a:gd name="connsiteX37" fmla="*/ 519551 w 520618"/>
              <a:gd name="connsiteY37" fmla="*/ 163402 h 1204372"/>
              <a:gd name="connsiteX38" fmla="*/ 492317 w 520618"/>
              <a:gd name="connsiteY38" fmla="*/ 560334 h 1204372"/>
              <a:gd name="connsiteX39" fmla="*/ 417425 w 520618"/>
              <a:gd name="connsiteY39" fmla="*/ 635227 h 1204372"/>
              <a:gd name="connsiteX40" fmla="*/ 294873 w 520618"/>
              <a:gd name="connsiteY40" fmla="*/ 635227 h 1204372"/>
              <a:gd name="connsiteX41" fmla="*/ 294873 w 520618"/>
              <a:gd name="connsiteY41" fmla="*/ 979686 h 1204372"/>
              <a:gd name="connsiteX42" fmla="*/ 333721 w 520618"/>
              <a:gd name="connsiteY42" fmla="*/ 979686 h 1204372"/>
              <a:gd name="connsiteX43" fmla="*/ 333721 w 520618"/>
              <a:gd name="connsiteY43" fmla="*/ 1204372 h 1204372"/>
              <a:gd name="connsiteX44" fmla="*/ 198737 w 520618"/>
              <a:gd name="connsiteY44" fmla="*/ 1204372 h 1204372"/>
              <a:gd name="connsiteX45" fmla="*/ 198737 w 520618"/>
              <a:gd name="connsiteY45" fmla="*/ 979686 h 1204372"/>
              <a:gd name="connsiteX46" fmla="*/ 230192 w 520618"/>
              <a:gd name="connsiteY46" fmla="*/ 979686 h 1204372"/>
              <a:gd name="connsiteX47" fmla="*/ 230192 w 520618"/>
              <a:gd name="connsiteY47" fmla="*/ 635227 h 1204372"/>
              <a:gd name="connsiteX48" fmla="*/ 102875 w 520618"/>
              <a:gd name="connsiteY48" fmla="*/ 635227 h 1204372"/>
              <a:gd name="connsiteX49" fmla="*/ 27982 w 520618"/>
              <a:gd name="connsiteY49" fmla="*/ 560334 h 1204372"/>
              <a:gd name="connsiteX50" fmla="*/ 749 w 520618"/>
              <a:gd name="connsiteY50" fmla="*/ 163402 h 1204372"/>
              <a:gd name="connsiteX51" fmla="*/ 164151 w 520618"/>
              <a:gd name="connsiteY51" fmla="*/ 0 h 1204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20618" h="1204372">
                <a:moveTo>
                  <a:pt x="422190" y="101446"/>
                </a:moveTo>
                <a:cubicBezTo>
                  <a:pt x="411297" y="101446"/>
                  <a:pt x="401765" y="108935"/>
                  <a:pt x="401765" y="118467"/>
                </a:cubicBezTo>
                <a:lnTo>
                  <a:pt x="401765" y="559653"/>
                </a:lnTo>
                <a:cubicBezTo>
                  <a:pt x="401765" y="569184"/>
                  <a:pt x="410616" y="576674"/>
                  <a:pt x="422190" y="576674"/>
                </a:cubicBezTo>
                <a:cubicBezTo>
                  <a:pt x="433084" y="576674"/>
                  <a:pt x="442615" y="569184"/>
                  <a:pt x="442615" y="559653"/>
                </a:cubicBezTo>
                <a:lnTo>
                  <a:pt x="442615" y="118467"/>
                </a:lnTo>
                <a:cubicBezTo>
                  <a:pt x="442615" y="108935"/>
                  <a:pt x="433764" y="101446"/>
                  <a:pt x="422190" y="101446"/>
                </a:cubicBezTo>
                <a:close/>
                <a:moveTo>
                  <a:pt x="342532" y="101446"/>
                </a:moveTo>
                <a:cubicBezTo>
                  <a:pt x="331638" y="101446"/>
                  <a:pt x="322107" y="108935"/>
                  <a:pt x="322107" y="118467"/>
                </a:cubicBezTo>
                <a:lnTo>
                  <a:pt x="322107" y="559653"/>
                </a:lnTo>
                <a:cubicBezTo>
                  <a:pt x="322107" y="569184"/>
                  <a:pt x="330957" y="576674"/>
                  <a:pt x="342532" y="576674"/>
                </a:cubicBezTo>
                <a:cubicBezTo>
                  <a:pt x="353425" y="576674"/>
                  <a:pt x="362957" y="569184"/>
                  <a:pt x="362957" y="559653"/>
                </a:cubicBezTo>
                <a:lnTo>
                  <a:pt x="362957" y="118467"/>
                </a:lnTo>
                <a:cubicBezTo>
                  <a:pt x="362957" y="108935"/>
                  <a:pt x="354106" y="101446"/>
                  <a:pt x="342532" y="101446"/>
                </a:cubicBezTo>
                <a:close/>
                <a:moveTo>
                  <a:pt x="262873" y="101446"/>
                </a:moveTo>
                <a:cubicBezTo>
                  <a:pt x="251979" y="101446"/>
                  <a:pt x="242448" y="108935"/>
                  <a:pt x="242448" y="118467"/>
                </a:cubicBezTo>
                <a:lnTo>
                  <a:pt x="242448" y="559653"/>
                </a:lnTo>
                <a:cubicBezTo>
                  <a:pt x="242448" y="569184"/>
                  <a:pt x="251298" y="576674"/>
                  <a:pt x="262873" y="576674"/>
                </a:cubicBezTo>
                <a:cubicBezTo>
                  <a:pt x="273766" y="576674"/>
                  <a:pt x="283298" y="569184"/>
                  <a:pt x="283298" y="559653"/>
                </a:cubicBezTo>
                <a:lnTo>
                  <a:pt x="283298" y="118467"/>
                </a:lnTo>
                <a:cubicBezTo>
                  <a:pt x="283298" y="108935"/>
                  <a:pt x="274448" y="101446"/>
                  <a:pt x="262873" y="101446"/>
                </a:cubicBezTo>
                <a:close/>
                <a:moveTo>
                  <a:pt x="183214" y="101446"/>
                </a:moveTo>
                <a:cubicBezTo>
                  <a:pt x="172321" y="101446"/>
                  <a:pt x="162789" y="108935"/>
                  <a:pt x="162789" y="118467"/>
                </a:cubicBezTo>
                <a:lnTo>
                  <a:pt x="162789" y="559653"/>
                </a:lnTo>
                <a:cubicBezTo>
                  <a:pt x="162789" y="569184"/>
                  <a:pt x="171640" y="576674"/>
                  <a:pt x="183214" y="576674"/>
                </a:cubicBezTo>
                <a:cubicBezTo>
                  <a:pt x="194107" y="576674"/>
                  <a:pt x="203639" y="569184"/>
                  <a:pt x="203639" y="559653"/>
                </a:cubicBezTo>
                <a:lnTo>
                  <a:pt x="203639" y="118467"/>
                </a:lnTo>
                <a:cubicBezTo>
                  <a:pt x="203639" y="108935"/>
                  <a:pt x="194789" y="101446"/>
                  <a:pt x="183214" y="101446"/>
                </a:cubicBezTo>
                <a:close/>
                <a:moveTo>
                  <a:pt x="103556" y="101446"/>
                </a:moveTo>
                <a:cubicBezTo>
                  <a:pt x="92662" y="101446"/>
                  <a:pt x="83130" y="108935"/>
                  <a:pt x="83130" y="118467"/>
                </a:cubicBezTo>
                <a:lnTo>
                  <a:pt x="83130" y="559653"/>
                </a:lnTo>
                <a:cubicBezTo>
                  <a:pt x="83130" y="569184"/>
                  <a:pt x="91981" y="576674"/>
                  <a:pt x="103556" y="576674"/>
                </a:cubicBezTo>
                <a:cubicBezTo>
                  <a:pt x="114449" y="576674"/>
                  <a:pt x="123981" y="569184"/>
                  <a:pt x="123981" y="559653"/>
                </a:cubicBezTo>
                <a:lnTo>
                  <a:pt x="123981" y="118467"/>
                </a:lnTo>
                <a:cubicBezTo>
                  <a:pt x="123981" y="108935"/>
                  <a:pt x="115130" y="101446"/>
                  <a:pt x="103556" y="101446"/>
                </a:cubicBezTo>
                <a:close/>
                <a:moveTo>
                  <a:pt x="164151" y="0"/>
                </a:moveTo>
                <a:lnTo>
                  <a:pt x="356829" y="0"/>
                </a:lnTo>
                <a:cubicBezTo>
                  <a:pt x="446700" y="0"/>
                  <a:pt x="531125" y="25872"/>
                  <a:pt x="519551" y="163402"/>
                </a:cubicBezTo>
                <a:lnTo>
                  <a:pt x="492317" y="560334"/>
                </a:lnTo>
                <a:cubicBezTo>
                  <a:pt x="492317" y="601184"/>
                  <a:pt x="458956" y="635227"/>
                  <a:pt x="417425" y="635227"/>
                </a:cubicBezTo>
                <a:lnTo>
                  <a:pt x="294873" y="635227"/>
                </a:lnTo>
                <a:lnTo>
                  <a:pt x="294873" y="979686"/>
                </a:lnTo>
                <a:lnTo>
                  <a:pt x="333721" y="979686"/>
                </a:lnTo>
                <a:lnTo>
                  <a:pt x="333721" y="1204372"/>
                </a:lnTo>
                <a:lnTo>
                  <a:pt x="198737" y="1204372"/>
                </a:lnTo>
                <a:lnTo>
                  <a:pt x="198737" y="979686"/>
                </a:lnTo>
                <a:lnTo>
                  <a:pt x="230192" y="979686"/>
                </a:lnTo>
                <a:lnTo>
                  <a:pt x="230192" y="635227"/>
                </a:lnTo>
                <a:lnTo>
                  <a:pt x="102875" y="635227"/>
                </a:lnTo>
                <a:cubicBezTo>
                  <a:pt x="62025" y="635227"/>
                  <a:pt x="27982" y="601865"/>
                  <a:pt x="27982" y="560334"/>
                </a:cubicBezTo>
                <a:lnTo>
                  <a:pt x="749" y="163402"/>
                </a:lnTo>
                <a:cubicBezTo>
                  <a:pt x="-8784" y="24510"/>
                  <a:pt x="74279" y="0"/>
                  <a:pt x="164151" y="0"/>
                </a:cubicBezTo>
                <a:close/>
              </a:path>
            </a:pathLst>
          </a:custGeom>
          <a:solidFill>
            <a:schemeClr val="bg1"/>
          </a:solidFill>
          <a:ln w="9525" cap="flat">
            <a:noFill/>
            <a:prstDash val="solid"/>
            <a:miter/>
          </a:ln>
        </p:spPr>
        <p:txBody>
          <a:bodyPr wrap="square" rtlCol="0" anchor="ctr">
            <a:noAutofit/>
          </a:bodyPr>
          <a:lstStyle/>
          <a:p>
            <a:endParaRPr lang="en-US"/>
          </a:p>
        </p:txBody>
      </p:sp>
      <p:grpSp>
        <p:nvGrpSpPr>
          <p:cNvPr id="43" name="Group 42"/>
          <p:cNvGrpSpPr/>
          <p:nvPr/>
        </p:nvGrpSpPr>
        <p:grpSpPr>
          <a:xfrm rot="19466094">
            <a:off x="2197182" y="4365378"/>
            <a:ext cx="242475" cy="1112379"/>
            <a:chOff x="9535303" y="2616201"/>
            <a:chExt cx="429088" cy="1968489"/>
          </a:xfrm>
          <a:solidFill>
            <a:schemeClr val="bg1"/>
          </a:solidFill>
        </p:grpSpPr>
        <p:grpSp>
          <p:nvGrpSpPr>
            <p:cNvPr id="33" name="그룹 19"/>
            <p:cNvGrpSpPr/>
            <p:nvPr/>
          </p:nvGrpSpPr>
          <p:grpSpPr>
            <a:xfrm rot="19313868">
              <a:off x="9535303" y="2740910"/>
              <a:ext cx="283914" cy="1814358"/>
              <a:chOff x="1055023" y="2447150"/>
              <a:chExt cx="489227" cy="3126412"/>
            </a:xfrm>
            <a:grpFill/>
            <a:effectLst/>
          </p:grpSpPr>
          <p:grpSp>
            <p:nvGrpSpPr>
              <p:cNvPr id="34" name="그룹 20"/>
              <p:cNvGrpSpPr/>
              <p:nvPr/>
            </p:nvGrpSpPr>
            <p:grpSpPr>
              <a:xfrm>
                <a:off x="1195228" y="3663994"/>
                <a:ext cx="208870" cy="1909568"/>
                <a:chOff x="4360431" y="3515651"/>
                <a:chExt cx="208870" cy="1909569"/>
              </a:xfrm>
              <a:grpFill/>
            </p:grpSpPr>
            <p:sp>
              <p:nvSpPr>
                <p:cNvPr id="36" name="사다리꼴 22"/>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7" name="타원 23"/>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5" name="자유형: 도형 21"/>
              <p:cNvSpPr/>
              <p:nvPr/>
            </p:nvSpPr>
            <p:spPr>
              <a:xfrm>
                <a:off x="1055023" y="2447150"/>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1" fmla="*/ 72939 w 489172"/>
                  <a:gd name="connsiteY0-2" fmla="*/ 0 h 1397222"/>
                  <a:gd name="connsiteX1-3" fmla="*/ 93304 w 489172"/>
                  <a:gd name="connsiteY1-4" fmla="*/ 8435 h 1397222"/>
                  <a:gd name="connsiteX2-5" fmla="*/ 100807 w 489172"/>
                  <a:gd name="connsiteY2-6" fmla="*/ 26550 h 1397222"/>
                  <a:gd name="connsiteX3-7" fmla="*/ 100806 w 489172"/>
                  <a:gd name="connsiteY3-8" fmla="*/ 765594 h 1397222"/>
                  <a:gd name="connsiteX4-9" fmla="*/ 131180 w 489172"/>
                  <a:gd name="connsiteY4-10" fmla="*/ 795968 h 1397222"/>
                  <a:gd name="connsiteX5-11" fmla="*/ 161554 w 489172"/>
                  <a:gd name="connsiteY5-12" fmla="*/ 765594 h 1397222"/>
                  <a:gd name="connsiteX6-13" fmla="*/ 161554 w 489172"/>
                  <a:gd name="connsiteY6-14" fmla="*/ 28704 h 1397222"/>
                  <a:gd name="connsiteX7-15" fmla="*/ 169949 w 489172"/>
                  <a:gd name="connsiteY7-16" fmla="*/ 8435 h 1397222"/>
                  <a:gd name="connsiteX8-17" fmla="*/ 190314 w 489172"/>
                  <a:gd name="connsiteY8-18" fmla="*/ 0 h 1397222"/>
                  <a:gd name="connsiteX9-19" fmla="*/ 210679 w 489172"/>
                  <a:gd name="connsiteY9-20" fmla="*/ 8435 h 1397222"/>
                  <a:gd name="connsiteX10-21" fmla="*/ 217111 w 489172"/>
                  <a:gd name="connsiteY10-22" fmla="*/ 23964 h 1397222"/>
                  <a:gd name="connsiteX11-23" fmla="*/ 217110 w 489172"/>
                  <a:gd name="connsiteY11-24" fmla="*/ 765292 h 1397222"/>
                  <a:gd name="connsiteX12-25" fmla="*/ 247484 w 489172"/>
                  <a:gd name="connsiteY12-26" fmla="*/ 795666 h 1397222"/>
                  <a:gd name="connsiteX13-27" fmla="*/ 277858 w 489172"/>
                  <a:gd name="connsiteY13-28" fmla="*/ 765292 h 1397222"/>
                  <a:gd name="connsiteX14-29" fmla="*/ 277858 w 489172"/>
                  <a:gd name="connsiteY14-30" fmla="*/ 25070 h 1397222"/>
                  <a:gd name="connsiteX15-31" fmla="*/ 284748 w 489172"/>
                  <a:gd name="connsiteY15-32" fmla="*/ 8435 h 1397222"/>
                  <a:gd name="connsiteX16-33" fmla="*/ 305113 w 489172"/>
                  <a:gd name="connsiteY16-34" fmla="*/ 0 h 1397222"/>
                  <a:gd name="connsiteX17-35" fmla="*/ 325478 w 489172"/>
                  <a:gd name="connsiteY17-36" fmla="*/ 8435 h 1397222"/>
                  <a:gd name="connsiteX18-37" fmla="*/ 333416 w 489172"/>
                  <a:gd name="connsiteY18-38" fmla="*/ 27600 h 1397222"/>
                  <a:gd name="connsiteX19-39" fmla="*/ 333415 w 489172"/>
                  <a:gd name="connsiteY19-40" fmla="*/ 758388 h 1397222"/>
                  <a:gd name="connsiteX20-41" fmla="*/ 363789 w 489172"/>
                  <a:gd name="connsiteY20-42" fmla="*/ 788762 h 1397222"/>
                  <a:gd name="connsiteX21-43" fmla="*/ 394163 w 489172"/>
                  <a:gd name="connsiteY21-44" fmla="*/ 758388 h 1397222"/>
                  <a:gd name="connsiteX22-45" fmla="*/ 394163 w 489172"/>
                  <a:gd name="connsiteY22-46" fmla="*/ 27653 h 1397222"/>
                  <a:gd name="connsiteX23-47" fmla="*/ 402123 w 489172"/>
                  <a:gd name="connsiteY23-48" fmla="*/ 8435 h 1397222"/>
                  <a:gd name="connsiteX24-49" fmla="*/ 422488 w 489172"/>
                  <a:gd name="connsiteY24-50" fmla="*/ 0 h 1397222"/>
                  <a:gd name="connsiteX25-51" fmla="*/ 451288 w 489172"/>
                  <a:gd name="connsiteY25-52" fmla="*/ 28800 h 1397222"/>
                  <a:gd name="connsiteX26-53" fmla="*/ 489172 w 489172"/>
                  <a:gd name="connsiteY26-54" fmla="*/ 1094702 h 1397222"/>
                  <a:gd name="connsiteX27-55" fmla="*/ 312706 w 489172"/>
                  <a:gd name="connsiteY27-56" fmla="*/ 1397222 h 1397222"/>
                  <a:gd name="connsiteX28-57" fmla="*/ 176466 w 489172"/>
                  <a:gd name="connsiteY28-58" fmla="*/ 1397222 h 1397222"/>
                  <a:gd name="connsiteX29-59" fmla="*/ 0 w 489172"/>
                  <a:gd name="connsiteY29-60" fmla="*/ 1094702 h 1397222"/>
                  <a:gd name="connsiteX30-61" fmla="*/ 44139 w 489172"/>
                  <a:gd name="connsiteY30-62" fmla="*/ 28800 h 1397222"/>
                  <a:gd name="connsiteX31-63" fmla="*/ 72939 w 489172"/>
                  <a:gd name="connsiteY31-64" fmla="*/ 0 h 1397222"/>
                  <a:gd name="connsiteX0-65" fmla="*/ 72939 w 489172"/>
                  <a:gd name="connsiteY0-66" fmla="*/ 0 h 1397222"/>
                  <a:gd name="connsiteX1-67" fmla="*/ 93304 w 489172"/>
                  <a:gd name="connsiteY1-68" fmla="*/ 8435 h 1397222"/>
                  <a:gd name="connsiteX2-69" fmla="*/ 100807 w 489172"/>
                  <a:gd name="connsiteY2-70" fmla="*/ 26550 h 1397222"/>
                  <a:gd name="connsiteX3-71" fmla="*/ 100806 w 489172"/>
                  <a:gd name="connsiteY3-72" fmla="*/ 765594 h 1397222"/>
                  <a:gd name="connsiteX4-73" fmla="*/ 131180 w 489172"/>
                  <a:gd name="connsiteY4-74" fmla="*/ 795968 h 1397222"/>
                  <a:gd name="connsiteX5-75" fmla="*/ 161554 w 489172"/>
                  <a:gd name="connsiteY5-76" fmla="*/ 765594 h 1397222"/>
                  <a:gd name="connsiteX6-77" fmla="*/ 161554 w 489172"/>
                  <a:gd name="connsiteY6-78" fmla="*/ 28704 h 1397222"/>
                  <a:gd name="connsiteX7-79" fmla="*/ 169949 w 489172"/>
                  <a:gd name="connsiteY7-80" fmla="*/ 8435 h 1397222"/>
                  <a:gd name="connsiteX8-81" fmla="*/ 190314 w 489172"/>
                  <a:gd name="connsiteY8-82" fmla="*/ 0 h 1397222"/>
                  <a:gd name="connsiteX9-83" fmla="*/ 210679 w 489172"/>
                  <a:gd name="connsiteY9-84" fmla="*/ 8435 h 1397222"/>
                  <a:gd name="connsiteX10-85" fmla="*/ 217111 w 489172"/>
                  <a:gd name="connsiteY10-86" fmla="*/ 23964 h 1397222"/>
                  <a:gd name="connsiteX11-87" fmla="*/ 217110 w 489172"/>
                  <a:gd name="connsiteY11-88" fmla="*/ 765292 h 1397222"/>
                  <a:gd name="connsiteX12-89" fmla="*/ 247484 w 489172"/>
                  <a:gd name="connsiteY12-90" fmla="*/ 795666 h 1397222"/>
                  <a:gd name="connsiteX13-91" fmla="*/ 277858 w 489172"/>
                  <a:gd name="connsiteY13-92" fmla="*/ 765292 h 1397222"/>
                  <a:gd name="connsiteX14-93" fmla="*/ 277858 w 489172"/>
                  <a:gd name="connsiteY14-94" fmla="*/ 25070 h 1397222"/>
                  <a:gd name="connsiteX15-95" fmla="*/ 284748 w 489172"/>
                  <a:gd name="connsiteY15-96" fmla="*/ 8435 h 1397222"/>
                  <a:gd name="connsiteX16-97" fmla="*/ 305113 w 489172"/>
                  <a:gd name="connsiteY16-98" fmla="*/ 0 h 1397222"/>
                  <a:gd name="connsiteX17-99" fmla="*/ 325478 w 489172"/>
                  <a:gd name="connsiteY17-100" fmla="*/ 8435 h 1397222"/>
                  <a:gd name="connsiteX18-101" fmla="*/ 333416 w 489172"/>
                  <a:gd name="connsiteY18-102" fmla="*/ 27600 h 1397222"/>
                  <a:gd name="connsiteX19-103" fmla="*/ 333415 w 489172"/>
                  <a:gd name="connsiteY19-104" fmla="*/ 758388 h 1397222"/>
                  <a:gd name="connsiteX20-105" fmla="*/ 363789 w 489172"/>
                  <a:gd name="connsiteY20-106" fmla="*/ 788762 h 1397222"/>
                  <a:gd name="connsiteX21-107" fmla="*/ 394163 w 489172"/>
                  <a:gd name="connsiteY21-108" fmla="*/ 758388 h 1397222"/>
                  <a:gd name="connsiteX22-109" fmla="*/ 394163 w 489172"/>
                  <a:gd name="connsiteY22-110" fmla="*/ 27653 h 1397222"/>
                  <a:gd name="connsiteX23-111" fmla="*/ 402123 w 489172"/>
                  <a:gd name="connsiteY23-112" fmla="*/ 8435 h 1397222"/>
                  <a:gd name="connsiteX24-113" fmla="*/ 422488 w 489172"/>
                  <a:gd name="connsiteY24-114" fmla="*/ 0 h 1397222"/>
                  <a:gd name="connsiteX25-115" fmla="*/ 451288 w 489172"/>
                  <a:gd name="connsiteY25-116" fmla="*/ 28800 h 1397222"/>
                  <a:gd name="connsiteX26-117" fmla="*/ 489172 w 489172"/>
                  <a:gd name="connsiteY26-118" fmla="*/ 1094702 h 1397222"/>
                  <a:gd name="connsiteX27-119" fmla="*/ 312706 w 489172"/>
                  <a:gd name="connsiteY27-120" fmla="*/ 1397222 h 1397222"/>
                  <a:gd name="connsiteX28-121" fmla="*/ 176466 w 489172"/>
                  <a:gd name="connsiteY28-122" fmla="*/ 1397222 h 1397222"/>
                  <a:gd name="connsiteX29-123" fmla="*/ 0 w 489172"/>
                  <a:gd name="connsiteY29-124" fmla="*/ 1094702 h 1397222"/>
                  <a:gd name="connsiteX30-125" fmla="*/ 44139 w 489172"/>
                  <a:gd name="connsiteY30-126" fmla="*/ 28800 h 1397222"/>
                  <a:gd name="connsiteX31-127" fmla="*/ 72939 w 489172"/>
                  <a:gd name="connsiteY31-128" fmla="*/ 0 h 1397222"/>
                  <a:gd name="connsiteX0-129" fmla="*/ 72939 w 489173"/>
                  <a:gd name="connsiteY0-130" fmla="*/ 0 h 1397222"/>
                  <a:gd name="connsiteX1-131" fmla="*/ 93304 w 489173"/>
                  <a:gd name="connsiteY1-132" fmla="*/ 8435 h 1397222"/>
                  <a:gd name="connsiteX2-133" fmla="*/ 100807 w 489173"/>
                  <a:gd name="connsiteY2-134" fmla="*/ 26550 h 1397222"/>
                  <a:gd name="connsiteX3-135" fmla="*/ 100806 w 489173"/>
                  <a:gd name="connsiteY3-136" fmla="*/ 765594 h 1397222"/>
                  <a:gd name="connsiteX4-137" fmla="*/ 131180 w 489173"/>
                  <a:gd name="connsiteY4-138" fmla="*/ 795968 h 1397222"/>
                  <a:gd name="connsiteX5-139" fmla="*/ 161554 w 489173"/>
                  <a:gd name="connsiteY5-140" fmla="*/ 765594 h 1397222"/>
                  <a:gd name="connsiteX6-141" fmla="*/ 161554 w 489173"/>
                  <a:gd name="connsiteY6-142" fmla="*/ 28704 h 1397222"/>
                  <a:gd name="connsiteX7-143" fmla="*/ 169949 w 489173"/>
                  <a:gd name="connsiteY7-144" fmla="*/ 8435 h 1397222"/>
                  <a:gd name="connsiteX8-145" fmla="*/ 190314 w 489173"/>
                  <a:gd name="connsiteY8-146" fmla="*/ 0 h 1397222"/>
                  <a:gd name="connsiteX9-147" fmla="*/ 210679 w 489173"/>
                  <a:gd name="connsiteY9-148" fmla="*/ 8435 h 1397222"/>
                  <a:gd name="connsiteX10-149" fmla="*/ 217111 w 489173"/>
                  <a:gd name="connsiteY10-150" fmla="*/ 23964 h 1397222"/>
                  <a:gd name="connsiteX11-151" fmla="*/ 217110 w 489173"/>
                  <a:gd name="connsiteY11-152" fmla="*/ 765292 h 1397222"/>
                  <a:gd name="connsiteX12-153" fmla="*/ 247484 w 489173"/>
                  <a:gd name="connsiteY12-154" fmla="*/ 795666 h 1397222"/>
                  <a:gd name="connsiteX13-155" fmla="*/ 277858 w 489173"/>
                  <a:gd name="connsiteY13-156" fmla="*/ 765292 h 1397222"/>
                  <a:gd name="connsiteX14-157" fmla="*/ 277858 w 489173"/>
                  <a:gd name="connsiteY14-158" fmla="*/ 25070 h 1397222"/>
                  <a:gd name="connsiteX15-159" fmla="*/ 284748 w 489173"/>
                  <a:gd name="connsiteY15-160" fmla="*/ 8435 h 1397222"/>
                  <a:gd name="connsiteX16-161" fmla="*/ 305113 w 489173"/>
                  <a:gd name="connsiteY16-162" fmla="*/ 0 h 1397222"/>
                  <a:gd name="connsiteX17-163" fmla="*/ 325478 w 489173"/>
                  <a:gd name="connsiteY17-164" fmla="*/ 8435 h 1397222"/>
                  <a:gd name="connsiteX18-165" fmla="*/ 333416 w 489173"/>
                  <a:gd name="connsiteY18-166" fmla="*/ 27600 h 1397222"/>
                  <a:gd name="connsiteX19-167" fmla="*/ 333415 w 489173"/>
                  <a:gd name="connsiteY19-168" fmla="*/ 758388 h 1397222"/>
                  <a:gd name="connsiteX20-169" fmla="*/ 363789 w 489173"/>
                  <a:gd name="connsiteY20-170" fmla="*/ 788762 h 1397222"/>
                  <a:gd name="connsiteX21-171" fmla="*/ 394163 w 489173"/>
                  <a:gd name="connsiteY21-172" fmla="*/ 758388 h 1397222"/>
                  <a:gd name="connsiteX22-173" fmla="*/ 394163 w 489173"/>
                  <a:gd name="connsiteY22-174" fmla="*/ 27653 h 1397222"/>
                  <a:gd name="connsiteX23-175" fmla="*/ 402123 w 489173"/>
                  <a:gd name="connsiteY23-176" fmla="*/ 8435 h 1397222"/>
                  <a:gd name="connsiteX24-177" fmla="*/ 422488 w 489173"/>
                  <a:gd name="connsiteY24-178" fmla="*/ 0 h 1397222"/>
                  <a:gd name="connsiteX25-179" fmla="*/ 451288 w 489173"/>
                  <a:gd name="connsiteY25-180" fmla="*/ 28800 h 1397222"/>
                  <a:gd name="connsiteX26-181" fmla="*/ 489172 w 489173"/>
                  <a:gd name="connsiteY26-182" fmla="*/ 1094702 h 1397222"/>
                  <a:gd name="connsiteX27-183" fmla="*/ 312706 w 489173"/>
                  <a:gd name="connsiteY27-184" fmla="*/ 1397222 h 1397222"/>
                  <a:gd name="connsiteX28-185" fmla="*/ 176466 w 489173"/>
                  <a:gd name="connsiteY28-186" fmla="*/ 1397222 h 1397222"/>
                  <a:gd name="connsiteX29-187" fmla="*/ 0 w 489173"/>
                  <a:gd name="connsiteY29-188" fmla="*/ 1094702 h 1397222"/>
                  <a:gd name="connsiteX30-189" fmla="*/ 44139 w 489173"/>
                  <a:gd name="connsiteY30-190" fmla="*/ 28800 h 1397222"/>
                  <a:gd name="connsiteX31-191" fmla="*/ 72939 w 489173"/>
                  <a:gd name="connsiteY31-192" fmla="*/ 0 h 1397222"/>
                  <a:gd name="connsiteX0-193" fmla="*/ 72993 w 489227"/>
                  <a:gd name="connsiteY0-194" fmla="*/ 0 h 1397222"/>
                  <a:gd name="connsiteX1-195" fmla="*/ 93358 w 489227"/>
                  <a:gd name="connsiteY1-196" fmla="*/ 8435 h 1397222"/>
                  <a:gd name="connsiteX2-197" fmla="*/ 100861 w 489227"/>
                  <a:gd name="connsiteY2-198" fmla="*/ 26550 h 1397222"/>
                  <a:gd name="connsiteX3-199" fmla="*/ 100860 w 489227"/>
                  <a:gd name="connsiteY3-200" fmla="*/ 765594 h 1397222"/>
                  <a:gd name="connsiteX4-201" fmla="*/ 131234 w 489227"/>
                  <a:gd name="connsiteY4-202" fmla="*/ 795968 h 1397222"/>
                  <a:gd name="connsiteX5-203" fmla="*/ 161608 w 489227"/>
                  <a:gd name="connsiteY5-204" fmla="*/ 765594 h 1397222"/>
                  <a:gd name="connsiteX6-205" fmla="*/ 161608 w 489227"/>
                  <a:gd name="connsiteY6-206" fmla="*/ 28704 h 1397222"/>
                  <a:gd name="connsiteX7-207" fmla="*/ 170003 w 489227"/>
                  <a:gd name="connsiteY7-208" fmla="*/ 8435 h 1397222"/>
                  <a:gd name="connsiteX8-209" fmla="*/ 190368 w 489227"/>
                  <a:gd name="connsiteY8-210" fmla="*/ 0 h 1397222"/>
                  <a:gd name="connsiteX9-211" fmla="*/ 210733 w 489227"/>
                  <a:gd name="connsiteY9-212" fmla="*/ 8435 h 1397222"/>
                  <a:gd name="connsiteX10-213" fmla="*/ 217165 w 489227"/>
                  <a:gd name="connsiteY10-214" fmla="*/ 23964 h 1397222"/>
                  <a:gd name="connsiteX11-215" fmla="*/ 217164 w 489227"/>
                  <a:gd name="connsiteY11-216" fmla="*/ 765292 h 1397222"/>
                  <a:gd name="connsiteX12-217" fmla="*/ 247538 w 489227"/>
                  <a:gd name="connsiteY12-218" fmla="*/ 795666 h 1397222"/>
                  <a:gd name="connsiteX13-219" fmla="*/ 277912 w 489227"/>
                  <a:gd name="connsiteY13-220" fmla="*/ 765292 h 1397222"/>
                  <a:gd name="connsiteX14-221" fmla="*/ 277912 w 489227"/>
                  <a:gd name="connsiteY14-222" fmla="*/ 25070 h 1397222"/>
                  <a:gd name="connsiteX15-223" fmla="*/ 284802 w 489227"/>
                  <a:gd name="connsiteY15-224" fmla="*/ 8435 h 1397222"/>
                  <a:gd name="connsiteX16-225" fmla="*/ 305167 w 489227"/>
                  <a:gd name="connsiteY16-226" fmla="*/ 0 h 1397222"/>
                  <a:gd name="connsiteX17-227" fmla="*/ 325532 w 489227"/>
                  <a:gd name="connsiteY17-228" fmla="*/ 8435 h 1397222"/>
                  <a:gd name="connsiteX18-229" fmla="*/ 333470 w 489227"/>
                  <a:gd name="connsiteY18-230" fmla="*/ 27600 h 1397222"/>
                  <a:gd name="connsiteX19-231" fmla="*/ 333469 w 489227"/>
                  <a:gd name="connsiteY19-232" fmla="*/ 758388 h 1397222"/>
                  <a:gd name="connsiteX20-233" fmla="*/ 363843 w 489227"/>
                  <a:gd name="connsiteY20-234" fmla="*/ 788762 h 1397222"/>
                  <a:gd name="connsiteX21-235" fmla="*/ 394217 w 489227"/>
                  <a:gd name="connsiteY21-236" fmla="*/ 758388 h 1397222"/>
                  <a:gd name="connsiteX22-237" fmla="*/ 394217 w 489227"/>
                  <a:gd name="connsiteY22-238" fmla="*/ 27653 h 1397222"/>
                  <a:gd name="connsiteX23-239" fmla="*/ 402177 w 489227"/>
                  <a:gd name="connsiteY23-240" fmla="*/ 8435 h 1397222"/>
                  <a:gd name="connsiteX24-241" fmla="*/ 422542 w 489227"/>
                  <a:gd name="connsiteY24-242" fmla="*/ 0 h 1397222"/>
                  <a:gd name="connsiteX25-243" fmla="*/ 451342 w 489227"/>
                  <a:gd name="connsiteY25-244" fmla="*/ 28800 h 1397222"/>
                  <a:gd name="connsiteX26-245" fmla="*/ 489226 w 489227"/>
                  <a:gd name="connsiteY26-246" fmla="*/ 1094702 h 1397222"/>
                  <a:gd name="connsiteX27-247" fmla="*/ 312760 w 489227"/>
                  <a:gd name="connsiteY27-248" fmla="*/ 1397222 h 1397222"/>
                  <a:gd name="connsiteX28-249" fmla="*/ 176520 w 489227"/>
                  <a:gd name="connsiteY28-250" fmla="*/ 1397222 h 1397222"/>
                  <a:gd name="connsiteX29-251" fmla="*/ 54 w 489227"/>
                  <a:gd name="connsiteY29-252" fmla="*/ 1094702 h 1397222"/>
                  <a:gd name="connsiteX30-253" fmla="*/ 44193 w 489227"/>
                  <a:gd name="connsiteY30-254" fmla="*/ 28800 h 1397222"/>
                  <a:gd name="connsiteX31-255" fmla="*/ 72993 w 489227"/>
                  <a:gd name="connsiteY31-256" fmla="*/ 0 h 13972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8" name="그룹 24"/>
            <p:cNvGrpSpPr/>
            <p:nvPr/>
          </p:nvGrpSpPr>
          <p:grpSpPr>
            <a:xfrm rot="2286132" flipH="1">
              <a:off x="9758353" y="2616201"/>
              <a:ext cx="206038" cy="1968489"/>
              <a:chOff x="10476289" y="295275"/>
              <a:chExt cx="567209" cy="6132426"/>
            </a:xfrm>
            <a:grpFill/>
            <a:effectLst/>
          </p:grpSpPr>
          <p:grpSp>
            <p:nvGrpSpPr>
              <p:cNvPr id="39" name="그룹 25"/>
              <p:cNvGrpSpPr/>
              <p:nvPr/>
            </p:nvGrpSpPr>
            <p:grpSpPr>
              <a:xfrm>
                <a:off x="10690850" y="3203660"/>
                <a:ext cx="352648" cy="3224041"/>
                <a:chOff x="3737748" y="3214934"/>
                <a:chExt cx="352648" cy="3224042"/>
              </a:xfrm>
              <a:grpFill/>
            </p:grpSpPr>
            <p:sp>
              <p:nvSpPr>
                <p:cNvPr id="41" name="사다리꼴 27"/>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28"/>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0" name="자유형: 도형 26"/>
              <p:cNvSpPr/>
              <p:nvPr/>
            </p:nvSpPr>
            <p:spPr>
              <a:xfrm>
                <a:off x="10476289" y="295275"/>
                <a:ext cx="533237"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1" fmla="*/ 400050 w 428625"/>
                  <a:gd name="connsiteY0-2" fmla="*/ 3267940 h 3267940"/>
                  <a:gd name="connsiteX1-3" fmla="*/ 0 w 428625"/>
                  <a:gd name="connsiteY1-4" fmla="*/ 3220315 h 3267940"/>
                  <a:gd name="connsiteX2-5" fmla="*/ 428625 w 428625"/>
                  <a:gd name="connsiteY2-6" fmla="*/ 865 h 3267940"/>
                  <a:gd name="connsiteX3-7" fmla="*/ 400050 w 428625"/>
                  <a:gd name="connsiteY3-8" fmla="*/ 3267940 h 3267940"/>
                  <a:gd name="connsiteX0-9" fmla="*/ 409575 w 438150"/>
                  <a:gd name="connsiteY0-10" fmla="*/ 3267920 h 3277445"/>
                  <a:gd name="connsiteX1-11" fmla="*/ 0 w 438150"/>
                  <a:gd name="connsiteY1-12" fmla="*/ 3277445 h 3277445"/>
                  <a:gd name="connsiteX2-13" fmla="*/ 438150 w 438150"/>
                  <a:gd name="connsiteY2-14" fmla="*/ 845 h 3277445"/>
                  <a:gd name="connsiteX3-15" fmla="*/ 409575 w 438150"/>
                  <a:gd name="connsiteY3-16" fmla="*/ 3267920 h 3277445"/>
                  <a:gd name="connsiteX0-17" fmla="*/ 420864 w 449439"/>
                  <a:gd name="connsiteY0-18" fmla="*/ 3267824 h 3277349"/>
                  <a:gd name="connsiteX1-19" fmla="*/ 11289 w 449439"/>
                  <a:gd name="connsiteY1-20" fmla="*/ 3277349 h 3277349"/>
                  <a:gd name="connsiteX2-21" fmla="*/ 449439 w 449439"/>
                  <a:gd name="connsiteY2-22" fmla="*/ 749 h 3277349"/>
                  <a:gd name="connsiteX3-23" fmla="*/ 420864 w 449439"/>
                  <a:gd name="connsiteY3-24" fmla="*/ 3267824 h 3277349"/>
                  <a:gd name="connsiteX0-25" fmla="*/ 426865 w 455440"/>
                  <a:gd name="connsiteY0-26" fmla="*/ 3268012 h 3277537"/>
                  <a:gd name="connsiteX1-27" fmla="*/ 17290 w 455440"/>
                  <a:gd name="connsiteY1-28" fmla="*/ 3277537 h 3277537"/>
                  <a:gd name="connsiteX2-29" fmla="*/ 455440 w 455440"/>
                  <a:gd name="connsiteY2-30" fmla="*/ 937 h 3277537"/>
                  <a:gd name="connsiteX3-31" fmla="*/ 426865 w 455440"/>
                  <a:gd name="connsiteY3-32" fmla="*/ 3268012 h 3277537"/>
                  <a:gd name="connsiteX0-33" fmla="*/ 420865 w 449440"/>
                  <a:gd name="connsiteY0-34" fmla="*/ 3268029 h 3277554"/>
                  <a:gd name="connsiteX1-35" fmla="*/ 11290 w 449440"/>
                  <a:gd name="connsiteY1-36" fmla="*/ 3277554 h 3277554"/>
                  <a:gd name="connsiteX2-37" fmla="*/ 449440 w 449440"/>
                  <a:gd name="connsiteY2-38" fmla="*/ 954 h 3277554"/>
                  <a:gd name="connsiteX3-39" fmla="*/ 420865 w 449440"/>
                  <a:gd name="connsiteY3-40" fmla="*/ 3268029 h 3277554"/>
                  <a:gd name="connsiteX0-41" fmla="*/ 458965 w 458965"/>
                  <a:gd name="connsiteY0-42" fmla="*/ 3258504 h 3277554"/>
                  <a:gd name="connsiteX1-43" fmla="*/ 11290 w 458965"/>
                  <a:gd name="connsiteY1-44" fmla="*/ 3277554 h 3277554"/>
                  <a:gd name="connsiteX2-45" fmla="*/ 449440 w 458965"/>
                  <a:gd name="connsiteY2-46" fmla="*/ 954 h 3277554"/>
                  <a:gd name="connsiteX3-47" fmla="*/ 458965 w 458965"/>
                  <a:gd name="connsiteY3-48" fmla="*/ 3258504 h 3277554"/>
                  <a:gd name="connsiteX0-49" fmla="*/ 458965 w 468741"/>
                  <a:gd name="connsiteY0-50" fmla="*/ 3258504 h 3277554"/>
                  <a:gd name="connsiteX1-51" fmla="*/ 11290 w 468741"/>
                  <a:gd name="connsiteY1-52" fmla="*/ 3277554 h 3277554"/>
                  <a:gd name="connsiteX2-53" fmla="*/ 449440 w 468741"/>
                  <a:gd name="connsiteY2-54" fmla="*/ 954 h 3277554"/>
                  <a:gd name="connsiteX3-55" fmla="*/ 458965 w 468741"/>
                  <a:gd name="connsiteY3-56" fmla="*/ 3258504 h 3277554"/>
                  <a:gd name="connsiteX0-57" fmla="*/ 458965 w 475898"/>
                  <a:gd name="connsiteY0-58" fmla="*/ 3258504 h 3277554"/>
                  <a:gd name="connsiteX1-59" fmla="*/ 11290 w 475898"/>
                  <a:gd name="connsiteY1-60" fmla="*/ 3277554 h 3277554"/>
                  <a:gd name="connsiteX2-61" fmla="*/ 449440 w 475898"/>
                  <a:gd name="connsiteY2-62" fmla="*/ 954 h 3277554"/>
                  <a:gd name="connsiteX3-63" fmla="*/ 458965 w 475898"/>
                  <a:gd name="connsiteY3-64" fmla="*/ 3258504 h 3277554"/>
                  <a:gd name="connsiteX0-65" fmla="*/ 460407 w 477340"/>
                  <a:gd name="connsiteY0-66" fmla="*/ 3258186 h 3277236"/>
                  <a:gd name="connsiteX1-67" fmla="*/ 12732 w 477340"/>
                  <a:gd name="connsiteY1-68" fmla="*/ 3277236 h 3277236"/>
                  <a:gd name="connsiteX2-69" fmla="*/ 450882 w 477340"/>
                  <a:gd name="connsiteY2-70" fmla="*/ 636 h 3277236"/>
                  <a:gd name="connsiteX3-71" fmla="*/ 460407 w 477340"/>
                  <a:gd name="connsiteY3-72" fmla="*/ 3258186 h 3277236"/>
                  <a:gd name="connsiteX0-73" fmla="*/ 487474 w 504407"/>
                  <a:gd name="connsiteY0-74" fmla="*/ 3258194 h 3258194"/>
                  <a:gd name="connsiteX1-75" fmla="*/ 11224 w 504407"/>
                  <a:gd name="connsiteY1-76" fmla="*/ 3248669 h 3258194"/>
                  <a:gd name="connsiteX2-77" fmla="*/ 477949 w 504407"/>
                  <a:gd name="connsiteY2-78" fmla="*/ 644 h 3258194"/>
                  <a:gd name="connsiteX3-79" fmla="*/ 487474 w 504407"/>
                  <a:gd name="connsiteY3-80" fmla="*/ 3258194 h 3258194"/>
                  <a:gd name="connsiteX0-81" fmla="*/ 487474 w 504407"/>
                  <a:gd name="connsiteY0-82" fmla="*/ 3258194 h 3285812"/>
                  <a:gd name="connsiteX1-83" fmla="*/ 11224 w 504407"/>
                  <a:gd name="connsiteY1-84" fmla="*/ 3248669 h 3285812"/>
                  <a:gd name="connsiteX2-85" fmla="*/ 477949 w 504407"/>
                  <a:gd name="connsiteY2-86" fmla="*/ 644 h 3285812"/>
                  <a:gd name="connsiteX3-87" fmla="*/ 487474 w 504407"/>
                  <a:gd name="connsiteY3-88" fmla="*/ 3258194 h 3285812"/>
                  <a:gd name="connsiteX0-89" fmla="*/ 487474 w 504407"/>
                  <a:gd name="connsiteY0-90" fmla="*/ 3258194 h 3277380"/>
                  <a:gd name="connsiteX1-91" fmla="*/ 11224 w 504407"/>
                  <a:gd name="connsiteY1-92" fmla="*/ 3248669 h 3277380"/>
                  <a:gd name="connsiteX2-93" fmla="*/ 477949 w 504407"/>
                  <a:gd name="connsiteY2-94" fmla="*/ 644 h 3277380"/>
                  <a:gd name="connsiteX3-95" fmla="*/ 487474 w 504407"/>
                  <a:gd name="connsiteY3-96" fmla="*/ 3258194 h 3277380"/>
                  <a:gd name="connsiteX0-97" fmla="*/ 477949 w 499445"/>
                  <a:gd name="connsiteY0-98" fmla="*/ 3315344 h 3315344"/>
                  <a:gd name="connsiteX1-99" fmla="*/ 11224 w 499445"/>
                  <a:gd name="connsiteY1-100" fmla="*/ 3248669 h 3315344"/>
                  <a:gd name="connsiteX2-101" fmla="*/ 477949 w 499445"/>
                  <a:gd name="connsiteY2-102" fmla="*/ 644 h 3315344"/>
                  <a:gd name="connsiteX3-103" fmla="*/ 477949 w 499445"/>
                  <a:gd name="connsiteY3-104" fmla="*/ 3315344 h 3315344"/>
                  <a:gd name="connsiteX0-105" fmla="*/ 514484 w 535980"/>
                  <a:gd name="connsiteY0-106" fmla="*/ 3315342 h 3315342"/>
                  <a:gd name="connsiteX1-107" fmla="*/ 9659 w 535980"/>
                  <a:gd name="connsiteY1-108" fmla="*/ 3258192 h 3315342"/>
                  <a:gd name="connsiteX2-109" fmla="*/ 514484 w 535980"/>
                  <a:gd name="connsiteY2-110" fmla="*/ 642 h 3315342"/>
                  <a:gd name="connsiteX3-111" fmla="*/ 514484 w 535980"/>
                  <a:gd name="connsiteY3-112" fmla="*/ 3315342 h 3315342"/>
                  <a:gd name="connsiteX0-113" fmla="*/ 514484 w 535980"/>
                  <a:gd name="connsiteY0-114" fmla="*/ 3315342 h 3315342"/>
                  <a:gd name="connsiteX1-115" fmla="*/ 9659 w 535980"/>
                  <a:gd name="connsiteY1-116" fmla="*/ 3258192 h 3315342"/>
                  <a:gd name="connsiteX2-117" fmla="*/ 514484 w 535980"/>
                  <a:gd name="connsiteY2-118" fmla="*/ 642 h 3315342"/>
                  <a:gd name="connsiteX3-119" fmla="*/ 514484 w 535980"/>
                  <a:gd name="connsiteY3-120" fmla="*/ 3315342 h 3315342"/>
                  <a:gd name="connsiteX0-121" fmla="*/ 504959 w 532163"/>
                  <a:gd name="connsiteY0-122" fmla="*/ 3267717 h 3278507"/>
                  <a:gd name="connsiteX1-123" fmla="*/ 9659 w 532163"/>
                  <a:gd name="connsiteY1-124" fmla="*/ 3258192 h 3278507"/>
                  <a:gd name="connsiteX2-125" fmla="*/ 514484 w 532163"/>
                  <a:gd name="connsiteY2-126" fmla="*/ 642 h 3278507"/>
                  <a:gd name="connsiteX3-127" fmla="*/ 504959 w 532163"/>
                  <a:gd name="connsiteY3-128" fmla="*/ 3267717 h 3278507"/>
                  <a:gd name="connsiteX0-129" fmla="*/ 504322 w 545560"/>
                  <a:gd name="connsiteY0-130" fmla="*/ 3067764 h 3078554"/>
                  <a:gd name="connsiteX1-131" fmla="*/ 9022 w 545560"/>
                  <a:gd name="connsiteY1-132" fmla="*/ 3058239 h 3078554"/>
                  <a:gd name="connsiteX2-133" fmla="*/ 532897 w 545560"/>
                  <a:gd name="connsiteY2-134" fmla="*/ 714 h 3078554"/>
                  <a:gd name="connsiteX3-135" fmla="*/ 504322 w 545560"/>
                  <a:gd name="connsiteY3-136" fmla="*/ 3067764 h 3078554"/>
                  <a:gd name="connsiteX0-137" fmla="*/ 504959 w 532163"/>
                  <a:gd name="connsiteY0-138" fmla="*/ 3086805 h 3097595"/>
                  <a:gd name="connsiteX1-139" fmla="*/ 9659 w 532163"/>
                  <a:gd name="connsiteY1-140" fmla="*/ 3077280 h 3097595"/>
                  <a:gd name="connsiteX2-141" fmla="*/ 514484 w 532163"/>
                  <a:gd name="connsiteY2-142" fmla="*/ 705 h 3097595"/>
                  <a:gd name="connsiteX3-143" fmla="*/ 504959 w 532163"/>
                  <a:gd name="connsiteY3-144" fmla="*/ 3086805 h 3097595"/>
                  <a:gd name="connsiteX0-145" fmla="*/ 506034 w 533238"/>
                  <a:gd name="connsiteY0-146" fmla="*/ 3086100 h 3096890"/>
                  <a:gd name="connsiteX1-147" fmla="*/ 10734 w 533238"/>
                  <a:gd name="connsiteY1-148" fmla="*/ 3076575 h 3096890"/>
                  <a:gd name="connsiteX2-149" fmla="*/ 515559 w 533238"/>
                  <a:gd name="connsiteY2-150" fmla="*/ 0 h 3096890"/>
                  <a:gd name="connsiteX3-151" fmla="*/ 506034 w 533238"/>
                  <a:gd name="connsiteY3-152" fmla="*/ 3086100 h 3096890"/>
                  <a:gd name="connsiteX0-153" fmla="*/ 506034 w 533238"/>
                  <a:gd name="connsiteY0-154" fmla="*/ 3086100 h 3088655"/>
                  <a:gd name="connsiteX1-155" fmla="*/ 10734 w 533238"/>
                  <a:gd name="connsiteY1-156" fmla="*/ 3076575 h 3088655"/>
                  <a:gd name="connsiteX2-157" fmla="*/ 515559 w 533238"/>
                  <a:gd name="connsiteY2-158" fmla="*/ 0 h 3088655"/>
                  <a:gd name="connsiteX3-159" fmla="*/ 506034 w 533238"/>
                  <a:gd name="connsiteY3-160" fmla="*/ 3086100 h 3088655"/>
                </a:gdLst>
                <a:ahLst/>
                <a:cxnLst>
                  <a:cxn ang="0">
                    <a:pos x="connsiteX0-1" y="connsiteY0-2"/>
                  </a:cxn>
                  <a:cxn ang="0">
                    <a:pos x="connsiteX1-3" y="connsiteY1-4"/>
                  </a:cxn>
                  <a:cxn ang="0">
                    <a:pos x="connsiteX2-5" y="connsiteY2-6"/>
                  </a:cxn>
                  <a:cxn ang="0">
                    <a:pos x="connsiteX3-7" y="connsiteY3-8"/>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sp>
        <p:nvSpPr>
          <p:cNvPr id="47" name="Freeform: Shape 46"/>
          <p:cNvSpPr/>
          <p:nvPr/>
        </p:nvSpPr>
        <p:spPr>
          <a:xfrm rot="634976">
            <a:off x="2480423" y="2456917"/>
            <a:ext cx="631129" cy="1094745"/>
          </a:xfrm>
          <a:custGeom>
            <a:avLst/>
            <a:gdLst>
              <a:gd name="connsiteX0" fmla="*/ 886404 w 1779591"/>
              <a:gd name="connsiteY0" fmla="*/ 2904549 h 3086843"/>
              <a:gd name="connsiteX1" fmla="*/ 840829 w 1779591"/>
              <a:gd name="connsiteY1" fmla="*/ 2950124 h 3086843"/>
              <a:gd name="connsiteX2" fmla="*/ 886404 w 1779591"/>
              <a:gd name="connsiteY2" fmla="*/ 2995696 h 3086843"/>
              <a:gd name="connsiteX3" fmla="*/ 931976 w 1779591"/>
              <a:gd name="connsiteY3" fmla="*/ 2950124 h 3086843"/>
              <a:gd name="connsiteX4" fmla="*/ 886404 w 1779591"/>
              <a:gd name="connsiteY4" fmla="*/ 2904549 h 3086843"/>
              <a:gd name="connsiteX5" fmla="*/ 883365 w 1779591"/>
              <a:gd name="connsiteY5" fmla="*/ 209636 h 3086843"/>
              <a:gd name="connsiteX6" fmla="*/ 1563929 w 1779591"/>
              <a:gd name="connsiteY6" fmla="*/ 890200 h 3086843"/>
              <a:gd name="connsiteX7" fmla="*/ 883365 w 1779591"/>
              <a:gd name="connsiteY7" fmla="*/ 1570767 h 3086843"/>
              <a:gd name="connsiteX8" fmla="*/ 199761 w 1779591"/>
              <a:gd name="connsiteY8" fmla="*/ 878047 h 3086843"/>
              <a:gd name="connsiteX9" fmla="*/ 883365 w 1779591"/>
              <a:gd name="connsiteY9" fmla="*/ 209636 h 3086843"/>
              <a:gd name="connsiteX10" fmla="*/ 883365 w 1779591"/>
              <a:gd name="connsiteY10" fmla="*/ 157988 h 3086843"/>
              <a:gd name="connsiteX11" fmla="*/ 148113 w 1779591"/>
              <a:gd name="connsiteY11" fmla="*/ 878047 h 3086843"/>
              <a:gd name="connsiteX12" fmla="*/ 880325 w 1779591"/>
              <a:gd name="connsiteY12" fmla="*/ 1622416 h 3086843"/>
              <a:gd name="connsiteX13" fmla="*/ 1612541 w 1779591"/>
              <a:gd name="connsiteY13" fmla="*/ 890200 h 3086843"/>
              <a:gd name="connsiteX14" fmla="*/ 883365 w 1779591"/>
              <a:gd name="connsiteY14" fmla="*/ 157988 h 3086843"/>
              <a:gd name="connsiteX15" fmla="*/ 849946 w 1779591"/>
              <a:gd name="connsiteY15" fmla="*/ 0 h 3086843"/>
              <a:gd name="connsiteX16" fmla="*/ 898557 w 1779591"/>
              <a:gd name="connsiteY16" fmla="*/ 0 h 3086843"/>
              <a:gd name="connsiteX17" fmla="*/ 1299604 w 1779591"/>
              <a:gd name="connsiteY17" fmla="*/ 106340 h 3086843"/>
              <a:gd name="connsiteX18" fmla="*/ 1773568 w 1779591"/>
              <a:gd name="connsiteY18" fmla="*/ 1008693 h 3086843"/>
              <a:gd name="connsiteX19" fmla="*/ 1062622 w 1779591"/>
              <a:gd name="connsiteY19" fmla="*/ 1756097 h 3086843"/>
              <a:gd name="connsiteX20" fmla="*/ 1029200 w 1779591"/>
              <a:gd name="connsiteY20" fmla="*/ 1765214 h 3086843"/>
              <a:gd name="connsiteX21" fmla="*/ 1023123 w 1779591"/>
              <a:gd name="connsiteY21" fmla="*/ 1765214 h 3086843"/>
              <a:gd name="connsiteX22" fmla="*/ 1014010 w 1779591"/>
              <a:gd name="connsiteY22" fmla="*/ 1774327 h 3086843"/>
              <a:gd name="connsiteX23" fmla="*/ 1026163 w 1779591"/>
              <a:gd name="connsiteY23" fmla="*/ 1853321 h 3086843"/>
              <a:gd name="connsiteX24" fmla="*/ 1041353 w 1779591"/>
              <a:gd name="connsiteY24" fmla="*/ 1987003 h 3086843"/>
              <a:gd name="connsiteX25" fmla="*/ 971475 w 1779591"/>
              <a:gd name="connsiteY25" fmla="*/ 2233098 h 3086843"/>
              <a:gd name="connsiteX26" fmla="*/ 1014010 w 1779591"/>
              <a:gd name="connsiteY26" fmla="*/ 2533885 h 3086843"/>
              <a:gd name="connsiteX27" fmla="*/ 1010970 w 1779591"/>
              <a:gd name="connsiteY27" fmla="*/ 2977466 h 3086843"/>
              <a:gd name="connsiteX28" fmla="*/ 962359 w 1779591"/>
              <a:gd name="connsiteY28" fmla="*/ 3068613 h 3086843"/>
              <a:gd name="connsiteX29" fmla="*/ 892481 w 1779591"/>
              <a:gd name="connsiteY29" fmla="*/ 3086843 h 3086843"/>
              <a:gd name="connsiteX30" fmla="*/ 822600 w 1779591"/>
              <a:gd name="connsiteY30" fmla="*/ 3068613 h 3086843"/>
              <a:gd name="connsiteX31" fmla="*/ 773988 w 1779591"/>
              <a:gd name="connsiteY31" fmla="*/ 2977466 h 3086843"/>
              <a:gd name="connsiteX32" fmla="*/ 770952 w 1779591"/>
              <a:gd name="connsiteY32" fmla="*/ 2533885 h 3086843"/>
              <a:gd name="connsiteX33" fmla="*/ 813487 w 1779591"/>
              <a:gd name="connsiteY33" fmla="*/ 2233098 h 3086843"/>
              <a:gd name="connsiteX34" fmla="*/ 743606 w 1779591"/>
              <a:gd name="connsiteY34" fmla="*/ 1987003 h 3086843"/>
              <a:gd name="connsiteX35" fmla="*/ 758799 w 1779591"/>
              <a:gd name="connsiteY35" fmla="*/ 1853321 h 3086843"/>
              <a:gd name="connsiteX36" fmla="*/ 770952 w 1779591"/>
              <a:gd name="connsiteY36" fmla="*/ 1774327 h 3086843"/>
              <a:gd name="connsiteX37" fmla="*/ 761835 w 1779591"/>
              <a:gd name="connsiteY37" fmla="*/ 1765214 h 3086843"/>
              <a:gd name="connsiteX38" fmla="*/ 746646 w 1779591"/>
              <a:gd name="connsiteY38" fmla="*/ 1765214 h 3086843"/>
              <a:gd name="connsiteX39" fmla="*/ 743606 w 1779591"/>
              <a:gd name="connsiteY39" fmla="*/ 1762174 h 3086843"/>
              <a:gd name="connsiteX40" fmla="*/ 363829 w 1779591"/>
              <a:gd name="connsiteY40" fmla="*/ 1604186 h 3086843"/>
              <a:gd name="connsiteX41" fmla="*/ 90388 w 1779591"/>
              <a:gd name="connsiteY41" fmla="*/ 1279097 h 3086843"/>
              <a:gd name="connsiteX42" fmla="*/ 2278 w 1779591"/>
              <a:gd name="connsiteY42" fmla="*/ 938812 h 3086843"/>
              <a:gd name="connsiteX43" fmla="*/ 2278 w 1779591"/>
              <a:gd name="connsiteY43" fmla="*/ 832475 h 3086843"/>
              <a:gd name="connsiteX44" fmla="*/ 786141 w 1779591"/>
              <a:gd name="connsiteY44" fmla="*/ 6077 h 3086843"/>
              <a:gd name="connsiteX45" fmla="*/ 849946 w 1779591"/>
              <a:gd name="connsiteY45" fmla="*/ 0 h 30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779591" h="3086843">
                <a:moveTo>
                  <a:pt x="886404" y="2904549"/>
                </a:moveTo>
                <a:cubicBezTo>
                  <a:pt x="862099" y="2904549"/>
                  <a:pt x="840829" y="2922778"/>
                  <a:pt x="840829" y="2950124"/>
                </a:cubicBezTo>
                <a:cubicBezTo>
                  <a:pt x="840829" y="2974430"/>
                  <a:pt x="859059" y="2995696"/>
                  <a:pt x="886404" y="2995696"/>
                </a:cubicBezTo>
                <a:cubicBezTo>
                  <a:pt x="910710" y="2995696"/>
                  <a:pt x="931976" y="2974430"/>
                  <a:pt x="931976" y="2950124"/>
                </a:cubicBezTo>
                <a:cubicBezTo>
                  <a:pt x="931976" y="2925818"/>
                  <a:pt x="913747" y="2904549"/>
                  <a:pt x="886404" y="2904549"/>
                </a:cubicBezTo>
                <a:close/>
                <a:moveTo>
                  <a:pt x="883365" y="209636"/>
                </a:moveTo>
                <a:cubicBezTo>
                  <a:pt x="1257069" y="209636"/>
                  <a:pt x="1560892" y="513460"/>
                  <a:pt x="1563929" y="890200"/>
                </a:cubicBezTo>
                <a:cubicBezTo>
                  <a:pt x="1566966" y="1260864"/>
                  <a:pt x="1257069" y="1570767"/>
                  <a:pt x="883365" y="1570767"/>
                </a:cubicBezTo>
                <a:cubicBezTo>
                  <a:pt x="500548" y="1570767"/>
                  <a:pt x="199761" y="1263904"/>
                  <a:pt x="199761" y="878047"/>
                </a:cubicBezTo>
                <a:cubicBezTo>
                  <a:pt x="199761" y="510423"/>
                  <a:pt x="509661" y="206600"/>
                  <a:pt x="883365" y="209636"/>
                </a:cubicBezTo>
                <a:close/>
                <a:moveTo>
                  <a:pt x="883365" y="157988"/>
                </a:moveTo>
                <a:cubicBezTo>
                  <a:pt x="479279" y="157988"/>
                  <a:pt x="148113" y="480041"/>
                  <a:pt x="148113" y="878047"/>
                </a:cubicBezTo>
                <a:cubicBezTo>
                  <a:pt x="148113" y="1294287"/>
                  <a:pt x="470166" y="1622416"/>
                  <a:pt x="880325" y="1622416"/>
                </a:cubicBezTo>
                <a:cubicBezTo>
                  <a:pt x="1284412" y="1622416"/>
                  <a:pt x="1612541" y="1294287"/>
                  <a:pt x="1612541" y="890200"/>
                </a:cubicBezTo>
                <a:cubicBezTo>
                  <a:pt x="1612541" y="486117"/>
                  <a:pt x="1287452" y="157988"/>
                  <a:pt x="883365" y="157988"/>
                </a:cubicBezTo>
                <a:close/>
                <a:moveTo>
                  <a:pt x="849946" y="0"/>
                </a:moveTo>
                <a:cubicBezTo>
                  <a:pt x="865135" y="0"/>
                  <a:pt x="883365" y="0"/>
                  <a:pt x="898557" y="0"/>
                </a:cubicBezTo>
                <a:cubicBezTo>
                  <a:pt x="1038316" y="9113"/>
                  <a:pt x="1175035" y="39495"/>
                  <a:pt x="1299604" y="106340"/>
                </a:cubicBezTo>
                <a:cubicBezTo>
                  <a:pt x="1630769" y="285594"/>
                  <a:pt x="1816103" y="647145"/>
                  <a:pt x="1773568" y="1008693"/>
                </a:cubicBezTo>
                <a:cubicBezTo>
                  <a:pt x="1715840" y="1388473"/>
                  <a:pt x="1439363" y="1683180"/>
                  <a:pt x="1062622" y="1756097"/>
                </a:cubicBezTo>
                <a:cubicBezTo>
                  <a:pt x="1047429" y="1756097"/>
                  <a:pt x="1038316" y="1759137"/>
                  <a:pt x="1029200" y="1765214"/>
                </a:cubicBezTo>
                <a:lnTo>
                  <a:pt x="1023123" y="1765214"/>
                </a:lnTo>
                <a:cubicBezTo>
                  <a:pt x="1020087" y="1768250"/>
                  <a:pt x="1017047" y="1771290"/>
                  <a:pt x="1014010" y="1774327"/>
                </a:cubicBezTo>
                <a:cubicBezTo>
                  <a:pt x="1017047" y="1804709"/>
                  <a:pt x="995781" y="1832055"/>
                  <a:pt x="1026163" y="1853321"/>
                </a:cubicBezTo>
                <a:cubicBezTo>
                  <a:pt x="1071735" y="1883703"/>
                  <a:pt x="1056545" y="1953584"/>
                  <a:pt x="1041353" y="1987003"/>
                </a:cubicBezTo>
                <a:cubicBezTo>
                  <a:pt x="1001857" y="2084226"/>
                  <a:pt x="968435" y="2126762"/>
                  <a:pt x="971475" y="2233098"/>
                </a:cubicBezTo>
                <a:cubicBezTo>
                  <a:pt x="974512" y="2302979"/>
                  <a:pt x="1014010" y="2464007"/>
                  <a:pt x="1014010" y="2533885"/>
                </a:cubicBezTo>
                <a:cubicBezTo>
                  <a:pt x="1010970" y="2682759"/>
                  <a:pt x="1010970" y="2828594"/>
                  <a:pt x="1010970" y="2977466"/>
                </a:cubicBezTo>
                <a:cubicBezTo>
                  <a:pt x="1010970" y="3016965"/>
                  <a:pt x="998817" y="3050384"/>
                  <a:pt x="962359" y="3068613"/>
                </a:cubicBezTo>
                <a:cubicBezTo>
                  <a:pt x="938053" y="3080766"/>
                  <a:pt x="913747" y="3086843"/>
                  <a:pt x="892481" y="3086843"/>
                </a:cubicBezTo>
                <a:cubicBezTo>
                  <a:pt x="871212" y="3086843"/>
                  <a:pt x="846906" y="3080766"/>
                  <a:pt x="822600" y="3068613"/>
                </a:cubicBezTo>
                <a:cubicBezTo>
                  <a:pt x="786141" y="3050384"/>
                  <a:pt x="773988" y="3016965"/>
                  <a:pt x="773988" y="2977466"/>
                </a:cubicBezTo>
                <a:cubicBezTo>
                  <a:pt x="773988" y="2828594"/>
                  <a:pt x="770952" y="2682759"/>
                  <a:pt x="770952" y="2533885"/>
                </a:cubicBezTo>
                <a:cubicBezTo>
                  <a:pt x="767912" y="2464007"/>
                  <a:pt x="810447" y="2302979"/>
                  <a:pt x="813487" y="2233098"/>
                </a:cubicBezTo>
                <a:cubicBezTo>
                  <a:pt x="816524" y="2126762"/>
                  <a:pt x="783105" y="2081186"/>
                  <a:pt x="743606" y="1987003"/>
                </a:cubicBezTo>
                <a:cubicBezTo>
                  <a:pt x="731453" y="1953584"/>
                  <a:pt x="713224" y="1883703"/>
                  <a:pt x="758799" y="1853321"/>
                </a:cubicBezTo>
                <a:cubicBezTo>
                  <a:pt x="789181" y="1835091"/>
                  <a:pt x="767912" y="1807746"/>
                  <a:pt x="770952" y="1774327"/>
                </a:cubicBezTo>
                <a:cubicBezTo>
                  <a:pt x="767912" y="1771290"/>
                  <a:pt x="764875" y="1768250"/>
                  <a:pt x="761835" y="1765214"/>
                </a:cubicBezTo>
                <a:lnTo>
                  <a:pt x="746646" y="1765214"/>
                </a:lnTo>
                <a:cubicBezTo>
                  <a:pt x="746646" y="1765214"/>
                  <a:pt x="743606" y="1762174"/>
                  <a:pt x="743606" y="1762174"/>
                </a:cubicBezTo>
                <a:cubicBezTo>
                  <a:pt x="603847" y="1737868"/>
                  <a:pt x="476242" y="1689256"/>
                  <a:pt x="363829" y="1604186"/>
                </a:cubicBezTo>
                <a:cubicBezTo>
                  <a:pt x="248376" y="1516076"/>
                  <a:pt x="151153" y="1409739"/>
                  <a:pt x="90388" y="1279097"/>
                </a:cubicBezTo>
                <a:cubicBezTo>
                  <a:pt x="38736" y="1172757"/>
                  <a:pt x="2278" y="1060341"/>
                  <a:pt x="2278" y="938812"/>
                </a:cubicBezTo>
                <a:cubicBezTo>
                  <a:pt x="-759" y="902356"/>
                  <a:pt x="-759" y="865894"/>
                  <a:pt x="2278" y="832475"/>
                </a:cubicBezTo>
                <a:cubicBezTo>
                  <a:pt x="29623" y="398010"/>
                  <a:pt x="351676" y="57725"/>
                  <a:pt x="786141" y="6077"/>
                </a:cubicBezTo>
                <a:cubicBezTo>
                  <a:pt x="807410" y="0"/>
                  <a:pt x="828676" y="9113"/>
                  <a:pt x="849946"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48" name="Freeform: Shape 47"/>
          <p:cNvSpPr/>
          <p:nvPr/>
        </p:nvSpPr>
        <p:spPr>
          <a:xfrm>
            <a:off x="1250959" y="3371608"/>
            <a:ext cx="761901" cy="62450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bg1"/>
          </a:solidFill>
          <a:ln w="9525" cap="flat">
            <a:noFill/>
            <a:prstDash val="solid"/>
            <a:miter/>
          </a:ln>
        </p:spPr>
        <p:txBody>
          <a:bodyPr rtlCol="0" anchor="ctr"/>
          <a:lstStyle/>
          <a:p>
            <a:endParaRPr lang="en-US"/>
          </a:p>
        </p:txBody>
      </p:sp>
      <p:sp>
        <p:nvSpPr>
          <p:cNvPr id="49" name="TextBox 48"/>
          <p:cNvSpPr txBox="1"/>
          <p:nvPr/>
        </p:nvSpPr>
        <p:spPr>
          <a:xfrm>
            <a:off x="5345424" y="2164489"/>
            <a:ext cx="5890592" cy="523220"/>
          </a:xfrm>
          <a:prstGeom prst="rect">
            <a:avLst/>
          </a:prstGeom>
          <a:noFill/>
        </p:spPr>
        <p:txBody>
          <a:bodyPr wrap="square" rtlCol="0">
            <a:spAutoFit/>
          </a:bodyPr>
          <a:lstStyle/>
          <a:p>
            <a:r>
              <a:rPr lang="en-US" altLang="ko-KR" sz="2800" b="1" dirty="0">
                <a:solidFill>
                  <a:schemeClr val="accent4"/>
                </a:solidFill>
                <a:cs typeface="Arial" panose="020B0604020202020204" pitchFamily="34" charset="0"/>
              </a:rPr>
              <a:t>NO.1 Presentation</a:t>
            </a:r>
            <a:endParaRPr lang="ko-KR" altLang="en-US" sz="2800" b="1" dirty="0">
              <a:solidFill>
                <a:schemeClr val="accent4"/>
              </a:solidFill>
              <a:cs typeface="Arial" panose="020B0604020202020204" pitchFamily="34" charset="0"/>
            </a:endParaRPr>
          </a:p>
        </p:txBody>
      </p:sp>
      <p:sp>
        <p:nvSpPr>
          <p:cNvPr id="50" name="TextBox 49"/>
          <p:cNvSpPr txBox="1"/>
          <p:nvPr/>
        </p:nvSpPr>
        <p:spPr>
          <a:xfrm>
            <a:off x="5345424" y="1762434"/>
            <a:ext cx="5890592" cy="338554"/>
          </a:xfrm>
          <a:prstGeom prst="rect">
            <a:avLst/>
          </a:prstGeom>
          <a:noFill/>
        </p:spPr>
        <p:txBody>
          <a:bodyPr wrap="square" rtlCol="0">
            <a:spAutoFit/>
          </a:bodyPr>
          <a:lstStyle/>
          <a:p>
            <a:r>
              <a:rPr lang="en-US" altLang="ko-KR" sz="1600" b="1" dirty="0">
                <a:solidFill>
                  <a:schemeClr val="tx1">
                    <a:lumMod val="75000"/>
                    <a:lumOff val="25000"/>
                  </a:schemeClr>
                </a:solidFill>
                <a:cs typeface="Arial" panose="020B0604020202020204" pitchFamily="34" charset="0"/>
              </a:rPr>
              <a:t>Modern  PowerPoint  Presentation</a:t>
            </a:r>
            <a:endParaRPr lang="ko-KR" altLang="en-US" sz="1600" b="1" dirty="0">
              <a:solidFill>
                <a:srgbClr val="C00000"/>
              </a:solidFill>
              <a:cs typeface="Arial" panose="020B0604020202020204" pitchFamily="34" charset="0"/>
            </a:endParaRPr>
          </a:p>
        </p:txBody>
      </p:sp>
      <p:sp>
        <p:nvSpPr>
          <p:cNvPr id="51" name="TextBox 50"/>
          <p:cNvSpPr txBox="1"/>
          <p:nvPr/>
        </p:nvSpPr>
        <p:spPr>
          <a:xfrm>
            <a:off x="5345424" y="2687839"/>
            <a:ext cx="5890592"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You can simply impress your audience and add a unique zing and appeal to your Presentations. Easy to change colors, photos and Text. </a:t>
            </a:r>
            <a:endParaRPr lang="en-US" altLang="ko-KR" sz="1200" dirty="0">
              <a:solidFill>
                <a:schemeClr val="tx1">
                  <a:lumMod val="75000"/>
                  <a:lumOff val="25000"/>
                </a:schemeClr>
              </a:solidFill>
              <a:cs typeface="Arial" panose="020B0604020202020204" pitchFamily="34" charset="0"/>
            </a:endParaRPr>
          </a:p>
        </p:txBody>
      </p:sp>
      <p:sp>
        <p:nvSpPr>
          <p:cNvPr id="52" name="AutoShape 92"/>
          <p:cNvSpPr>
            <a:spLocks noChangeArrowheads="1"/>
          </p:cNvSpPr>
          <p:nvPr/>
        </p:nvSpPr>
        <p:spPr bwMode="auto">
          <a:xfrm flipH="1">
            <a:off x="5707339" y="3549228"/>
            <a:ext cx="560666" cy="560666"/>
          </a:xfrm>
          <a:prstGeom prst="rect">
            <a:avLst/>
          </a:prstGeom>
          <a:no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3" name="AutoShape 92"/>
          <p:cNvSpPr>
            <a:spLocks noChangeArrowheads="1"/>
          </p:cNvSpPr>
          <p:nvPr/>
        </p:nvSpPr>
        <p:spPr bwMode="auto">
          <a:xfrm flipH="1">
            <a:off x="8719221" y="3549228"/>
            <a:ext cx="560666" cy="560666"/>
          </a:xfrm>
          <a:prstGeom prst="rect">
            <a:avLst/>
          </a:prstGeom>
          <a:solidFill>
            <a:schemeClr val="accent2"/>
          </a:solidFill>
          <a:ln w="38100">
            <a:solidFill>
              <a:schemeClr val="accent2"/>
            </a:solidFill>
          </a:ln>
          <a:effectLst/>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4" name="AutoShape 92"/>
          <p:cNvSpPr>
            <a:spLocks noChangeArrowheads="1"/>
          </p:cNvSpPr>
          <p:nvPr/>
        </p:nvSpPr>
        <p:spPr bwMode="auto">
          <a:xfrm flipH="1">
            <a:off x="10225162" y="3549166"/>
            <a:ext cx="560666" cy="560728"/>
          </a:xfrm>
          <a:prstGeom prst="rect">
            <a:avLst/>
          </a:prstGeom>
          <a:noFill/>
          <a:ln w="38100">
            <a:solidFill>
              <a:schemeClr val="accent1"/>
            </a:solidFill>
            <a:prstDash val="solid"/>
          </a:ln>
          <a:effectLst/>
        </p:spPr>
        <p:style>
          <a:lnRef idx="2">
            <a:schemeClr val="accent2">
              <a:shade val="50000"/>
            </a:schemeClr>
          </a:lnRef>
          <a:fillRef idx="1">
            <a:schemeClr val="accent2"/>
          </a:fillRef>
          <a:effectRef idx="0">
            <a:schemeClr val="accent2"/>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5" name="AutoShape 92"/>
          <p:cNvSpPr>
            <a:spLocks noChangeArrowheads="1"/>
          </p:cNvSpPr>
          <p:nvPr/>
        </p:nvSpPr>
        <p:spPr bwMode="auto">
          <a:xfrm flipH="1">
            <a:off x="7213280" y="3549166"/>
            <a:ext cx="560666" cy="560728"/>
          </a:xfrm>
          <a:prstGeom prst="rect">
            <a:avLst/>
          </a:prstGeom>
          <a:noFill/>
          <a:ln w="38100">
            <a:solidFill>
              <a:schemeClr val="accent1"/>
            </a:solidFill>
            <a:prstDash val="solid"/>
          </a:ln>
          <a:effectLst/>
        </p:spPr>
        <p:style>
          <a:lnRef idx="2">
            <a:schemeClr val="accent2">
              <a:shade val="50000"/>
            </a:schemeClr>
          </a:lnRef>
          <a:fillRef idx="1">
            <a:schemeClr val="accent2"/>
          </a:fillRef>
          <a:effectRef idx="0">
            <a:schemeClr val="accent2"/>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6" name="TextBox 55"/>
          <p:cNvSpPr txBox="1"/>
          <p:nvPr/>
        </p:nvSpPr>
        <p:spPr>
          <a:xfrm>
            <a:off x="5345423" y="4970383"/>
            <a:ext cx="5147549" cy="1200329"/>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61" name="TextBox 60"/>
          <p:cNvSpPr txBox="1"/>
          <p:nvPr/>
        </p:nvSpPr>
        <p:spPr>
          <a:xfrm>
            <a:off x="5345425" y="4227303"/>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Easy to change colors, photos and Text.</a:t>
            </a:r>
            <a:r>
              <a:rPr lang="ko-KR" altLang="en-US" sz="1200" dirty="0">
                <a:solidFill>
                  <a:schemeClr val="tx1">
                    <a:lumMod val="75000"/>
                    <a:lumOff val="25000"/>
                  </a:schemeClr>
                </a:solidFill>
                <a:cs typeface="Arial" panose="020B0604020202020204" pitchFamily="34" charset="0"/>
              </a:rPr>
              <a:t> </a:t>
            </a:r>
            <a:endParaRPr lang="en-US" altLang="ko-KR" sz="1200" dirty="0">
              <a:solidFill>
                <a:schemeClr val="tx1">
                  <a:lumMod val="75000"/>
                  <a:lumOff val="25000"/>
                </a:schemeClr>
              </a:solidFill>
              <a:cs typeface="Arial" panose="020B0604020202020204" pitchFamily="34" charset="0"/>
            </a:endParaRPr>
          </a:p>
        </p:txBody>
      </p:sp>
      <p:sp>
        <p:nvSpPr>
          <p:cNvPr id="62" name="TextBox 61"/>
          <p:cNvSpPr txBox="1"/>
          <p:nvPr/>
        </p:nvSpPr>
        <p:spPr>
          <a:xfrm>
            <a:off x="6841219" y="4197515"/>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Easy to change colors, photos and Text.</a:t>
            </a:r>
            <a:r>
              <a:rPr lang="ko-KR" altLang="en-US" sz="1200" dirty="0">
                <a:solidFill>
                  <a:schemeClr val="tx1">
                    <a:lumMod val="75000"/>
                    <a:lumOff val="25000"/>
                  </a:schemeClr>
                </a:solidFill>
                <a:cs typeface="Arial" panose="020B0604020202020204" pitchFamily="34" charset="0"/>
              </a:rPr>
              <a:t> </a:t>
            </a:r>
            <a:endParaRPr lang="en-US" altLang="ko-KR" sz="1200" dirty="0">
              <a:solidFill>
                <a:schemeClr val="tx1">
                  <a:lumMod val="75000"/>
                  <a:lumOff val="25000"/>
                </a:schemeClr>
              </a:solidFill>
              <a:cs typeface="Arial" panose="020B0604020202020204" pitchFamily="34" charset="0"/>
            </a:endParaRPr>
          </a:p>
        </p:txBody>
      </p:sp>
      <p:sp>
        <p:nvSpPr>
          <p:cNvPr id="63" name="TextBox 62"/>
          <p:cNvSpPr txBox="1"/>
          <p:nvPr/>
        </p:nvSpPr>
        <p:spPr>
          <a:xfrm>
            <a:off x="8368559" y="4227303"/>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Easy to change colors, photos and Text.</a:t>
            </a:r>
            <a:r>
              <a:rPr lang="ko-KR" altLang="en-US" sz="1200" dirty="0">
                <a:solidFill>
                  <a:schemeClr val="tx1">
                    <a:lumMod val="75000"/>
                    <a:lumOff val="25000"/>
                  </a:schemeClr>
                </a:solidFill>
                <a:cs typeface="Arial" panose="020B0604020202020204" pitchFamily="34" charset="0"/>
              </a:rPr>
              <a:t> </a:t>
            </a:r>
            <a:endParaRPr lang="en-US" altLang="ko-KR" sz="1200" dirty="0">
              <a:solidFill>
                <a:schemeClr val="tx1">
                  <a:lumMod val="75000"/>
                  <a:lumOff val="25000"/>
                </a:schemeClr>
              </a:solidFill>
              <a:cs typeface="Arial" panose="020B0604020202020204" pitchFamily="34" charset="0"/>
            </a:endParaRPr>
          </a:p>
        </p:txBody>
      </p:sp>
      <p:sp>
        <p:nvSpPr>
          <p:cNvPr id="64" name="TextBox 63"/>
          <p:cNvSpPr txBox="1"/>
          <p:nvPr/>
        </p:nvSpPr>
        <p:spPr>
          <a:xfrm>
            <a:off x="9880125" y="4227303"/>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Easy to change colors, photos and Text.</a:t>
            </a:r>
            <a:r>
              <a:rPr lang="ko-KR" altLang="en-US" sz="1200" dirty="0">
                <a:solidFill>
                  <a:schemeClr val="tx1">
                    <a:lumMod val="75000"/>
                    <a:lumOff val="25000"/>
                  </a:schemeClr>
                </a:solidFill>
                <a:cs typeface="Arial" panose="020B0604020202020204" pitchFamily="34" charset="0"/>
              </a:rPr>
              <a:t> </a:t>
            </a:r>
            <a:endParaRPr lang="en-US" altLang="ko-KR" sz="1200" dirty="0">
              <a:solidFill>
                <a:schemeClr val="tx1">
                  <a:lumMod val="75000"/>
                  <a:lumOff val="25000"/>
                </a:schemeClr>
              </a:solidFill>
              <a:cs typeface="Arial" panose="020B0604020202020204" pitchFamily="34" charset="0"/>
            </a:endParaRPr>
          </a:p>
        </p:txBody>
      </p:sp>
      <p:sp>
        <p:nvSpPr>
          <p:cNvPr id="65" name="Freeform: Shape 64"/>
          <p:cNvSpPr/>
          <p:nvPr/>
        </p:nvSpPr>
        <p:spPr>
          <a:xfrm>
            <a:off x="8859091" y="3580843"/>
            <a:ext cx="269668" cy="623836"/>
          </a:xfrm>
          <a:custGeom>
            <a:avLst/>
            <a:gdLst>
              <a:gd name="connsiteX0" fmla="*/ 422190 w 520618"/>
              <a:gd name="connsiteY0" fmla="*/ 101446 h 1204372"/>
              <a:gd name="connsiteX1" fmla="*/ 401765 w 520618"/>
              <a:gd name="connsiteY1" fmla="*/ 118467 h 1204372"/>
              <a:gd name="connsiteX2" fmla="*/ 401765 w 520618"/>
              <a:gd name="connsiteY2" fmla="*/ 559653 h 1204372"/>
              <a:gd name="connsiteX3" fmla="*/ 422190 w 520618"/>
              <a:gd name="connsiteY3" fmla="*/ 576674 h 1204372"/>
              <a:gd name="connsiteX4" fmla="*/ 442615 w 520618"/>
              <a:gd name="connsiteY4" fmla="*/ 559653 h 1204372"/>
              <a:gd name="connsiteX5" fmla="*/ 442615 w 520618"/>
              <a:gd name="connsiteY5" fmla="*/ 118467 h 1204372"/>
              <a:gd name="connsiteX6" fmla="*/ 422190 w 520618"/>
              <a:gd name="connsiteY6" fmla="*/ 101446 h 1204372"/>
              <a:gd name="connsiteX7" fmla="*/ 342532 w 520618"/>
              <a:gd name="connsiteY7" fmla="*/ 101446 h 1204372"/>
              <a:gd name="connsiteX8" fmla="*/ 322107 w 520618"/>
              <a:gd name="connsiteY8" fmla="*/ 118467 h 1204372"/>
              <a:gd name="connsiteX9" fmla="*/ 322107 w 520618"/>
              <a:gd name="connsiteY9" fmla="*/ 559653 h 1204372"/>
              <a:gd name="connsiteX10" fmla="*/ 342532 w 520618"/>
              <a:gd name="connsiteY10" fmla="*/ 576674 h 1204372"/>
              <a:gd name="connsiteX11" fmla="*/ 362957 w 520618"/>
              <a:gd name="connsiteY11" fmla="*/ 559653 h 1204372"/>
              <a:gd name="connsiteX12" fmla="*/ 362957 w 520618"/>
              <a:gd name="connsiteY12" fmla="*/ 118467 h 1204372"/>
              <a:gd name="connsiteX13" fmla="*/ 342532 w 520618"/>
              <a:gd name="connsiteY13" fmla="*/ 101446 h 1204372"/>
              <a:gd name="connsiteX14" fmla="*/ 262873 w 520618"/>
              <a:gd name="connsiteY14" fmla="*/ 101446 h 1204372"/>
              <a:gd name="connsiteX15" fmla="*/ 242448 w 520618"/>
              <a:gd name="connsiteY15" fmla="*/ 118467 h 1204372"/>
              <a:gd name="connsiteX16" fmla="*/ 242448 w 520618"/>
              <a:gd name="connsiteY16" fmla="*/ 559653 h 1204372"/>
              <a:gd name="connsiteX17" fmla="*/ 262873 w 520618"/>
              <a:gd name="connsiteY17" fmla="*/ 576674 h 1204372"/>
              <a:gd name="connsiteX18" fmla="*/ 283298 w 520618"/>
              <a:gd name="connsiteY18" fmla="*/ 559653 h 1204372"/>
              <a:gd name="connsiteX19" fmla="*/ 283298 w 520618"/>
              <a:gd name="connsiteY19" fmla="*/ 118467 h 1204372"/>
              <a:gd name="connsiteX20" fmla="*/ 262873 w 520618"/>
              <a:gd name="connsiteY20" fmla="*/ 101446 h 1204372"/>
              <a:gd name="connsiteX21" fmla="*/ 183214 w 520618"/>
              <a:gd name="connsiteY21" fmla="*/ 101446 h 1204372"/>
              <a:gd name="connsiteX22" fmla="*/ 162789 w 520618"/>
              <a:gd name="connsiteY22" fmla="*/ 118467 h 1204372"/>
              <a:gd name="connsiteX23" fmla="*/ 162789 w 520618"/>
              <a:gd name="connsiteY23" fmla="*/ 559653 h 1204372"/>
              <a:gd name="connsiteX24" fmla="*/ 183214 w 520618"/>
              <a:gd name="connsiteY24" fmla="*/ 576674 h 1204372"/>
              <a:gd name="connsiteX25" fmla="*/ 203639 w 520618"/>
              <a:gd name="connsiteY25" fmla="*/ 559653 h 1204372"/>
              <a:gd name="connsiteX26" fmla="*/ 203639 w 520618"/>
              <a:gd name="connsiteY26" fmla="*/ 118467 h 1204372"/>
              <a:gd name="connsiteX27" fmla="*/ 183214 w 520618"/>
              <a:gd name="connsiteY27" fmla="*/ 101446 h 1204372"/>
              <a:gd name="connsiteX28" fmla="*/ 103556 w 520618"/>
              <a:gd name="connsiteY28" fmla="*/ 101446 h 1204372"/>
              <a:gd name="connsiteX29" fmla="*/ 83130 w 520618"/>
              <a:gd name="connsiteY29" fmla="*/ 118467 h 1204372"/>
              <a:gd name="connsiteX30" fmla="*/ 83130 w 520618"/>
              <a:gd name="connsiteY30" fmla="*/ 559653 h 1204372"/>
              <a:gd name="connsiteX31" fmla="*/ 103556 w 520618"/>
              <a:gd name="connsiteY31" fmla="*/ 576674 h 1204372"/>
              <a:gd name="connsiteX32" fmla="*/ 123981 w 520618"/>
              <a:gd name="connsiteY32" fmla="*/ 559653 h 1204372"/>
              <a:gd name="connsiteX33" fmla="*/ 123981 w 520618"/>
              <a:gd name="connsiteY33" fmla="*/ 118467 h 1204372"/>
              <a:gd name="connsiteX34" fmla="*/ 103556 w 520618"/>
              <a:gd name="connsiteY34" fmla="*/ 101446 h 1204372"/>
              <a:gd name="connsiteX35" fmla="*/ 164151 w 520618"/>
              <a:gd name="connsiteY35" fmla="*/ 0 h 1204372"/>
              <a:gd name="connsiteX36" fmla="*/ 356829 w 520618"/>
              <a:gd name="connsiteY36" fmla="*/ 0 h 1204372"/>
              <a:gd name="connsiteX37" fmla="*/ 519551 w 520618"/>
              <a:gd name="connsiteY37" fmla="*/ 163402 h 1204372"/>
              <a:gd name="connsiteX38" fmla="*/ 492317 w 520618"/>
              <a:gd name="connsiteY38" fmla="*/ 560334 h 1204372"/>
              <a:gd name="connsiteX39" fmla="*/ 417425 w 520618"/>
              <a:gd name="connsiteY39" fmla="*/ 635227 h 1204372"/>
              <a:gd name="connsiteX40" fmla="*/ 294873 w 520618"/>
              <a:gd name="connsiteY40" fmla="*/ 635227 h 1204372"/>
              <a:gd name="connsiteX41" fmla="*/ 294873 w 520618"/>
              <a:gd name="connsiteY41" fmla="*/ 979686 h 1204372"/>
              <a:gd name="connsiteX42" fmla="*/ 333721 w 520618"/>
              <a:gd name="connsiteY42" fmla="*/ 979686 h 1204372"/>
              <a:gd name="connsiteX43" fmla="*/ 333721 w 520618"/>
              <a:gd name="connsiteY43" fmla="*/ 1204372 h 1204372"/>
              <a:gd name="connsiteX44" fmla="*/ 198737 w 520618"/>
              <a:gd name="connsiteY44" fmla="*/ 1204372 h 1204372"/>
              <a:gd name="connsiteX45" fmla="*/ 198737 w 520618"/>
              <a:gd name="connsiteY45" fmla="*/ 979686 h 1204372"/>
              <a:gd name="connsiteX46" fmla="*/ 230192 w 520618"/>
              <a:gd name="connsiteY46" fmla="*/ 979686 h 1204372"/>
              <a:gd name="connsiteX47" fmla="*/ 230192 w 520618"/>
              <a:gd name="connsiteY47" fmla="*/ 635227 h 1204372"/>
              <a:gd name="connsiteX48" fmla="*/ 102875 w 520618"/>
              <a:gd name="connsiteY48" fmla="*/ 635227 h 1204372"/>
              <a:gd name="connsiteX49" fmla="*/ 27982 w 520618"/>
              <a:gd name="connsiteY49" fmla="*/ 560334 h 1204372"/>
              <a:gd name="connsiteX50" fmla="*/ 749 w 520618"/>
              <a:gd name="connsiteY50" fmla="*/ 163402 h 1204372"/>
              <a:gd name="connsiteX51" fmla="*/ 164151 w 520618"/>
              <a:gd name="connsiteY51" fmla="*/ 0 h 1204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20618" h="1204372">
                <a:moveTo>
                  <a:pt x="422190" y="101446"/>
                </a:moveTo>
                <a:cubicBezTo>
                  <a:pt x="411297" y="101446"/>
                  <a:pt x="401765" y="108935"/>
                  <a:pt x="401765" y="118467"/>
                </a:cubicBezTo>
                <a:lnTo>
                  <a:pt x="401765" y="559653"/>
                </a:lnTo>
                <a:cubicBezTo>
                  <a:pt x="401765" y="569184"/>
                  <a:pt x="410616" y="576674"/>
                  <a:pt x="422190" y="576674"/>
                </a:cubicBezTo>
                <a:cubicBezTo>
                  <a:pt x="433084" y="576674"/>
                  <a:pt x="442615" y="569184"/>
                  <a:pt x="442615" y="559653"/>
                </a:cubicBezTo>
                <a:lnTo>
                  <a:pt x="442615" y="118467"/>
                </a:lnTo>
                <a:cubicBezTo>
                  <a:pt x="442615" y="108935"/>
                  <a:pt x="433764" y="101446"/>
                  <a:pt x="422190" y="101446"/>
                </a:cubicBezTo>
                <a:close/>
                <a:moveTo>
                  <a:pt x="342532" y="101446"/>
                </a:moveTo>
                <a:cubicBezTo>
                  <a:pt x="331638" y="101446"/>
                  <a:pt x="322107" y="108935"/>
                  <a:pt x="322107" y="118467"/>
                </a:cubicBezTo>
                <a:lnTo>
                  <a:pt x="322107" y="559653"/>
                </a:lnTo>
                <a:cubicBezTo>
                  <a:pt x="322107" y="569184"/>
                  <a:pt x="330957" y="576674"/>
                  <a:pt x="342532" y="576674"/>
                </a:cubicBezTo>
                <a:cubicBezTo>
                  <a:pt x="353425" y="576674"/>
                  <a:pt x="362957" y="569184"/>
                  <a:pt x="362957" y="559653"/>
                </a:cubicBezTo>
                <a:lnTo>
                  <a:pt x="362957" y="118467"/>
                </a:lnTo>
                <a:cubicBezTo>
                  <a:pt x="362957" y="108935"/>
                  <a:pt x="354106" y="101446"/>
                  <a:pt x="342532" y="101446"/>
                </a:cubicBezTo>
                <a:close/>
                <a:moveTo>
                  <a:pt x="262873" y="101446"/>
                </a:moveTo>
                <a:cubicBezTo>
                  <a:pt x="251979" y="101446"/>
                  <a:pt x="242448" y="108935"/>
                  <a:pt x="242448" y="118467"/>
                </a:cubicBezTo>
                <a:lnTo>
                  <a:pt x="242448" y="559653"/>
                </a:lnTo>
                <a:cubicBezTo>
                  <a:pt x="242448" y="569184"/>
                  <a:pt x="251298" y="576674"/>
                  <a:pt x="262873" y="576674"/>
                </a:cubicBezTo>
                <a:cubicBezTo>
                  <a:pt x="273766" y="576674"/>
                  <a:pt x="283298" y="569184"/>
                  <a:pt x="283298" y="559653"/>
                </a:cubicBezTo>
                <a:lnTo>
                  <a:pt x="283298" y="118467"/>
                </a:lnTo>
                <a:cubicBezTo>
                  <a:pt x="283298" y="108935"/>
                  <a:pt x="274448" y="101446"/>
                  <a:pt x="262873" y="101446"/>
                </a:cubicBezTo>
                <a:close/>
                <a:moveTo>
                  <a:pt x="183214" y="101446"/>
                </a:moveTo>
                <a:cubicBezTo>
                  <a:pt x="172321" y="101446"/>
                  <a:pt x="162789" y="108935"/>
                  <a:pt x="162789" y="118467"/>
                </a:cubicBezTo>
                <a:lnTo>
                  <a:pt x="162789" y="559653"/>
                </a:lnTo>
                <a:cubicBezTo>
                  <a:pt x="162789" y="569184"/>
                  <a:pt x="171640" y="576674"/>
                  <a:pt x="183214" y="576674"/>
                </a:cubicBezTo>
                <a:cubicBezTo>
                  <a:pt x="194107" y="576674"/>
                  <a:pt x="203639" y="569184"/>
                  <a:pt x="203639" y="559653"/>
                </a:cubicBezTo>
                <a:lnTo>
                  <a:pt x="203639" y="118467"/>
                </a:lnTo>
                <a:cubicBezTo>
                  <a:pt x="203639" y="108935"/>
                  <a:pt x="194789" y="101446"/>
                  <a:pt x="183214" y="101446"/>
                </a:cubicBezTo>
                <a:close/>
                <a:moveTo>
                  <a:pt x="103556" y="101446"/>
                </a:moveTo>
                <a:cubicBezTo>
                  <a:pt x="92662" y="101446"/>
                  <a:pt x="83130" y="108935"/>
                  <a:pt x="83130" y="118467"/>
                </a:cubicBezTo>
                <a:lnTo>
                  <a:pt x="83130" y="559653"/>
                </a:lnTo>
                <a:cubicBezTo>
                  <a:pt x="83130" y="569184"/>
                  <a:pt x="91981" y="576674"/>
                  <a:pt x="103556" y="576674"/>
                </a:cubicBezTo>
                <a:cubicBezTo>
                  <a:pt x="114449" y="576674"/>
                  <a:pt x="123981" y="569184"/>
                  <a:pt x="123981" y="559653"/>
                </a:cubicBezTo>
                <a:lnTo>
                  <a:pt x="123981" y="118467"/>
                </a:lnTo>
                <a:cubicBezTo>
                  <a:pt x="123981" y="108935"/>
                  <a:pt x="115130" y="101446"/>
                  <a:pt x="103556" y="101446"/>
                </a:cubicBezTo>
                <a:close/>
                <a:moveTo>
                  <a:pt x="164151" y="0"/>
                </a:moveTo>
                <a:lnTo>
                  <a:pt x="356829" y="0"/>
                </a:lnTo>
                <a:cubicBezTo>
                  <a:pt x="446700" y="0"/>
                  <a:pt x="531125" y="25872"/>
                  <a:pt x="519551" y="163402"/>
                </a:cubicBezTo>
                <a:lnTo>
                  <a:pt x="492317" y="560334"/>
                </a:lnTo>
                <a:cubicBezTo>
                  <a:pt x="492317" y="601184"/>
                  <a:pt x="458956" y="635227"/>
                  <a:pt x="417425" y="635227"/>
                </a:cubicBezTo>
                <a:lnTo>
                  <a:pt x="294873" y="635227"/>
                </a:lnTo>
                <a:lnTo>
                  <a:pt x="294873" y="979686"/>
                </a:lnTo>
                <a:lnTo>
                  <a:pt x="333721" y="979686"/>
                </a:lnTo>
                <a:lnTo>
                  <a:pt x="333721" y="1204372"/>
                </a:lnTo>
                <a:lnTo>
                  <a:pt x="198737" y="1204372"/>
                </a:lnTo>
                <a:lnTo>
                  <a:pt x="198737" y="979686"/>
                </a:lnTo>
                <a:lnTo>
                  <a:pt x="230192" y="979686"/>
                </a:lnTo>
                <a:lnTo>
                  <a:pt x="230192" y="635227"/>
                </a:lnTo>
                <a:lnTo>
                  <a:pt x="102875" y="635227"/>
                </a:lnTo>
                <a:cubicBezTo>
                  <a:pt x="62025" y="635227"/>
                  <a:pt x="27982" y="601865"/>
                  <a:pt x="27982" y="560334"/>
                </a:cubicBezTo>
                <a:lnTo>
                  <a:pt x="749" y="163402"/>
                </a:lnTo>
                <a:cubicBezTo>
                  <a:pt x="-8784" y="24510"/>
                  <a:pt x="74279" y="0"/>
                  <a:pt x="164151" y="0"/>
                </a:cubicBezTo>
                <a:close/>
              </a:path>
            </a:pathLst>
          </a:custGeom>
          <a:solidFill>
            <a:schemeClr val="bg1"/>
          </a:solidFill>
          <a:ln w="9525" cap="flat">
            <a:noFill/>
            <a:prstDash val="solid"/>
            <a:miter/>
          </a:ln>
        </p:spPr>
        <p:txBody>
          <a:bodyPr wrap="square" rtlCol="0" anchor="ctr">
            <a:noAutofit/>
          </a:bodyPr>
          <a:lstStyle/>
          <a:p>
            <a:endParaRPr lang="en-US"/>
          </a:p>
        </p:txBody>
      </p:sp>
      <p:grpSp>
        <p:nvGrpSpPr>
          <p:cNvPr id="66" name="Group 65"/>
          <p:cNvGrpSpPr/>
          <p:nvPr/>
        </p:nvGrpSpPr>
        <p:grpSpPr>
          <a:xfrm>
            <a:off x="10474507" y="3618424"/>
            <a:ext cx="99249" cy="455315"/>
            <a:chOff x="9535303" y="2616201"/>
            <a:chExt cx="429088" cy="1968489"/>
          </a:xfrm>
          <a:solidFill>
            <a:schemeClr val="accent1"/>
          </a:solidFill>
        </p:grpSpPr>
        <p:grpSp>
          <p:nvGrpSpPr>
            <p:cNvPr id="67" name="그룹 19"/>
            <p:cNvGrpSpPr/>
            <p:nvPr/>
          </p:nvGrpSpPr>
          <p:grpSpPr>
            <a:xfrm rot="19313868">
              <a:off x="9535303" y="2740910"/>
              <a:ext cx="283914" cy="1814358"/>
              <a:chOff x="1055023" y="2447150"/>
              <a:chExt cx="489227" cy="3126412"/>
            </a:xfrm>
            <a:grpFill/>
            <a:effectLst/>
          </p:grpSpPr>
          <p:grpSp>
            <p:nvGrpSpPr>
              <p:cNvPr id="73" name="그룹 20"/>
              <p:cNvGrpSpPr/>
              <p:nvPr/>
            </p:nvGrpSpPr>
            <p:grpSpPr>
              <a:xfrm>
                <a:off x="1195228" y="3663994"/>
                <a:ext cx="208870" cy="1909568"/>
                <a:chOff x="4360431" y="3515651"/>
                <a:chExt cx="208870" cy="1909569"/>
              </a:xfrm>
              <a:grpFill/>
            </p:grpSpPr>
            <p:sp>
              <p:nvSpPr>
                <p:cNvPr id="75" name="사다리꼴 22"/>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6" name="타원 23"/>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74" name="자유형: 도형 21"/>
              <p:cNvSpPr/>
              <p:nvPr/>
            </p:nvSpPr>
            <p:spPr>
              <a:xfrm>
                <a:off x="1055023" y="2447150"/>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1" fmla="*/ 72939 w 489172"/>
                  <a:gd name="connsiteY0-2" fmla="*/ 0 h 1397222"/>
                  <a:gd name="connsiteX1-3" fmla="*/ 93304 w 489172"/>
                  <a:gd name="connsiteY1-4" fmla="*/ 8435 h 1397222"/>
                  <a:gd name="connsiteX2-5" fmla="*/ 100807 w 489172"/>
                  <a:gd name="connsiteY2-6" fmla="*/ 26550 h 1397222"/>
                  <a:gd name="connsiteX3-7" fmla="*/ 100806 w 489172"/>
                  <a:gd name="connsiteY3-8" fmla="*/ 765594 h 1397222"/>
                  <a:gd name="connsiteX4-9" fmla="*/ 131180 w 489172"/>
                  <a:gd name="connsiteY4-10" fmla="*/ 795968 h 1397222"/>
                  <a:gd name="connsiteX5-11" fmla="*/ 161554 w 489172"/>
                  <a:gd name="connsiteY5-12" fmla="*/ 765594 h 1397222"/>
                  <a:gd name="connsiteX6-13" fmla="*/ 161554 w 489172"/>
                  <a:gd name="connsiteY6-14" fmla="*/ 28704 h 1397222"/>
                  <a:gd name="connsiteX7-15" fmla="*/ 169949 w 489172"/>
                  <a:gd name="connsiteY7-16" fmla="*/ 8435 h 1397222"/>
                  <a:gd name="connsiteX8-17" fmla="*/ 190314 w 489172"/>
                  <a:gd name="connsiteY8-18" fmla="*/ 0 h 1397222"/>
                  <a:gd name="connsiteX9-19" fmla="*/ 210679 w 489172"/>
                  <a:gd name="connsiteY9-20" fmla="*/ 8435 h 1397222"/>
                  <a:gd name="connsiteX10-21" fmla="*/ 217111 w 489172"/>
                  <a:gd name="connsiteY10-22" fmla="*/ 23964 h 1397222"/>
                  <a:gd name="connsiteX11-23" fmla="*/ 217110 w 489172"/>
                  <a:gd name="connsiteY11-24" fmla="*/ 765292 h 1397222"/>
                  <a:gd name="connsiteX12-25" fmla="*/ 247484 w 489172"/>
                  <a:gd name="connsiteY12-26" fmla="*/ 795666 h 1397222"/>
                  <a:gd name="connsiteX13-27" fmla="*/ 277858 w 489172"/>
                  <a:gd name="connsiteY13-28" fmla="*/ 765292 h 1397222"/>
                  <a:gd name="connsiteX14-29" fmla="*/ 277858 w 489172"/>
                  <a:gd name="connsiteY14-30" fmla="*/ 25070 h 1397222"/>
                  <a:gd name="connsiteX15-31" fmla="*/ 284748 w 489172"/>
                  <a:gd name="connsiteY15-32" fmla="*/ 8435 h 1397222"/>
                  <a:gd name="connsiteX16-33" fmla="*/ 305113 w 489172"/>
                  <a:gd name="connsiteY16-34" fmla="*/ 0 h 1397222"/>
                  <a:gd name="connsiteX17-35" fmla="*/ 325478 w 489172"/>
                  <a:gd name="connsiteY17-36" fmla="*/ 8435 h 1397222"/>
                  <a:gd name="connsiteX18-37" fmla="*/ 333416 w 489172"/>
                  <a:gd name="connsiteY18-38" fmla="*/ 27600 h 1397222"/>
                  <a:gd name="connsiteX19-39" fmla="*/ 333415 w 489172"/>
                  <a:gd name="connsiteY19-40" fmla="*/ 758388 h 1397222"/>
                  <a:gd name="connsiteX20-41" fmla="*/ 363789 w 489172"/>
                  <a:gd name="connsiteY20-42" fmla="*/ 788762 h 1397222"/>
                  <a:gd name="connsiteX21-43" fmla="*/ 394163 w 489172"/>
                  <a:gd name="connsiteY21-44" fmla="*/ 758388 h 1397222"/>
                  <a:gd name="connsiteX22-45" fmla="*/ 394163 w 489172"/>
                  <a:gd name="connsiteY22-46" fmla="*/ 27653 h 1397222"/>
                  <a:gd name="connsiteX23-47" fmla="*/ 402123 w 489172"/>
                  <a:gd name="connsiteY23-48" fmla="*/ 8435 h 1397222"/>
                  <a:gd name="connsiteX24-49" fmla="*/ 422488 w 489172"/>
                  <a:gd name="connsiteY24-50" fmla="*/ 0 h 1397222"/>
                  <a:gd name="connsiteX25-51" fmla="*/ 451288 w 489172"/>
                  <a:gd name="connsiteY25-52" fmla="*/ 28800 h 1397222"/>
                  <a:gd name="connsiteX26-53" fmla="*/ 489172 w 489172"/>
                  <a:gd name="connsiteY26-54" fmla="*/ 1094702 h 1397222"/>
                  <a:gd name="connsiteX27-55" fmla="*/ 312706 w 489172"/>
                  <a:gd name="connsiteY27-56" fmla="*/ 1397222 h 1397222"/>
                  <a:gd name="connsiteX28-57" fmla="*/ 176466 w 489172"/>
                  <a:gd name="connsiteY28-58" fmla="*/ 1397222 h 1397222"/>
                  <a:gd name="connsiteX29-59" fmla="*/ 0 w 489172"/>
                  <a:gd name="connsiteY29-60" fmla="*/ 1094702 h 1397222"/>
                  <a:gd name="connsiteX30-61" fmla="*/ 44139 w 489172"/>
                  <a:gd name="connsiteY30-62" fmla="*/ 28800 h 1397222"/>
                  <a:gd name="connsiteX31-63" fmla="*/ 72939 w 489172"/>
                  <a:gd name="connsiteY31-64" fmla="*/ 0 h 1397222"/>
                  <a:gd name="connsiteX0-65" fmla="*/ 72939 w 489172"/>
                  <a:gd name="connsiteY0-66" fmla="*/ 0 h 1397222"/>
                  <a:gd name="connsiteX1-67" fmla="*/ 93304 w 489172"/>
                  <a:gd name="connsiteY1-68" fmla="*/ 8435 h 1397222"/>
                  <a:gd name="connsiteX2-69" fmla="*/ 100807 w 489172"/>
                  <a:gd name="connsiteY2-70" fmla="*/ 26550 h 1397222"/>
                  <a:gd name="connsiteX3-71" fmla="*/ 100806 w 489172"/>
                  <a:gd name="connsiteY3-72" fmla="*/ 765594 h 1397222"/>
                  <a:gd name="connsiteX4-73" fmla="*/ 131180 w 489172"/>
                  <a:gd name="connsiteY4-74" fmla="*/ 795968 h 1397222"/>
                  <a:gd name="connsiteX5-75" fmla="*/ 161554 w 489172"/>
                  <a:gd name="connsiteY5-76" fmla="*/ 765594 h 1397222"/>
                  <a:gd name="connsiteX6-77" fmla="*/ 161554 w 489172"/>
                  <a:gd name="connsiteY6-78" fmla="*/ 28704 h 1397222"/>
                  <a:gd name="connsiteX7-79" fmla="*/ 169949 w 489172"/>
                  <a:gd name="connsiteY7-80" fmla="*/ 8435 h 1397222"/>
                  <a:gd name="connsiteX8-81" fmla="*/ 190314 w 489172"/>
                  <a:gd name="connsiteY8-82" fmla="*/ 0 h 1397222"/>
                  <a:gd name="connsiteX9-83" fmla="*/ 210679 w 489172"/>
                  <a:gd name="connsiteY9-84" fmla="*/ 8435 h 1397222"/>
                  <a:gd name="connsiteX10-85" fmla="*/ 217111 w 489172"/>
                  <a:gd name="connsiteY10-86" fmla="*/ 23964 h 1397222"/>
                  <a:gd name="connsiteX11-87" fmla="*/ 217110 w 489172"/>
                  <a:gd name="connsiteY11-88" fmla="*/ 765292 h 1397222"/>
                  <a:gd name="connsiteX12-89" fmla="*/ 247484 w 489172"/>
                  <a:gd name="connsiteY12-90" fmla="*/ 795666 h 1397222"/>
                  <a:gd name="connsiteX13-91" fmla="*/ 277858 w 489172"/>
                  <a:gd name="connsiteY13-92" fmla="*/ 765292 h 1397222"/>
                  <a:gd name="connsiteX14-93" fmla="*/ 277858 w 489172"/>
                  <a:gd name="connsiteY14-94" fmla="*/ 25070 h 1397222"/>
                  <a:gd name="connsiteX15-95" fmla="*/ 284748 w 489172"/>
                  <a:gd name="connsiteY15-96" fmla="*/ 8435 h 1397222"/>
                  <a:gd name="connsiteX16-97" fmla="*/ 305113 w 489172"/>
                  <a:gd name="connsiteY16-98" fmla="*/ 0 h 1397222"/>
                  <a:gd name="connsiteX17-99" fmla="*/ 325478 w 489172"/>
                  <a:gd name="connsiteY17-100" fmla="*/ 8435 h 1397222"/>
                  <a:gd name="connsiteX18-101" fmla="*/ 333416 w 489172"/>
                  <a:gd name="connsiteY18-102" fmla="*/ 27600 h 1397222"/>
                  <a:gd name="connsiteX19-103" fmla="*/ 333415 w 489172"/>
                  <a:gd name="connsiteY19-104" fmla="*/ 758388 h 1397222"/>
                  <a:gd name="connsiteX20-105" fmla="*/ 363789 w 489172"/>
                  <a:gd name="connsiteY20-106" fmla="*/ 788762 h 1397222"/>
                  <a:gd name="connsiteX21-107" fmla="*/ 394163 w 489172"/>
                  <a:gd name="connsiteY21-108" fmla="*/ 758388 h 1397222"/>
                  <a:gd name="connsiteX22-109" fmla="*/ 394163 w 489172"/>
                  <a:gd name="connsiteY22-110" fmla="*/ 27653 h 1397222"/>
                  <a:gd name="connsiteX23-111" fmla="*/ 402123 w 489172"/>
                  <a:gd name="connsiteY23-112" fmla="*/ 8435 h 1397222"/>
                  <a:gd name="connsiteX24-113" fmla="*/ 422488 w 489172"/>
                  <a:gd name="connsiteY24-114" fmla="*/ 0 h 1397222"/>
                  <a:gd name="connsiteX25-115" fmla="*/ 451288 w 489172"/>
                  <a:gd name="connsiteY25-116" fmla="*/ 28800 h 1397222"/>
                  <a:gd name="connsiteX26-117" fmla="*/ 489172 w 489172"/>
                  <a:gd name="connsiteY26-118" fmla="*/ 1094702 h 1397222"/>
                  <a:gd name="connsiteX27-119" fmla="*/ 312706 w 489172"/>
                  <a:gd name="connsiteY27-120" fmla="*/ 1397222 h 1397222"/>
                  <a:gd name="connsiteX28-121" fmla="*/ 176466 w 489172"/>
                  <a:gd name="connsiteY28-122" fmla="*/ 1397222 h 1397222"/>
                  <a:gd name="connsiteX29-123" fmla="*/ 0 w 489172"/>
                  <a:gd name="connsiteY29-124" fmla="*/ 1094702 h 1397222"/>
                  <a:gd name="connsiteX30-125" fmla="*/ 44139 w 489172"/>
                  <a:gd name="connsiteY30-126" fmla="*/ 28800 h 1397222"/>
                  <a:gd name="connsiteX31-127" fmla="*/ 72939 w 489172"/>
                  <a:gd name="connsiteY31-128" fmla="*/ 0 h 1397222"/>
                  <a:gd name="connsiteX0-129" fmla="*/ 72939 w 489173"/>
                  <a:gd name="connsiteY0-130" fmla="*/ 0 h 1397222"/>
                  <a:gd name="connsiteX1-131" fmla="*/ 93304 w 489173"/>
                  <a:gd name="connsiteY1-132" fmla="*/ 8435 h 1397222"/>
                  <a:gd name="connsiteX2-133" fmla="*/ 100807 w 489173"/>
                  <a:gd name="connsiteY2-134" fmla="*/ 26550 h 1397222"/>
                  <a:gd name="connsiteX3-135" fmla="*/ 100806 w 489173"/>
                  <a:gd name="connsiteY3-136" fmla="*/ 765594 h 1397222"/>
                  <a:gd name="connsiteX4-137" fmla="*/ 131180 w 489173"/>
                  <a:gd name="connsiteY4-138" fmla="*/ 795968 h 1397222"/>
                  <a:gd name="connsiteX5-139" fmla="*/ 161554 w 489173"/>
                  <a:gd name="connsiteY5-140" fmla="*/ 765594 h 1397222"/>
                  <a:gd name="connsiteX6-141" fmla="*/ 161554 w 489173"/>
                  <a:gd name="connsiteY6-142" fmla="*/ 28704 h 1397222"/>
                  <a:gd name="connsiteX7-143" fmla="*/ 169949 w 489173"/>
                  <a:gd name="connsiteY7-144" fmla="*/ 8435 h 1397222"/>
                  <a:gd name="connsiteX8-145" fmla="*/ 190314 w 489173"/>
                  <a:gd name="connsiteY8-146" fmla="*/ 0 h 1397222"/>
                  <a:gd name="connsiteX9-147" fmla="*/ 210679 w 489173"/>
                  <a:gd name="connsiteY9-148" fmla="*/ 8435 h 1397222"/>
                  <a:gd name="connsiteX10-149" fmla="*/ 217111 w 489173"/>
                  <a:gd name="connsiteY10-150" fmla="*/ 23964 h 1397222"/>
                  <a:gd name="connsiteX11-151" fmla="*/ 217110 w 489173"/>
                  <a:gd name="connsiteY11-152" fmla="*/ 765292 h 1397222"/>
                  <a:gd name="connsiteX12-153" fmla="*/ 247484 w 489173"/>
                  <a:gd name="connsiteY12-154" fmla="*/ 795666 h 1397222"/>
                  <a:gd name="connsiteX13-155" fmla="*/ 277858 w 489173"/>
                  <a:gd name="connsiteY13-156" fmla="*/ 765292 h 1397222"/>
                  <a:gd name="connsiteX14-157" fmla="*/ 277858 w 489173"/>
                  <a:gd name="connsiteY14-158" fmla="*/ 25070 h 1397222"/>
                  <a:gd name="connsiteX15-159" fmla="*/ 284748 w 489173"/>
                  <a:gd name="connsiteY15-160" fmla="*/ 8435 h 1397222"/>
                  <a:gd name="connsiteX16-161" fmla="*/ 305113 w 489173"/>
                  <a:gd name="connsiteY16-162" fmla="*/ 0 h 1397222"/>
                  <a:gd name="connsiteX17-163" fmla="*/ 325478 w 489173"/>
                  <a:gd name="connsiteY17-164" fmla="*/ 8435 h 1397222"/>
                  <a:gd name="connsiteX18-165" fmla="*/ 333416 w 489173"/>
                  <a:gd name="connsiteY18-166" fmla="*/ 27600 h 1397222"/>
                  <a:gd name="connsiteX19-167" fmla="*/ 333415 w 489173"/>
                  <a:gd name="connsiteY19-168" fmla="*/ 758388 h 1397222"/>
                  <a:gd name="connsiteX20-169" fmla="*/ 363789 w 489173"/>
                  <a:gd name="connsiteY20-170" fmla="*/ 788762 h 1397222"/>
                  <a:gd name="connsiteX21-171" fmla="*/ 394163 w 489173"/>
                  <a:gd name="connsiteY21-172" fmla="*/ 758388 h 1397222"/>
                  <a:gd name="connsiteX22-173" fmla="*/ 394163 w 489173"/>
                  <a:gd name="connsiteY22-174" fmla="*/ 27653 h 1397222"/>
                  <a:gd name="connsiteX23-175" fmla="*/ 402123 w 489173"/>
                  <a:gd name="connsiteY23-176" fmla="*/ 8435 h 1397222"/>
                  <a:gd name="connsiteX24-177" fmla="*/ 422488 w 489173"/>
                  <a:gd name="connsiteY24-178" fmla="*/ 0 h 1397222"/>
                  <a:gd name="connsiteX25-179" fmla="*/ 451288 w 489173"/>
                  <a:gd name="connsiteY25-180" fmla="*/ 28800 h 1397222"/>
                  <a:gd name="connsiteX26-181" fmla="*/ 489172 w 489173"/>
                  <a:gd name="connsiteY26-182" fmla="*/ 1094702 h 1397222"/>
                  <a:gd name="connsiteX27-183" fmla="*/ 312706 w 489173"/>
                  <a:gd name="connsiteY27-184" fmla="*/ 1397222 h 1397222"/>
                  <a:gd name="connsiteX28-185" fmla="*/ 176466 w 489173"/>
                  <a:gd name="connsiteY28-186" fmla="*/ 1397222 h 1397222"/>
                  <a:gd name="connsiteX29-187" fmla="*/ 0 w 489173"/>
                  <a:gd name="connsiteY29-188" fmla="*/ 1094702 h 1397222"/>
                  <a:gd name="connsiteX30-189" fmla="*/ 44139 w 489173"/>
                  <a:gd name="connsiteY30-190" fmla="*/ 28800 h 1397222"/>
                  <a:gd name="connsiteX31-191" fmla="*/ 72939 w 489173"/>
                  <a:gd name="connsiteY31-192" fmla="*/ 0 h 1397222"/>
                  <a:gd name="connsiteX0-193" fmla="*/ 72993 w 489227"/>
                  <a:gd name="connsiteY0-194" fmla="*/ 0 h 1397222"/>
                  <a:gd name="connsiteX1-195" fmla="*/ 93358 w 489227"/>
                  <a:gd name="connsiteY1-196" fmla="*/ 8435 h 1397222"/>
                  <a:gd name="connsiteX2-197" fmla="*/ 100861 w 489227"/>
                  <a:gd name="connsiteY2-198" fmla="*/ 26550 h 1397222"/>
                  <a:gd name="connsiteX3-199" fmla="*/ 100860 w 489227"/>
                  <a:gd name="connsiteY3-200" fmla="*/ 765594 h 1397222"/>
                  <a:gd name="connsiteX4-201" fmla="*/ 131234 w 489227"/>
                  <a:gd name="connsiteY4-202" fmla="*/ 795968 h 1397222"/>
                  <a:gd name="connsiteX5-203" fmla="*/ 161608 w 489227"/>
                  <a:gd name="connsiteY5-204" fmla="*/ 765594 h 1397222"/>
                  <a:gd name="connsiteX6-205" fmla="*/ 161608 w 489227"/>
                  <a:gd name="connsiteY6-206" fmla="*/ 28704 h 1397222"/>
                  <a:gd name="connsiteX7-207" fmla="*/ 170003 w 489227"/>
                  <a:gd name="connsiteY7-208" fmla="*/ 8435 h 1397222"/>
                  <a:gd name="connsiteX8-209" fmla="*/ 190368 w 489227"/>
                  <a:gd name="connsiteY8-210" fmla="*/ 0 h 1397222"/>
                  <a:gd name="connsiteX9-211" fmla="*/ 210733 w 489227"/>
                  <a:gd name="connsiteY9-212" fmla="*/ 8435 h 1397222"/>
                  <a:gd name="connsiteX10-213" fmla="*/ 217165 w 489227"/>
                  <a:gd name="connsiteY10-214" fmla="*/ 23964 h 1397222"/>
                  <a:gd name="connsiteX11-215" fmla="*/ 217164 w 489227"/>
                  <a:gd name="connsiteY11-216" fmla="*/ 765292 h 1397222"/>
                  <a:gd name="connsiteX12-217" fmla="*/ 247538 w 489227"/>
                  <a:gd name="connsiteY12-218" fmla="*/ 795666 h 1397222"/>
                  <a:gd name="connsiteX13-219" fmla="*/ 277912 w 489227"/>
                  <a:gd name="connsiteY13-220" fmla="*/ 765292 h 1397222"/>
                  <a:gd name="connsiteX14-221" fmla="*/ 277912 w 489227"/>
                  <a:gd name="connsiteY14-222" fmla="*/ 25070 h 1397222"/>
                  <a:gd name="connsiteX15-223" fmla="*/ 284802 w 489227"/>
                  <a:gd name="connsiteY15-224" fmla="*/ 8435 h 1397222"/>
                  <a:gd name="connsiteX16-225" fmla="*/ 305167 w 489227"/>
                  <a:gd name="connsiteY16-226" fmla="*/ 0 h 1397222"/>
                  <a:gd name="connsiteX17-227" fmla="*/ 325532 w 489227"/>
                  <a:gd name="connsiteY17-228" fmla="*/ 8435 h 1397222"/>
                  <a:gd name="connsiteX18-229" fmla="*/ 333470 w 489227"/>
                  <a:gd name="connsiteY18-230" fmla="*/ 27600 h 1397222"/>
                  <a:gd name="connsiteX19-231" fmla="*/ 333469 w 489227"/>
                  <a:gd name="connsiteY19-232" fmla="*/ 758388 h 1397222"/>
                  <a:gd name="connsiteX20-233" fmla="*/ 363843 w 489227"/>
                  <a:gd name="connsiteY20-234" fmla="*/ 788762 h 1397222"/>
                  <a:gd name="connsiteX21-235" fmla="*/ 394217 w 489227"/>
                  <a:gd name="connsiteY21-236" fmla="*/ 758388 h 1397222"/>
                  <a:gd name="connsiteX22-237" fmla="*/ 394217 w 489227"/>
                  <a:gd name="connsiteY22-238" fmla="*/ 27653 h 1397222"/>
                  <a:gd name="connsiteX23-239" fmla="*/ 402177 w 489227"/>
                  <a:gd name="connsiteY23-240" fmla="*/ 8435 h 1397222"/>
                  <a:gd name="connsiteX24-241" fmla="*/ 422542 w 489227"/>
                  <a:gd name="connsiteY24-242" fmla="*/ 0 h 1397222"/>
                  <a:gd name="connsiteX25-243" fmla="*/ 451342 w 489227"/>
                  <a:gd name="connsiteY25-244" fmla="*/ 28800 h 1397222"/>
                  <a:gd name="connsiteX26-245" fmla="*/ 489226 w 489227"/>
                  <a:gd name="connsiteY26-246" fmla="*/ 1094702 h 1397222"/>
                  <a:gd name="connsiteX27-247" fmla="*/ 312760 w 489227"/>
                  <a:gd name="connsiteY27-248" fmla="*/ 1397222 h 1397222"/>
                  <a:gd name="connsiteX28-249" fmla="*/ 176520 w 489227"/>
                  <a:gd name="connsiteY28-250" fmla="*/ 1397222 h 1397222"/>
                  <a:gd name="connsiteX29-251" fmla="*/ 54 w 489227"/>
                  <a:gd name="connsiteY29-252" fmla="*/ 1094702 h 1397222"/>
                  <a:gd name="connsiteX30-253" fmla="*/ 44193 w 489227"/>
                  <a:gd name="connsiteY30-254" fmla="*/ 28800 h 1397222"/>
                  <a:gd name="connsiteX31-255" fmla="*/ 72993 w 489227"/>
                  <a:gd name="connsiteY31-256" fmla="*/ 0 h 13972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8" name="그룹 24"/>
            <p:cNvGrpSpPr/>
            <p:nvPr/>
          </p:nvGrpSpPr>
          <p:grpSpPr>
            <a:xfrm rot="2286132" flipH="1">
              <a:off x="9758353" y="2616201"/>
              <a:ext cx="206038" cy="1968489"/>
              <a:chOff x="10476289" y="295275"/>
              <a:chExt cx="567209" cy="6132426"/>
            </a:xfrm>
            <a:grpFill/>
            <a:effectLst/>
          </p:grpSpPr>
          <p:grpSp>
            <p:nvGrpSpPr>
              <p:cNvPr id="69" name="그룹 25"/>
              <p:cNvGrpSpPr/>
              <p:nvPr/>
            </p:nvGrpSpPr>
            <p:grpSpPr>
              <a:xfrm>
                <a:off x="10690850" y="3203660"/>
                <a:ext cx="352648" cy="3224041"/>
                <a:chOff x="3737748" y="3214934"/>
                <a:chExt cx="352648" cy="3224042"/>
              </a:xfrm>
              <a:grpFill/>
            </p:grpSpPr>
            <p:sp>
              <p:nvSpPr>
                <p:cNvPr id="71" name="사다리꼴 27"/>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타원 28"/>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70" name="자유형: 도형 26"/>
              <p:cNvSpPr/>
              <p:nvPr/>
            </p:nvSpPr>
            <p:spPr>
              <a:xfrm>
                <a:off x="10476289" y="295275"/>
                <a:ext cx="533237"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1" fmla="*/ 400050 w 428625"/>
                  <a:gd name="connsiteY0-2" fmla="*/ 3267940 h 3267940"/>
                  <a:gd name="connsiteX1-3" fmla="*/ 0 w 428625"/>
                  <a:gd name="connsiteY1-4" fmla="*/ 3220315 h 3267940"/>
                  <a:gd name="connsiteX2-5" fmla="*/ 428625 w 428625"/>
                  <a:gd name="connsiteY2-6" fmla="*/ 865 h 3267940"/>
                  <a:gd name="connsiteX3-7" fmla="*/ 400050 w 428625"/>
                  <a:gd name="connsiteY3-8" fmla="*/ 3267940 h 3267940"/>
                  <a:gd name="connsiteX0-9" fmla="*/ 409575 w 438150"/>
                  <a:gd name="connsiteY0-10" fmla="*/ 3267920 h 3277445"/>
                  <a:gd name="connsiteX1-11" fmla="*/ 0 w 438150"/>
                  <a:gd name="connsiteY1-12" fmla="*/ 3277445 h 3277445"/>
                  <a:gd name="connsiteX2-13" fmla="*/ 438150 w 438150"/>
                  <a:gd name="connsiteY2-14" fmla="*/ 845 h 3277445"/>
                  <a:gd name="connsiteX3-15" fmla="*/ 409575 w 438150"/>
                  <a:gd name="connsiteY3-16" fmla="*/ 3267920 h 3277445"/>
                  <a:gd name="connsiteX0-17" fmla="*/ 420864 w 449439"/>
                  <a:gd name="connsiteY0-18" fmla="*/ 3267824 h 3277349"/>
                  <a:gd name="connsiteX1-19" fmla="*/ 11289 w 449439"/>
                  <a:gd name="connsiteY1-20" fmla="*/ 3277349 h 3277349"/>
                  <a:gd name="connsiteX2-21" fmla="*/ 449439 w 449439"/>
                  <a:gd name="connsiteY2-22" fmla="*/ 749 h 3277349"/>
                  <a:gd name="connsiteX3-23" fmla="*/ 420864 w 449439"/>
                  <a:gd name="connsiteY3-24" fmla="*/ 3267824 h 3277349"/>
                  <a:gd name="connsiteX0-25" fmla="*/ 426865 w 455440"/>
                  <a:gd name="connsiteY0-26" fmla="*/ 3268012 h 3277537"/>
                  <a:gd name="connsiteX1-27" fmla="*/ 17290 w 455440"/>
                  <a:gd name="connsiteY1-28" fmla="*/ 3277537 h 3277537"/>
                  <a:gd name="connsiteX2-29" fmla="*/ 455440 w 455440"/>
                  <a:gd name="connsiteY2-30" fmla="*/ 937 h 3277537"/>
                  <a:gd name="connsiteX3-31" fmla="*/ 426865 w 455440"/>
                  <a:gd name="connsiteY3-32" fmla="*/ 3268012 h 3277537"/>
                  <a:gd name="connsiteX0-33" fmla="*/ 420865 w 449440"/>
                  <a:gd name="connsiteY0-34" fmla="*/ 3268029 h 3277554"/>
                  <a:gd name="connsiteX1-35" fmla="*/ 11290 w 449440"/>
                  <a:gd name="connsiteY1-36" fmla="*/ 3277554 h 3277554"/>
                  <a:gd name="connsiteX2-37" fmla="*/ 449440 w 449440"/>
                  <a:gd name="connsiteY2-38" fmla="*/ 954 h 3277554"/>
                  <a:gd name="connsiteX3-39" fmla="*/ 420865 w 449440"/>
                  <a:gd name="connsiteY3-40" fmla="*/ 3268029 h 3277554"/>
                  <a:gd name="connsiteX0-41" fmla="*/ 458965 w 458965"/>
                  <a:gd name="connsiteY0-42" fmla="*/ 3258504 h 3277554"/>
                  <a:gd name="connsiteX1-43" fmla="*/ 11290 w 458965"/>
                  <a:gd name="connsiteY1-44" fmla="*/ 3277554 h 3277554"/>
                  <a:gd name="connsiteX2-45" fmla="*/ 449440 w 458965"/>
                  <a:gd name="connsiteY2-46" fmla="*/ 954 h 3277554"/>
                  <a:gd name="connsiteX3-47" fmla="*/ 458965 w 458965"/>
                  <a:gd name="connsiteY3-48" fmla="*/ 3258504 h 3277554"/>
                  <a:gd name="connsiteX0-49" fmla="*/ 458965 w 468741"/>
                  <a:gd name="connsiteY0-50" fmla="*/ 3258504 h 3277554"/>
                  <a:gd name="connsiteX1-51" fmla="*/ 11290 w 468741"/>
                  <a:gd name="connsiteY1-52" fmla="*/ 3277554 h 3277554"/>
                  <a:gd name="connsiteX2-53" fmla="*/ 449440 w 468741"/>
                  <a:gd name="connsiteY2-54" fmla="*/ 954 h 3277554"/>
                  <a:gd name="connsiteX3-55" fmla="*/ 458965 w 468741"/>
                  <a:gd name="connsiteY3-56" fmla="*/ 3258504 h 3277554"/>
                  <a:gd name="connsiteX0-57" fmla="*/ 458965 w 475898"/>
                  <a:gd name="connsiteY0-58" fmla="*/ 3258504 h 3277554"/>
                  <a:gd name="connsiteX1-59" fmla="*/ 11290 w 475898"/>
                  <a:gd name="connsiteY1-60" fmla="*/ 3277554 h 3277554"/>
                  <a:gd name="connsiteX2-61" fmla="*/ 449440 w 475898"/>
                  <a:gd name="connsiteY2-62" fmla="*/ 954 h 3277554"/>
                  <a:gd name="connsiteX3-63" fmla="*/ 458965 w 475898"/>
                  <a:gd name="connsiteY3-64" fmla="*/ 3258504 h 3277554"/>
                  <a:gd name="connsiteX0-65" fmla="*/ 460407 w 477340"/>
                  <a:gd name="connsiteY0-66" fmla="*/ 3258186 h 3277236"/>
                  <a:gd name="connsiteX1-67" fmla="*/ 12732 w 477340"/>
                  <a:gd name="connsiteY1-68" fmla="*/ 3277236 h 3277236"/>
                  <a:gd name="connsiteX2-69" fmla="*/ 450882 w 477340"/>
                  <a:gd name="connsiteY2-70" fmla="*/ 636 h 3277236"/>
                  <a:gd name="connsiteX3-71" fmla="*/ 460407 w 477340"/>
                  <a:gd name="connsiteY3-72" fmla="*/ 3258186 h 3277236"/>
                  <a:gd name="connsiteX0-73" fmla="*/ 487474 w 504407"/>
                  <a:gd name="connsiteY0-74" fmla="*/ 3258194 h 3258194"/>
                  <a:gd name="connsiteX1-75" fmla="*/ 11224 w 504407"/>
                  <a:gd name="connsiteY1-76" fmla="*/ 3248669 h 3258194"/>
                  <a:gd name="connsiteX2-77" fmla="*/ 477949 w 504407"/>
                  <a:gd name="connsiteY2-78" fmla="*/ 644 h 3258194"/>
                  <a:gd name="connsiteX3-79" fmla="*/ 487474 w 504407"/>
                  <a:gd name="connsiteY3-80" fmla="*/ 3258194 h 3258194"/>
                  <a:gd name="connsiteX0-81" fmla="*/ 487474 w 504407"/>
                  <a:gd name="connsiteY0-82" fmla="*/ 3258194 h 3285812"/>
                  <a:gd name="connsiteX1-83" fmla="*/ 11224 w 504407"/>
                  <a:gd name="connsiteY1-84" fmla="*/ 3248669 h 3285812"/>
                  <a:gd name="connsiteX2-85" fmla="*/ 477949 w 504407"/>
                  <a:gd name="connsiteY2-86" fmla="*/ 644 h 3285812"/>
                  <a:gd name="connsiteX3-87" fmla="*/ 487474 w 504407"/>
                  <a:gd name="connsiteY3-88" fmla="*/ 3258194 h 3285812"/>
                  <a:gd name="connsiteX0-89" fmla="*/ 487474 w 504407"/>
                  <a:gd name="connsiteY0-90" fmla="*/ 3258194 h 3277380"/>
                  <a:gd name="connsiteX1-91" fmla="*/ 11224 w 504407"/>
                  <a:gd name="connsiteY1-92" fmla="*/ 3248669 h 3277380"/>
                  <a:gd name="connsiteX2-93" fmla="*/ 477949 w 504407"/>
                  <a:gd name="connsiteY2-94" fmla="*/ 644 h 3277380"/>
                  <a:gd name="connsiteX3-95" fmla="*/ 487474 w 504407"/>
                  <a:gd name="connsiteY3-96" fmla="*/ 3258194 h 3277380"/>
                  <a:gd name="connsiteX0-97" fmla="*/ 477949 w 499445"/>
                  <a:gd name="connsiteY0-98" fmla="*/ 3315344 h 3315344"/>
                  <a:gd name="connsiteX1-99" fmla="*/ 11224 w 499445"/>
                  <a:gd name="connsiteY1-100" fmla="*/ 3248669 h 3315344"/>
                  <a:gd name="connsiteX2-101" fmla="*/ 477949 w 499445"/>
                  <a:gd name="connsiteY2-102" fmla="*/ 644 h 3315344"/>
                  <a:gd name="connsiteX3-103" fmla="*/ 477949 w 499445"/>
                  <a:gd name="connsiteY3-104" fmla="*/ 3315344 h 3315344"/>
                  <a:gd name="connsiteX0-105" fmla="*/ 514484 w 535980"/>
                  <a:gd name="connsiteY0-106" fmla="*/ 3315342 h 3315342"/>
                  <a:gd name="connsiteX1-107" fmla="*/ 9659 w 535980"/>
                  <a:gd name="connsiteY1-108" fmla="*/ 3258192 h 3315342"/>
                  <a:gd name="connsiteX2-109" fmla="*/ 514484 w 535980"/>
                  <a:gd name="connsiteY2-110" fmla="*/ 642 h 3315342"/>
                  <a:gd name="connsiteX3-111" fmla="*/ 514484 w 535980"/>
                  <a:gd name="connsiteY3-112" fmla="*/ 3315342 h 3315342"/>
                  <a:gd name="connsiteX0-113" fmla="*/ 514484 w 535980"/>
                  <a:gd name="connsiteY0-114" fmla="*/ 3315342 h 3315342"/>
                  <a:gd name="connsiteX1-115" fmla="*/ 9659 w 535980"/>
                  <a:gd name="connsiteY1-116" fmla="*/ 3258192 h 3315342"/>
                  <a:gd name="connsiteX2-117" fmla="*/ 514484 w 535980"/>
                  <a:gd name="connsiteY2-118" fmla="*/ 642 h 3315342"/>
                  <a:gd name="connsiteX3-119" fmla="*/ 514484 w 535980"/>
                  <a:gd name="connsiteY3-120" fmla="*/ 3315342 h 3315342"/>
                  <a:gd name="connsiteX0-121" fmla="*/ 504959 w 532163"/>
                  <a:gd name="connsiteY0-122" fmla="*/ 3267717 h 3278507"/>
                  <a:gd name="connsiteX1-123" fmla="*/ 9659 w 532163"/>
                  <a:gd name="connsiteY1-124" fmla="*/ 3258192 h 3278507"/>
                  <a:gd name="connsiteX2-125" fmla="*/ 514484 w 532163"/>
                  <a:gd name="connsiteY2-126" fmla="*/ 642 h 3278507"/>
                  <a:gd name="connsiteX3-127" fmla="*/ 504959 w 532163"/>
                  <a:gd name="connsiteY3-128" fmla="*/ 3267717 h 3278507"/>
                  <a:gd name="connsiteX0-129" fmla="*/ 504322 w 545560"/>
                  <a:gd name="connsiteY0-130" fmla="*/ 3067764 h 3078554"/>
                  <a:gd name="connsiteX1-131" fmla="*/ 9022 w 545560"/>
                  <a:gd name="connsiteY1-132" fmla="*/ 3058239 h 3078554"/>
                  <a:gd name="connsiteX2-133" fmla="*/ 532897 w 545560"/>
                  <a:gd name="connsiteY2-134" fmla="*/ 714 h 3078554"/>
                  <a:gd name="connsiteX3-135" fmla="*/ 504322 w 545560"/>
                  <a:gd name="connsiteY3-136" fmla="*/ 3067764 h 3078554"/>
                  <a:gd name="connsiteX0-137" fmla="*/ 504959 w 532163"/>
                  <a:gd name="connsiteY0-138" fmla="*/ 3086805 h 3097595"/>
                  <a:gd name="connsiteX1-139" fmla="*/ 9659 w 532163"/>
                  <a:gd name="connsiteY1-140" fmla="*/ 3077280 h 3097595"/>
                  <a:gd name="connsiteX2-141" fmla="*/ 514484 w 532163"/>
                  <a:gd name="connsiteY2-142" fmla="*/ 705 h 3097595"/>
                  <a:gd name="connsiteX3-143" fmla="*/ 504959 w 532163"/>
                  <a:gd name="connsiteY3-144" fmla="*/ 3086805 h 3097595"/>
                  <a:gd name="connsiteX0-145" fmla="*/ 506034 w 533238"/>
                  <a:gd name="connsiteY0-146" fmla="*/ 3086100 h 3096890"/>
                  <a:gd name="connsiteX1-147" fmla="*/ 10734 w 533238"/>
                  <a:gd name="connsiteY1-148" fmla="*/ 3076575 h 3096890"/>
                  <a:gd name="connsiteX2-149" fmla="*/ 515559 w 533238"/>
                  <a:gd name="connsiteY2-150" fmla="*/ 0 h 3096890"/>
                  <a:gd name="connsiteX3-151" fmla="*/ 506034 w 533238"/>
                  <a:gd name="connsiteY3-152" fmla="*/ 3086100 h 3096890"/>
                  <a:gd name="connsiteX0-153" fmla="*/ 506034 w 533238"/>
                  <a:gd name="connsiteY0-154" fmla="*/ 3086100 h 3088655"/>
                  <a:gd name="connsiteX1-155" fmla="*/ 10734 w 533238"/>
                  <a:gd name="connsiteY1-156" fmla="*/ 3076575 h 3088655"/>
                  <a:gd name="connsiteX2-157" fmla="*/ 515559 w 533238"/>
                  <a:gd name="connsiteY2-158" fmla="*/ 0 h 3088655"/>
                  <a:gd name="connsiteX3-159" fmla="*/ 506034 w 533238"/>
                  <a:gd name="connsiteY3-160" fmla="*/ 3086100 h 3088655"/>
                </a:gdLst>
                <a:ahLst/>
                <a:cxnLst>
                  <a:cxn ang="0">
                    <a:pos x="connsiteX0-1" y="connsiteY0-2"/>
                  </a:cxn>
                  <a:cxn ang="0">
                    <a:pos x="connsiteX1-3" y="connsiteY1-4"/>
                  </a:cxn>
                  <a:cxn ang="0">
                    <a:pos x="connsiteX2-5" y="connsiteY2-6"/>
                  </a:cxn>
                  <a:cxn ang="0">
                    <a:pos x="connsiteX3-7" y="connsiteY3-8"/>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sp>
        <p:nvSpPr>
          <p:cNvPr id="77" name="Freeform: Shape 76"/>
          <p:cNvSpPr/>
          <p:nvPr/>
        </p:nvSpPr>
        <p:spPr>
          <a:xfrm rot="2174587">
            <a:off x="5841520" y="3607824"/>
            <a:ext cx="275314" cy="477555"/>
          </a:xfrm>
          <a:custGeom>
            <a:avLst/>
            <a:gdLst>
              <a:gd name="connsiteX0" fmla="*/ 886404 w 1779591"/>
              <a:gd name="connsiteY0" fmla="*/ 2904549 h 3086843"/>
              <a:gd name="connsiteX1" fmla="*/ 840829 w 1779591"/>
              <a:gd name="connsiteY1" fmla="*/ 2950124 h 3086843"/>
              <a:gd name="connsiteX2" fmla="*/ 886404 w 1779591"/>
              <a:gd name="connsiteY2" fmla="*/ 2995696 h 3086843"/>
              <a:gd name="connsiteX3" fmla="*/ 931976 w 1779591"/>
              <a:gd name="connsiteY3" fmla="*/ 2950124 h 3086843"/>
              <a:gd name="connsiteX4" fmla="*/ 886404 w 1779591"/>
              <a:gd name="connsiteY4" fmla="*/ 2904549 h 3086843"/>
              <a:gd name="connsiteX5" fmla="*/ 883365 w 1779591"/>
              <a:gd name="connsiteY5" fmla="*/ 209636 h 3086843"/>
              <a:gd name="connsiteX6" fmla="*/ 1563929 w 1779591"/>
              <a:gd name="connsiteY6" fmla="*/ 890200 h 3086843"/>
              <a:gd name="connsiteX7" fmla="*/ 883365 w 1779591"/>
              <a:gd name="connsiteY7" fmla="*/ 1570767 h 3086843"/>
              <a:gd name="connsiteX8" fmla="*/ 199761 w 1779591"/>
              <a:gd name="connsiteY8" fmla="*/ 878047 h 3086843"/>
              <a:gd name="connsiteX9" fmla="*/ 883365 w 1779591"/>
              <a:gd name="connsiteY9" fmla="*/ 209636 h 3086843"/>
              <a:gd name="connsiteX10" fmla="*/ 883365 w 1779591"/>
              <a:gd name="connsiteY10" fmla="*/ 157988 h 3086843"/>
              <a:gd name="connsiteX11" fmla="*/ 148113 w 1779591"/>
              <a:gd name="connsiteY11" fmla="*/ 878047 h 3086843"/>
              <a:gd name="connsiteX12" fmla="*/ 880325 w 1779591"/>
              <a:gd name="connsiteY12" fmla="*/ 1622416 h 3086843"/>
              <a:gd name="connsiteX13" fmla="*/ 1612541 w 1779591"/>
              <a:gd name="connsiteY13" fmla="*/ 890200 h 3086843"/>
              <a:gd name="connsiteX14" fmla="*/ 883365 w 1779591"/>
              <a:gd name="connsiteY14" fmla="*/ 157988 h 3086843"/>
              <a:gd name="connsiteX15" fmla="*/ 849946 w 1779591"/>
              <a:gd name="connsiteY15" fmla="*/ 0 h 3086843"/>
              <a:gd name="connsiteX16" fmla="*/ 898557 w 1779591"/>
              <a:gd name="connsiteY16" fmla="*/ 0 h 3086843"/>
              <a:gd name="connsiteX17" fmla="*/ 1299604 w 1779591"/>
              <a:gd name="connsiteY17" fmla="*/ 106340 h 3086843"/>
              <a:gd name="connsiteX18" fmla="*/ 1773568 w 1779591"/>
              <a:gd name="connsiteY18" fmla="*/ 1008693 h 3086843"/>
              <a:gd name="connsiteX19" fmla="*/ 1062622 w 1779591"/>
              <a:gd name="connsiteY19" fmla="*/ 1756097 h 3086843"/>
              <a:gd name="connsiteX20" fmla="*/ 1029200 w 1779591"/>
              <a:gd name="connsiteY20" fmla="*/ 1765214 h 3086843"/>
              <a:gd name="connsiteX21" fmla="*/ 1023123 w 1779591"/>
              <a:gd name="connsiteY21" fmla="*/ 1765214 h 3086843"/>
              <a:gd name="connsiteX22" fmla="*/ 1014010 w 1779591"/>
              <a:gd name="connsiteY22" fmla="*/ 1774327 h 3086843"/>
              <a:gd name="connsiteX23" fmla="*/ 1026163 w 1779591"/>
              <a:gd name="connsiteY23" fmla="*/ 1853321 h 3086843"/>
              <a:gd name="connsiteX24" fmla="*/ 1041353 w 1779591"/>
              <a:gd name="connsiteY24" fmla="*/ 1987003 h 3086843"/>
              <a:gd name="connsiteX25" fmla="*/ 971475 w 1779591"/>
              <a:gd name="connsiteY25" fmla="*/ 2233098 h 3086843"/>
              <a:gd name="connsiteX26" fmla="*/ 1014010 w 1779591"/>
              <a:gd name="connsiteY26" fmla="*/ 2533885 h 3086843"/>
              <a:gd name="connsiteX27" fmla="*/ 1010970 w 1779591"/>
              <a:gd name="connsiteY27" fmla="*/ 2977466 h 3086843"/>
              <a:gd name="connsiteX28" fmla="*/ 962359 w 1779591"/>
              <a:gd name="connsiteY28" fmla="*/ 3068613 h 3086843"/>
              <a:gd name="connsiteX29" fmla="*/ 892481 w 1779591"/>
              <a:gd name="connsiteY29" fmla="*/ 3086843 h 3086843"/>
              <a:gd name="connsiteX30" fmla="*/ 822600 w 1779591"/>
              <a:gd name="connsiteY30" fmla="*/ 3068613 h 3086843"/>
              <a:gd name="connsiteX31" fmla="*/ 773988 w 1779591"/>
              <a:gd name="connsiteY31" fmla="*/ 2977466 h 3086843"/>
              <a:gd name="connsiteX32" fmla="*/ 770952 w 1779591"/>
              <a:gd name="connsiteY32" fmla="*/ 2533885 h 3086843"/>
              <a:gd name="connsiteX33" fmla="*/ 813487 w 1779591"/>
              <a:gd name="connsiteY33" fmla="*/ 2233098 h 3086843"/>
              <a:gd name="connsiteX34" fmla="*/ 743606 w 1779591"/>
              <a:gd name="connsiteY34" fmla="*/ 1987003 h 3086843"/>
              <a:gd name="connsiteX35" fmla="*/ 758799 w 1779591"/>
              <a:gd name="connsiteY35" fmla="*/ 1853321 h 3086843"/>
              <a:gd name="connsiteX36" fmla="*/ 770952 w 1779591"/>
              <a:gd name="connsiteY36" fmla="*/ 1774327 h 3086843"/>
              <a:gd name="connsiteX37" fmla="*/ 761835 w 1779591"/>
              <a:gd name="connsiteY37" fmla="*/ 1765214 h 3086843"/>
              <a:gd name="connsiteX38" fmla="*/ 746646 w 1779591"/>
              <a:gd name="connsiteY38" fmla="*/ 1765214 h 3086843"/>
              <a:gd name="connsiteX39" fmla="*/ 743606 w 1779591"/>
              <a:gd name="connsiteY39" fmla="*/ 1762174 h 3086843"/>
              <a:gd name="connsiteX40" fmla="*/ 363829 w 1779591"/>
              <a:gd name="connsiteY40" fmla="*/ 1604186 h 3086843"/>
              <a:gd name="connsiteX41" fmla="*/ 90388 w 1779591"/>
              <a:gd name="connsiteY41" fmla="*/ 1279097 h 3086843"/>
              <a:gd name="connsiteX42" fmla="*/ 2278 w 1779591"/>
              <a:gd name="connsiteY42" fmla="*/ 938812 h 3086843"/>
              <a:gd name="connsiteX43" fmla="*/ 2278 w 1779591"/>
              <a:gd name="connsiteY43" fmla="*/ 832475 h 3086843"/>
              <a:gd name="connsiteX44" fmla="*/ 786141 w 1779591"/>
              <a:gd name="connsiteY44" fmla="*/ 6077 h 3086843"/>
              <a:gd name="connsiteX45" fmla="*/ 849946 w 1779591"/>
              <a:gd name="connsiteY45" fmla="*/ 0 h 30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779591" h="3086843">
                <a:moveTo>
                  <a:pt x="886404" y="2904549"/>
                </a:moveTo>
                <a:cubicBezTo>
                  <a:pt x="862099" y="2904549"/>
                  <a:pt x="840829" y="2922778"/>
                  <a:pt x="840829" y="2950124"/>
                </a:cubicBezTo>
                <a:cubicBezTo>
                  <a:pt x="840829" y="2974430"/>
                  <a:pt x="859059" y="2995696"/>
                  <a:pt x="886404" y="2995696"/>
                </a:cubicBezTo>
                <a:cubicBezTo>
                  <a:pt x="910710" y="2995696"/>
                  <a:pt x="931976" y="2974430"/>
                  <a:pt x="931976" y="2950124"/>
                </a:cubicBezTo>
                <a:cubicBezTo>
                  <a:pt x="931976" y="2925818"/>
                  <a:pt x="913747" y="2904549"/>
                  <a:pt x="886404" y="2904549"/>
                </a:cubicBezTo>
                <a:close/>
                <a:moveTo>
                  <a:pt x="883365" y="209636"/>
                </a:moveTo>
                <a:cubicBezTo>
                  <a:pt x="1257069" y="209636"/>
                  <a:pt x="1560892" y="513460"/>
                  <a:pt x="1563929" y="890200"/>
                </a:cubicBezTo>
                <a:cubicBezTo>
                  <a:pt x="1566966" y="1260864"/>
                  <a:pt x="1257069" y="1570767"/>
                  <a:pt x="883365" y="1570767"/>
                </a:cubicBezTo>
                <a:cubicBezTo>
                  <a:pt x="500548" y="1570767"/>
                  <a:pt x="199761" y="1263904"/>
                  <a:pt x="199761" y="878047"/>
                </a:cubicBezTo>
                <a:cubicBezTo>
                  <a:pt x="199761" y="510423"/>
                  <a:pt x="509661" y="206600"/>
                  <a:pt x="883365" y="209636"/>
                </a:cubicBezTo>
                <a:close/>
                <a:moveTo>
                  <a:pt x="883365" y="157988"/>
                </a:moveTo>
                <a:cubicBezTo>
                  <a:pt x="479279" y="157988"/>
                  <a:pt x="148113" y="480041"/>
                  <a:pt x="148113" y="878047"/>
                </a:cubicBezTo>
                <a:cubicBezTo>
                  <a:pt x="148113" y="1294287"/>
                  <a:pt x="470166" y="1622416"/>
                  <a:pt x="880325" y="1622416"/>
                </a:cubicBezTo>
                <a:cubicBezTo>
                  <a:pt x="1284412" y="1622416"/>
                  <a:pt x="1612541" y="1294287"/>
                  <a:pt x="1612541" y="890200"/>
                </a:cubicBezTo>
                <a:cubicBezTo>
                  <a:pt x="1612541" y="486117"/>
                  <a:pt x="1287452" y="157988"/>
                  <a:pt x="883365" y="157988"/>
                </a:cubicBezTo>
                <a:close/>
                <a:moveTo>
                  <a:pt x="849946" y="0"/>
                </a:moveTo>
                <a:cubicBezTo>
                  <a:pt x="865135" y="0"/>
                  <a:pt x="883365" y="0"/>
                  <a:pt x="898557" y="0"/>
                </a:cubicBezTo>
                <a:cubicBezTo>
                  <a:pt x="1038316" y="9113"/>
                  <a:pt x="1175035" y="39495"/>
                  <a:pt x="1299604" y="106340"/>
                </a:cubicBezTo>
                <a:cubicBezTo>
                  <a:pt x="1630769" y="285594"/>
                  <a:pt x="1816103" y="647145"/>
                  <a:pt x="1773568" y="1008693"/>
                </a:cubicBezTo>
                <a:cubicBezTo>
                  <a:pt x="1715840" y="1388473"/>
                  <a:pt x="1439363" y="1683180"/>
                  <a:pt x="1062622" y="1756097"/>
                </a:cubicBezTo>
                <a:cubicBezTo>
                  <a:pt x="1047429" y="1756097"/>
                  <a:pt x="1038316" y="1759137"/>
                  <a:pt x="1029200" y="1765214"/>
                </a:cubicBezTo>
                <a:lnTo>
                  <a:pt x="1023123" y="1765214"/>
                </a:lnTo>
                <a:cubicBezTo>
                  <a:pt x="1020087" y="1768250"/>
                  <a:pt x="1017047" y="1771290"/>
                  <a:pt x="1014010" y="1774327"/>
                </a:cubicBezTo>
                <a:cubicBezTo>
                  <a:pt x="1017047" y="1804709"/>
                  <a:pt x="995781" y="1832055"/>
                  <a:pt x="1026163" y="1853321"/>
                </a:cubicBezTo>
                <a:cubicBezTo>
                  <a:pt x="1071735" y="1883703"/>
                  <a:pt x="1056545" y="1953584"/>
                  <a:pt x="1041353" y="1987003"/>
                </a:cubicBezTo>
                <a:cubicBezTo>
                  <a:pt x="1001857" y="2084226"/>
                  <a:pt x="968435" y="2126762"/>
                  <a:pt x="971475" y="2233098"/>
                </a:cubicBezTo>
                <a:cubicBezTo>
                  <a:pt x="974512" y="2302979"/>
                  <a:pt x="1014010" y="2464007"/>
                  <a:pt x="1014010" y="2533885"/>
                </a:cubicBezTo>
                <a:cubicBezTo>
                  <a:pt x="1010970" y="2682759"/>
                  <a:pt x="1010970" y="2828594"/>
                  <a:pt x="1010970" y="2977466"/>
                </a:cubicBezTo>
                <a:cubicBezTo>
                  <a:pt x="1010970" y="3016965"/>
                  <a:pt x="998817" y="3050384"/>
                  <a:pt x="962359" y="3068613"/>
                </a:cubicBezTo>
                <a:cubicBezTo>
                  <a:pt x="938053" y="3080766"/>
                  <a:pt x="913747" y="3086843"/>
                  <a:pt x="892481" y="3086843"/>
                </a:cubicBezTo>
                <a:cubicBezTo>
                  <a:pt x="871212" y="3086843"/>
                  <a:pt x="846906" y="3080766"/>
                  <a:pt x="822600" y="3068613"/>
                </a:cubicBezTo>
                <a:cubicBezTo>
                  <a:pt x="786141" y="3050384"/>
                  <a:pt x="773988" y="3016965"/>
                  <a:pt x="773988" y="2977466"/>
                </a:cubicBezTo>
                <a:cubicBezTo>
                  <a:pt x="773988" y="2828594"/>
                  <a:pt x="770952" y="2682759"/>
                  <a:pt x="770952" y="2533885"/>
                </a:cubicBezTo>
                <a:cubicBezTo>
                  <a:pt x="767912" y="2464007"/>
                  <a:pt x="810447" y="2302979"/>
                  <a:pt x="813487" y="2233098"/>
                </a:cubicBezTo>
                <a:cubicBezTo>
                  <a:pt x="816524" y="2126762"/>
                  <a:pt x="783105" y="2081186"/>
                  <a:pt x="743606" y="1987003"/>
                </a:cubicBezTo>
                <a:cubicBezTo>
                  <a:pt x="731453" y="1953584"/>
                  <a:pt x="713224" y="1883703"/>
                  <a:pt x="758799" y="1853321"/>
                </a:cubicBezTo>
                <a:cubicBezTo>
                  <a:pt x="789181" y="1835091"/>
                  <a:pt x="767912" y="1807746"/>
                  <a:pt x="770952" y="1774327"/>
                </a:cubicBezTo>
                <a:cubicBezTo>
                  <a:pt x="767912" y="1771290"/>
                  <a:pt x="764875" y="1768250"/>
                  <a:pt x="761835" y="1765214"/>
                </a:cubicBezTo>
                <a:lnTo>
                  <a:pt x="746646" y="1765214"/>
                </a:lnTo>
                <a:cubicBezTo>
                  <a:pt x="746646" y="1765214"/>
                  <a:pt x="743606" y="1762174"/>
                  <a:pt x="743606" y="1762174"/>
                </a:cubicBezTo>
                <a:cubicBezTo>
                  <a:pt x="603847" y="1737868"/>
                  <a:pt x="476242" y="1689256"/>
                  <a:pt x="363829" y="1604186"/>
                </a:cubicBezTo>
                <a:cubicBezTo>
                  <a:pt x="248376" y="1516076"/>
                  <a:pt x="151153" y="1409739"/>
                  <a:pt x="90388" y="1279097"/>
                </a:cubicBezTo>
                <a:cubicBezTo>
                  <a:pt x="38736" y="1172757"/>
                  <a:pt x="2278" y="1060341"/>
                  <a:pt x="2278" y="938812"/>
                </a:cubicBezTo>
                <a:cubicBezTo>
                  <a:pt x="-759" y="902356"/>
                  <a:pt x="-759" y="865894"/>
                  <a:pt x="2278" y="832475"/>
                </a:cubicBezTo>
                <a:cubicBezTo>
                  <a:pt x="29623" y="398010"/>
                  <a:pt x="351676" y="57725"/>
                  <a:pt x="786141" y="6077"/>
                </a:cubicBezTo>
                <a:cubicBezTo>
                  <a:pt x="807410" y="0"/>
                  <a:pt x="828676" y="9113"/>
                  <a:pt x="849946" y="0"/>
                </a:cubicBezTo>
                <a:close/>
              </a:path>
            </a:pathLst>
          </a:custGeom>
          <a:solidFill>
            <a:schemeClr val="accent1"/>
          </a:solidFill>
          <a:ln w="9525" cap="flat">
            <a:noFill/>
            <a:prstDash val="solid"/>
            <a:miter/>
          </a:ln>
        </p:spPr>
        <p:txBody>
          <a:bodyPr wrap="square" rtlCol="0" anchor="ctr">
            <a:noAutofit/>
          </a:bodyPr>
          <a:lstStyle/>
          <a:p>
            <a:endParaRPr lang="en-US" dirty="0"/>
          </a:p>
        </p:txBody>
      </p:sp>
      <p:sp>
        <p:nvSpPr>
          <p:cNvPr id="78" name="Freeform: Shape 77"/>
          <p:cNvSpPr/>
          <p:nvPr/>
        </p:nvSpPr>
        <p:spPr>
          <a:xfrm>
            <a:off x="7335014" y="3704884"/>
            <a:ext cx="320457" cy="262670"/>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1"/>
          </a:solidFill>
          <a:ln w="9525" cap="flat">
            <a:noFill/>
            <a:prstDash val="solid"/>
            <a:miter/>
          </a:ln>
        </p:spPr>
        <p:txBody>
          <a:bodyPr rtlCol="0" anchor="ctr"/>
          <a:lstStyle/>
          <a:p>
            <a:endParaRPr lang="en-US"/>
          </a:p>
        </p:txBody>
      </p:sp>
      <p:sp>
        <p:nvSpPr>
          <p:cNvPr id="79" name="Rectangle 78"/>
          <p:cNvSpPr/>
          <p:nvPr/>
        </p:nvSpPr>
        <p:spPr>
          <a:xfrm>
            <a:off x="5424940" y="2153819"/>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sp>
        <p:nvSpPr>
          <p:cNvPr id="3" name="Freeform 9"/>
          <p:cNvSpPr/>
          <p:nvPr/>
        </p:nvSpPr>
        <p:spPr bwMode="auto">
          <a:xfrm>
            <a:off x="6482153" y="1934638"/>
            <a:ext cx="1167155" cy="4164069"/>
          </a:xfrm>
          <a:custGeom>
            <a:avLst/>
            <a:gdLst>
              <a:gd name="T0" fmla="*/ 453 w 768"/>
              <a:gd name="T1" fmla="*/ 45 h 2740"/>
              <a:gd name="T2" fmla="*/ 508 w 768"/>
              <a:gd name="T3" fmla="*/ 200 h 2740"/>
              <a:gd name="T4" fmla="*/ 464 w 768"/>
              <a:gd name="T5" fmla="*/ 287 h 2740"/>
              <a:gd name="T6" fmla="*/ 479 w 768"/>
              <a:gd name="T7" fmla="*/ 389 h 2740"/>
              <a:gd name="T8" fmla="*/ 628 w 768"/>
              <a:gd name="T9" fmla="*/ 445 h 2740"/>
              <a:gd name="T10" fmla="*/ 691 w 768"/>
              <a:gd name="T11" fmla="*/ 583 h 2740"/>
              <a:gd name="T12" fmla="*/ 719 w 768"/>
              <a:gd name="T13" fmla="*/ 858 h 2740"/>
              <a:gd name="T14" fmla="*/ 748 w 768"/>
              <a:gd name="T15" fmla="*/ 1287 h 2740"/>
              <a:gd name="T16" fmla="*/ 768 w 768"/>
              <a:gd name="T17" fmla="*/ 1416 h 2740"/>
              <a:gd name="T18" fmla="*/ 713 w 768"/>
              <a:gd name="T19" fmla="*/ 1478 h 2740"/>
              <a:gd name="T20" fmla="*/ 677 w 768"/>
              <a:gd name="T21" fmla="*/ 1427 h 2740"/>
              <a:gd name="T22" fmla="*/ 691 w 768"/>
              <a:gd name="T23" fmla="*/ 1320 h 2740"/>
              <a:gd name="T24" fmla="*/ 639 w 768"/>
              <a:gd name="T25" fmla="*/ 934 h 2740"/>
              <a:gd name="T26" fmla="*/ 595 w 768"/>
              <a:gd name="T27" fmla="*/ 745 h 2740"/>
              <a:gd name="T28" fmla="*/ 555 w 768"/>
              <a:gd name="T29" fmla="*/ 792 h 2740"/>
              <a:gd name="T30" fmla="*/ 535 w 768"/>
              <a:gd name="T31" fmla="*/ 947 h 2740"/>
              <a:gd name="T32" fmla="*/ 611 w 768"/>
              <a:gd name="T33" fmla="*/ 1125 h 2740"/>
              <a:gd name="T34" fmla="*/ 639 w 768"/>
              <a:gd name="T35" fmla="*/ 1351 h 2740"/>
              <a:gd name="T36" fmla="*/ 617 w 768"/>
              <a:gd name="T37" fmla="*/ 1912 h 2740"/>
              <a:gd name="T38" fmla="*/ 544 w 768"/>
              <a:gd name="T39" fmla="*/ 2387 h 2740"/>
              <a:gd name="T40" fmla="*/ 559 w 768"/>
              <a:gd name="T41" fmla="*/ 2711 h 2740"/>
              <a:gd name="T42" fmla="*/ 455 w 768"/>
              <a:gd name="T43" fmla="*/ 2687 h 2740"/>
              <a:gd name="T44" fmla="*/ 451 w 768"/>
              <a:gd name="T45" fmla="*/ 2523 h 2740"/>
              <a:gd name="T46" fmla="*/ 468 w 768"/>
              <a:gd name="T47" fmla="*/ 2363 h 2740"/>
              <a:gd name="T48" fmla="*/ 448 w 768"/>
              <a:gd name="T49" fmla="*/ 2136 h 2740"/>
              <a:gd name="T50" fmla="*/ 455 w 768"/>
              <a:gd name="T51" fmla="*/ 1894 h 2740"/>
              <a:gd name="T52" fmla="*/ 406 w 768"/>
              <a:gd name="T53" fmla="*/ 1598 h 2740"/>
              <a:gd name="T54" fmla="*/ 351 w 768"/>
              <a:gd name="T55" fmla="*/ 1680 h 2740"/>
              <a:gd name="T56" fmla="*/ 330 w 768"/>
              <a:gd name="T57" fmla="*/ 2018 h 2740"/>
              <a:gd name="T58" fmla="*/ 310 w 768"/>
              <a:gd name="T59" fmla="*/ 2223 h 2740"/>
              <a:gd name="T60" fmla="*/ 308 w 768"/>
              <a:gd name="T61" fmla="*/ 2411 h 2740"/>
              <a:gd name="T62" fmla="*/ 324 w 768"/>
              <a:gd name="T63" fmla="*/ 2647 h 2740"/>
              <a:gd name="T64" fmla="*/ 253 w 768"/>
              <a:gd name="T65" fmla="*/ 2729 h 2740"/>
              <a:gd name="T66" fmla="*/ 217 w 768"/>
              <a:gd name="T67" fmla="*/ 2616 h 2740"/>
              <a:gd name="T68" fmla="*/ 231 w 768"/>
              <a:gd name="T69" fmla="*/ 2376 h 2740"/>
              <a:gd name="T70" fmla="*/ 180 w 768"/>
              <a:gd name="T71" fmla="*/ 2118 h 2740"/>
              <a:gd name="T72" fmla="*/ 168 w 768"/>
              <a:gd name="T73" fmla="*/ 1867 h 2740"/>
              <a:gd name="T74" fmla="*/ 175 w 768"/>
              <a:gd name="T75" fmla="*/ 1607 h 2740"/>
              <a:gd name="T76" fmla="*/ 126 w 768"/>
              <a:gd name="T77" fmla="*/ 1363 h 2740"/>
              <a:gd name="T78" fmla="*/ 166 w 768"/>
              <a:gd name="T79" fmla="*/ 1107 h 2740"/>
              <a:gd name="T80" fmla="*/ 235 w 768"/>
              <a:gd name="T81" fmla="*/ 869 h 2740"/>
              <a:gd name="T82" fmla="*/ 182 w 768"/>
              <a:gd name="T83" fmla="*/ 711 h 2740"/>
              <a:gd name="T84" fmla="*/ 128 w 768"/>
              <a:gd name="T85" fmla="*/ 931 h 2740"/>
              <a:gd name="T86" fmla="*/ 119 w 768"/>
              <a:gd name="T87" fmla="*/ 1111 h 2740"/>
              <a:gd name="T88" fmla="*/ 64 w 768"/>
              <a:gd name="T89" fmla="*/ 1311 h 2740"/>
              <a:gd name="T90" fmla="*/ 100 w 768"/>
              <a:gd name="T91" fmla="*/ 1460 h 2740"/>
              <a:gd name="T92" fmla="*/ 79 w 768"/>
              <a:gd name="T93" fmla="*/ 1481 h 2740"/>
              <a:gd name="T94" fmla="*/ 4 w 768"/>
              <a:gd name="T95" fmla="*/ 1423 h 2740"/>
              <a:gd name="T96" fmla="*/ 22 w 768"/>
              <a:gd name="T97" fmla="*/ 1251 h 2740"/>
              <a:gd name="T98" fmla="*/ 70 w 768"/>
              <a:gd name="T99" fmla="*/ 623 h 2740"/>
              <a:gd name="T100" fmla="*/ 117 w 768"/>
              <a:gd name="T101" fmla="*/ 458 h 2740"/>
              <a:gd name="T102" fmla="*/ 251 w 768"/>
              <a:gd name="T103" fmla="*/ 412 h 2740"/>
              <a:gd name="T104" fmla="*/ 320 w 768"/>
              <a:gd name="T105" fmla="*/ 325 h 2740"/>
              <a:gd name="T106" fmla="*/ 253 w 768"/>
              <a:gd name="T107" fmla="*/ 221 h 2740"/>
              <a:gd name="T108" fmla="*/ 250 w 768"/>
              <a:gd name="T109" fmla="*/ 136 h 2740"/>
              <a:gd name="T110" fmla="*/ 322 w 768"/>
              <a:gd name="T111" fmla="*/ 3 h 2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8" h="2740">
                <a:moveTo>
                  <a:pt x="339" y="0"/>
                </a:moveTo>
                <a:lnTo>
                  <a:pt x="375" y="3"/>
                </a:lnTo>
                <a:lnTo>
                  <a:pt x="406" y="12"/>
                </a:lnTo>
                <a:lnTo>
                  <a:pt x="431" y="27"/>
                </a:lnTo>
                <a:lnTo>
                  <a:pt x="453" y="45"/>
                </a:lnTo>
                <a:lnTo>
                  <a:pt x="471" y="69"/>
                </a:lnTo>
                <a:lnTo>
                  <a:pt x="486" y="94"/>
                </a:lnTo>
                <a:lnTo>
                  <a:pt x="495" y="123"/>
                </a:lnTo>
                <a:lnTo>
                  <a:pt x="495" y="183"/>
                </a:lnTo>
                <a:lnTo>
                  <a:pt x="508" y="200"/>
                </a:lnTo>
                <a:lnTo>
                  <a:pt x="502" y="221"/>
                </a:lnTo>
                <a:lnTo>
                  <a:pt x="495" y="240"/>
                </a:lnTo>
                <a:lnTo>
                  <a:pt x="484" y="256"/>
                </a:lnTo>
                <a:lnTo>
                  <a:pt x="475" y="271"/>
                </a:lnTo>
                <a:lnTo>
                  <a:pt x="464" y="287"/>
                </a:lnTo>
                <a:lnTo>
                  <a:pt x="455" y="303"/>
                </a:lnTo>
                <a:lnTo>
                  <a:pt x="451" y="323"/>
                </a:lnTo>
                <a:lnTo>
                  <a:pt x="450" y="349"/>
                </a:lnTo>
                <a:lnTo>
                  <a:pt x="455" y="380"/>
                </a:lnTo>
                <a:lnTo>
                  <a:pt x="479" y="389"/>
                </a:lnTo>
                <a:lnTo>
                  <a:pt x="508" y="400"/>
                </a:lnTo>
                <a:lnTo>
                  <a:pt x="539" y="409"/>
                </a:lnTo>
                <a:lnTo>
                  <a:pt x="570" y="420"/>
                </a:lnTo>
                <a:lnTo>
                  <a:pt x="600" y="431"/>
                </a:lnTo>
                <a:lnTo>
                  <a:pt x="628" y="445"/>
                </a:lnTo>
                <a:lnTo>
                  <a:pt x="650" y="460"/>
                </a:lnTo>
                <a:lnTo>
                  <a:pt x="668" y="480"/>
                </a:lnTo>
                <a:lnTo>
                  <a:pt x="682" y="511"/>
                </a:lnTo>
                <a:lnTo>
                  <a:pt x="690" y="545"/>
                </a:lnTo>
                <a:lnTo>
                  <a:pt x="691" y="583"/>
                </a:lnTo>
                <a:lnTo>
                  <a:pt x="693" y="623"/>
                </a:lnTo>
                <a:lnTo>
                  <a:pt x="693" y="665"/>
                </a:lnTo>
                <a:lnTo>
                  <a:pt x="699" y="707"/>
                </a:lnTo>
                <a:lnTo>
                  <a:pt x="710" y="781"/>
                </a:lnTo>
                <a:lnTo>
                  <a:pt x="719" y="858"/>
                </a:lnTo>
                <a:lnTo>
                  <a:pt x="728" y="931"/>
                </a:lnTo>
                <a:lnTo>
                  <a:pt x="739" y="1000"/>
                </a:lnTo>
                <a:lnTo>
                  <a:pt x="742" y="1183"/>
                </a:lnTo>
                <a:lnTo>
                  <a:pt x="742" y="1267"/>
                </a:lnTo>
                <a:lnTo>
                  <a:pt x="748" y="1287"/>
                </a:lnTo>
                <a:lnTo>
                  <a:pt x="753" y="1311"/>
                </a:lnTo>
                <a:lnTo>
                  <a:pt x="759" y="1336"/>
                </a:lnTo>
                <a:lnTo>
                  <a:pt x="762" y="1363"/>
                </a:lnTo>
                <a:lnTo>
                  <a:pt x="766" y="1391"/>
                </a:lnTo>
                <a:lnTo>
                  <a:pt x="768" y="1416"/>
                </a:lnTo>
                <a:lnTo>
                  <a:pt x="764" y="1440"/>
                </a:lnTo>
                <a:lnTo>
                  <a:pt x="757" y="1458"/>
                </a:lnTo>
                <a:lnTo>
                  <a:pt x="742" y="1474"/>
                </a:lnTo>
                <a:lnTo>
                  <a:pt x="722" y="1483"/>
                </a:lnTo>
                <a:lnTo>
                  <a:pt x="713" y="1478"/>
                </a:lnTo>
                <a:lnTo>
                  <a:pt x="699" y="1478"/>
                </a:lnTo>
                <a:lnTo>
                  <a:pt x="682" y="1480"/>
                </a:lnTo>
                <a:lnTo>
                  <a:pt x="668" y="1480"/>
                </a:lnTo>
                <a:lnTo>
                  <a:pt x="659" y="1443"/>
                </a:lnTo>
                <a:lnTo>
                  <a:pt x="677" y="1427"/>
                </a:lnTo>
                <a:lnTo>
                  <a:pt x="686" y="1411"/>
                </a:lnTo>
                <a:lnTo>
                  <a:pt x="688" y="1394"/>
                </a:lnTo>
                <a:lnTo>
                  <a:pt x="688" y="1372"/>
                </a:lnTo>
                <a:lnTo>
                  <a:pt x="688" y="1349"/>
                </a:lnTo>
                <a:lnTo>
                  <a:pt x="691" y="1320"/>
                </a:lnTo>
                <a:lnTo>
                  <a:pt x="695" y="1305"/>
                </a:lnTo>
                <a:lnTo>
                  <a:pt x="700" y="1287"/>
                </a:lnTo>
                <a:lnTo>
                  <a:pt x="699" y="1267"/>
                </a:lnTo>
                <a:lnTo>
                  <a:pt x="642" y="1096"/>
                </a:lnTo>
                <a:lnTo>
                  <a:pt x="639" y="934"/>
                </a:lnTo>
                <a:lnTo>
                  <a:pt x="608" y="827"/>
                </a:lnTo>
                <a:lnTo>
                  <a:pt x="604" y="809"/>
                </a:lnTo>
                <a:lnTo>
                  <a:pt x="600" y="789"/>
                </a:lnTo>
                <a:lnTo>
                  <a:pt x="599" y="767"/>
                </a:lnTo>
                <a:lnTo>
                  <a:pt x="595" y="745"/>
                </a:lnTo>
                <a:lnTo>
                  <a:pt x="588" y="727"/>
                </a:lnTo>
                <a:lnTo>
                  <a:pt x="579" y="714"/>
                </a:lnTo>
                <a:lnTo>
                  <a:pt x="573" y="741"/>
                </a:lnTo>
                <a:lnTo>
                  <a:pt x="566" y="767"/>
                </a:lnTo>
                <a:lnTo>
                  <a:pt x="555" y="792"/>
                </a:lnTo>
                <a:lnTo>
                  <a:pt x="544" y="820"/>
                </a:lnTo>
                <a:lnTo>
                  <a:pt x="535" y="849"/>
                </a:lnTo>
                <a:lnTo>
                  <a:pt x="530" y="880"/>
                </a:lnTo>
                <a:lnTo>
                  <a:pt x="530" y="912"/>
                </a:lnTo>
                <a:lnTo>
                  <a:pt x="535" y="947"/>
                </a:lnTo>
                <a:lnTo>
                  <a:pt x="546" y="983"/>
                </a:lnTo>
                <a:lnTo>
                  <a:pt x="560" y="1018"/>
                </a:lnTo>
                <a:lnTo>
                  <a:pt x="577" y="1052"/>
                </a:lnTo>
                <a:lnTo>
                  <a:pt x="595" y="1089"/>
                </a:lnTo>
                <a:lnTo>
                  <a:pt x="611" y="1125"/>
                </a:lnTo>
                <a:lnTo>
                  <a:pt x="626" y="1165"/>
                </a:lnTo>
                <a:lnTo>
                  <a:pt x="637" y="1207"/>
                </a:lnTo>
                <a:lnTo>
                  <a:pt x="644" y="1251"/>
                </a:lnTo>
                <a:lnTo>
                  <a:pt x="646" y="1300"/>
                </a:lnTo>
                <a:lnTo>
                  <a:pt x="639" y="1351"/>
                </a:lnTo>
                <a:lnTo>
                  <a:pt x="582" y="1680"/>
                </a:lnTo>
                <a:lnTo>
                  <a:pt x="590" y="1734"/>
                </a:lnTo>
                <a:lnTo>
                  <a:pt x="599" y="1792"/>
                </a:lnTo>
                <a:lnTo>
                  <a:pt x="608" y="1851"/>
                </a:lnTo>
                <a:lnTo>
                  <a:pt x="617" y="1912"/>
                </a:lnTo>
                <a:lnTo>
                  <a:pt x="617" y="1972"/>
                </a:lnTo>
                <a:lnTo>
                  <a:pt x="611" y="2034"/>
                </a:lnTo>
                <a:lnTo>
                  <a:pt x="559" y="2320"/>
                </a:lnTo>
                <a:lnTo>
                  <a:pt x="551" y="2351"/>
                </a:lnTo>
                <a:lnTo>
                  <a:pt x="544" y="2387"/>
                </a:lnTo>
                <a:lnTo>
                  <a:pt x="537" y="2425"/>
                </a:lnTo>
                <a:lnTo>
                  <a:pt x="535" y="2463"/>
                </a:lnTo>
                <a:lnTo>
                  <a:pt x="539" y="2503"/>
                </a:lnTo>
                <a:lnTo>
                  <a:pt x="582" y="2696"/>
                </a:lnTo>
                <a:lnTo>
                  <a:pt x="559" y="2711"/>
                </a:lnTo>
                <a:lnTo>
                  <a:pt x="533" y="2723"/>
                </a:lnTo>
                <a:lnTo>
                  <a:pt x="504" y="2734"/>
                </a:lnTo>
                <a:lnTo>
                  <a:pt x="471" y="2740"/>
                </a:lnTo>
                <a:lnTo>
                  <a:pt x="460" y="2714"/>
                </a:lnTo>
                <a:lnTo>
                  <a:pt x="455" y="2687"/>
                </a:lnTo>
                <a:lnTo>
                  <a:pt x="453" y="2656"/>
                </a:lnTo>
                <a:lnTo>
                  <a:pt x="455" y="2625"/>
                </a:lnTo>
                <a:lnTo>
                  <a:pt x="457" y="2591"/>
                </a:lnTo>
                <a:lnTo>
                  <a:pt x="455" y="2556"/>
                </a:lnTo>
                <a:lnTo>
                  <a:pt x="451" y="2523"/>
                </a:lnTo>
                <a:lnTo>
                  <a:pt x="448" y="2492"/>
                </a:lnTo>
                <a:lnTo>
                  <a:pt x="450" y="2461"/>
                </a:lnTo>
                <a:lnTo>
                  <a:pt x="455" y="2431"/>
                </a:lnTo>
                <a:lnTo>
                  <a:pt x="460" y="2398"/>
                </a:lnTo>
                <a:lnTo>
                  <a:pt x="468" y="2363"/>
                </a:lnTo>
                <a:lnTo>
                  <a:pt x="471" y="2327"/>
                </a:lnTo>
                <a:lnTo>
                  <a:pt x="471" y="2287"/>
                </a:lnTo>
                <a:lnTo>
                  <a:pt x="468" y="2243"/>
                </a:lnTo>
                <a:lnTo>
                  <a:pt x="457" y="2192"/>
                </a:lnTo>
                <a:lnTo>
                  <a:pt x="448" y="2136"/>
                </a:lnTo>
                <a:lnTo>
                  <a:pt x="439" y="2074"/>
                </a:lnTo>
                <a:lnTo>
                  <a:pt x="437" y="2012"/>
                </a:lnTo>
                <a:lnTo>
                  <a:pt x="442" y="1951"/>
                </a:lnTo>
                <a:lnTo>
                  <a:pt x="448" y="1925"/>
                </a:lnTo>
                <a:lnTo>
                  <a:pt x="455" y="1894"/>
                </a:lnTo>
                <a:lnTo>
                  <a:pt x="457" y="1863"/>
                </a:lnTo>
                <a:lnTo>
                  <a:pt x="455" y="1831"/>
                </a:lnTo>
                <a:lnTo>
                  <a:pt x="439" y="1754"/>
                </a:lnTo>
                <a:lnTo>
                  <a:pt x="422" y="1678"/>
                </a:lnTo>
                <a:lnTo>
                  <a:pt x="406" y="1598"/>
                </a:lnTo>
                <a:lnTo>
                  <a:pt x="395" y="1516"/>
                </a:lnTo>
                <a:lnTo>
                  <a:pt x="388" y="1431"/>
                </a:lnTo>
                <a:lnTo>
                  <a:pt x="382" y="1431"/>
                </a:lnTo>
                <a:lnTo>
                  <a:pt x="382" y="1436"/>
                </a:lnTo>
                <a:lnTo>
                  <a:pt x="351" y="1680"/>
                </a:lnTo>
                <a:lnTo>
                  <a:pt x="319" y="1807"/>
                </a:lnTo>
                <a:lnTo>
                  <a:pt x="313" y="1861"/>
                </a:lnTo>
                <a:lnTo>
                  <a:pt x="317" y="1914"/>
                </a:lnTo>
                <a:lnTo>
                  <a:pt x="322" y="1965"/>
                </a:lnTo>
                <a:lnTo>
                  <a:pt x="330" y="2018"/>
                </a:lnTo>
                <a:lnTo>
                  <a:pt x="331" y="2072"/>
                </a:lnTo>
                <a:lnTo>
                  <a:pt x="328" y="2127"/>
                </a:lnTo>
                <a:lnTo>
                  <a:pt x="322" y="2152"/>
                </a:lnTo>
                <a:lnTo>
                  <a:pt x="317" y="2185"/>
                </a:lnTo>
                <a:lnTo>
                  <a:pt x="310" y="2223"/>
                </a:lnTo>
                <a:lnTo>
                  <a:pt x="304" y="2263"/>
                </a:lnTo>
                <a:lnTo>
                  <a:pt x="300" y="2303"/>
                </a:lnTo>
                <a:lnTo>
                  <a:pt x="299" y="2343"/>
                </a:lnTo>
                <a:lnTo>
                  <a:pt x="300" y="2380"/>
                </a:lnTo>
                <a:lnTo>
                  <a:pt x="308" y="2411"/>
                </a:lnTo>
                <a:lnTo>
                  <a:pt x="339" y="2474"/>
                </a:lnTo>
                <a:lnTo>
                  <a:pt x="328" y="2511"/>
                </a:lnTo>
                <a:lnTo>
                  <a:pt x="320" y="2556"/>
                </a:lnTo>
                <a:lnTo>
                  <a:pt x="320" y="2603"/>
                </a:lnTo>
                <a:lnTo>
                  <a:pt x="324" y="2647"/>
                </a:lnTo>
                <a:lnTo>
                  <a:pt x="324" y="2689"/>
                </a:lnTo>
                <a:lnTo>
                  <a:pt x="319" y="2727"/>
                </a:lnTo>
                <a:lnTo>
                  <a:pt x="299" y="2734"/>
                </a:lnTo>
                <a:lnTo>
                  <a:pt x="275" y="2736"/>
                </a:lnTo>
                <a:lnTo>
                  <a:pt x="253" y="2729"/>
                </a:lnTo>
                <a:lnTo>
                  <a:pt x="231" y="2718"/>
                </a:lnTo>
                <a:lnTo>
                  <a:pt x="213" y="2700"/>
                </a:lnTo>
                <a:lnTo>
                  <a:pt x="202" y="2678"/>
                </a:lnTo>
                <a:lnTo>
                  <a:pt x="199" y="2651"/>
                </a:lnTo>
                <a:lnTo>
                  <a:pt x="217" y="2616"/>
                </a:lnTo>
                <a:lnTo>
                  <a:pt x="230" y="2574"/>
                </a:lnTo>
                <a:lnTo>
                  <a:pt x="235" y="2529"/>
                </a:lnTo>
                <a:lnTo>
                  <a:pt x="239" y="2480"/>
                </a:lnTo>
                <a:lnTo>
                  <a:pt x="237" y="2429"/>
                </a:lnTo>
                <a:lnTo>
                  <a:pt x="231" y="2376"/>
                </a:lnTo>
                <a:lnTo>
                  <a:pt x="222" y="2321"/>
                </a:lnTo>
                <a:lnTo>
                  <a:pt x="213" y="2267"/>
                </a:lnTo>
                <a:lnTo>
                  <a:pt x="202" y="2216"/>
                </a:lnTo>
                <a:lnTo>
                  <a:pt x="191" y="2165"/>
                </a:lnTo>
                <a:lnTo>
                  <a:pt x="180" y="2118"/>
                </a:lnTo>
                <a:lnTo>
                  <a:pt x="171" y="2074"/>
                </a:lnTo>
                <a:lnTo>
                  <a:pt x="162" y="2034"/>
                </a:lnTo>
                <a:lnTo>
                  <a:pt x="157" y="1980"/>
                </a:lnTo>
                <a:lnTo>
                  <a:pt x="160" y="1923"/>
                </a:lnTo>
                <a:lnTo>
                  <a:pt x="168" y="1867"/>
                </a:lnTo>
                <a:lnTo>
                  <a:pt x="179" y="1812"/>
                </a:lnTo>
                <a:lnTo>
                  <a:pt x="186" y="1756"/>
                </a:lnTo>
                <a:lnTo>
                  <a:pt x="190" y="1700"/>
                </a:lnTo>
                <a:lnTo>
                  <a:pt x="182" y="1643"/>
                </a:lnTo>
                <a:lnTo>
                  <a:pt x="175" y="1607"/>
                </a:lnTo>
                <a:lnTo>
                  <a:pt x="166" y="1565"/>
                </a:lnTo>
                <a:lnTo>
                  <a:pt x="155" y="1518"/>
                </a:lnTo>
                <a:lnTo>
                  <a:pt x="144" y="1467"/>
                </a:lnTo>
                <a:lnTo>
                  <a:pt x="133" y="1414"/>
                </a:lnTo>
                <a:lnTo>
                  <a:pt x="126" y="1363"/>
                </a:lnTo>
                <a:lnTo>
                  <a:pt x="122" y="1312"/>
                </a:lnTo>
                <a:lnTo>
                  <a:pt x="122" y="1265"/>
                </a:lnTo>
                <a:lnTo>
                  <a:pt x="128" y="1223"/>
                </a:lnTo>
                <a:lnTo>
                  <a:pt x="144" y="1163"/>
                </a:lnTo>
                <a:lnTo>
                  <a:pt x="166" y="1107"/>
                </a:lnTo>
                <a:lnTo>
                  <a:pt x="190" y="1051"/>
                </a:lnTo>
                <a:lnTo>
                  <a:pt x="213" y="998"/>
                </a:lnTo>
                <a:lnTo>
                  <a:pt x="231" y="943"/>
                </a:lnTo>
                <a:lnTo>
                  <a:pt x="237" y="905"/>
                </a:lnTo>
                <a:lnTo>
                  <a:pt x="235" y="869"/>
                </a:lnTo>
                <a:lnTo>
                  <a:pt x="228" y="832"/>
                </a:lnTo>
                <a:lnTo>
                  <a:pt x="215" y="800"/>
                </a:lnTo>
                <a:lnTo>
                  <a:pt x="202" y="769"/>
                </a:lnTo>
                <a:lnTo>
                  <a:pt x="191" y="740"/>
                </a:lnTo>
                <a:lnTo>
                  <a:pt x="182" y="711"/>
                </a:lnTo>
                <a:lnTo>
                  <a:pt x="179" y="711"/>
                </a:lnTo>
                <a:lnTo>
                  <a:pt x="170" y="769"/>
                </a:lnTo>
                <a:lnTo>
                  <a:pt x="157" y="825"/>
                </a:lnTo>
                <a:lnTo>
                  <a:pt x="140" y="878"/>
                </a:lnTo>
                <a:lnTo>
                  <a:pt x="128" y="931"/>
                </a:lnTo>
                <a:lnTo>
                  <a:pt x="122" y="969"/>
                </a:lnTo>
                <a:lnTo>
                  <a:pt x="122" y="1005"/>
                </a:lnTo>
                <a:lnTo>
                  <a:pt x="124" y="1041"/>
                </a:lnTo>
                <a:lnTo>
                  <a:pt x="124" y="1078"/>
                </a:lnTo>
                <a:lnTo>
                  <a:pt x="119" y="1111"/>
                </a:lnTo>
                <a:lnTo>
                  <a:pt x="110" y="1145"/>
                </a:lnTo>
                <a:lnTo>
                  <a:pt x="95" y="1181"/>
                </a:lnTo>
                <a:lnTo>
                  <a:pt x="82" y="1223"/>
                </a:lnTo>
                <a:lnTo>
                  <a:pt x="71" y="1267"/>
                </a:lnTo>
                <a:lnTo>
                  <a:pt x="64" y="1311"/>
                </a:lnTo>
                <a:lnTo>
                  <a:pt x="62" y="1358"/>
                </a:lnTo>
                <a:lnTo>
                  <a:pt x="71" y="1403"/>
                </a:lnTo>
                <a:lnTo>
                  <a:pt x="108" y="1451"/>
                </a:lnTo>
                <a:lnTo>
                  <a:pt x="104" y="1456"/>
                </a:lnTo>
                <a:lnTo>
                  <a:pt x="100" y="1460"/>
                </a:lnTo>
                <a:lnTo>
                  <a:pt x="100" y="1463"/>
                </a:lnTo>
                <a:lnTo>
                  <a:pt x="100" y="1469"/>
                </a:lnTo>
                <a:lnTo>
                  <a:pt x="99" y="1472"/>
                </a:lnTo>
                <a:lnTo>
                  <a:pt x="99" y="1480"/>
                </a:lnTo>
                <a:lnTo>
                  <a:pt x="79" y="1481"/>
                </a:lnTo>
                <a:lnTo>
                  <a:pt x="62" y="1481"/>
                </a:lnTo>
                <a:lnTo>
                  <a:pt x="48" y="1481"/>
                </a:lnTo>
                <a:lnTo>
                  <a:pt x="31" y="1483"/>
                </a:lnTo>
                <a:lnTo>
                  <a:pt x="13" y="1452"/>
                </a:lnTo>
                <a:lnTo>
                  <a:pt x="4" y="1423"/>
                </a:lnTo>
                <a:lnTo>
                  <a:pt x="0" y="1392"/>
                </a:lnTo>
                <a:lnTo>
                  <a:pt x="2" y="1361"/>
                </a:lnTo>
                <a:lnTo>
                  <a:pt x="8" y="1327"/>
                </a:lnTo>
                <a:lnTo>
                  <a:pt x="15" y="1291"/>
                </a:lnTo>
                <a:lnTo>
                  <a:pt x="22" y="1251"/>
                </a:lnTo>
                <a:lnTo>
                  <a:pt x="22" y="1036"/>
                </a:lnTo>
                <a:lnTo>
                  <a:pt x="62" y="751"/>
                </a:lnTo>
                <a:lnTo>
                  <a:pt x="68" y="709"/>
                </a:lnTo>
                <a:lnTo>
                  <a:pt x="70" y="665"/>
                </a:lnTo>
                <a:lnTo>
                  <a:pt x="70" y="623"/>
                </a:lnTo>
                <a:lnTo>
                  <a:pt x="71" y="581"/>
                </a:lnTo>
                <a:lnTo>
                  <a:pt x="75" y="541"/>
                </a:lnTo>
                <a:lnTo>
                  <a:pt x="84" y="507"/>
                </a:lnTo>
                <a:lnTo>
                  <a:pt x="99" y="476"/>
                </a:lnTo>
                <a:lnTo>
                  <a:pt x="117" y="458"/>
                </a:lnTo>
                <a:lnTo>
                  <a:pt x="139" y="445"/>
                </a:lnTo>
                <a:lnTo>
                  <a:pt x="164" y="436"/>
                </a:lnTo>
                <a:lnTo>
                  <a:pt x="193" y="429"/>
                </a:lnTo>
                <a:lnTo>
                  <a:pt x="222" y="421"/>
                </a:lnTo>
                <a:lnTo>
                  <a:pt x="251" y="412"/>
                </a:lnTo>
                <a:lnTo>
                  <a:pt x="275" y="403"/>
                </a:lnTo>
                <a:lnTo>
                  <a:pt x="297" y="389"/>
                </a:lnTo>
                <a:lnTo>
                  <a:pt x="311" y="371"/>
                </a:lnTo>
                <a:lnTo>
                  <a:pt x="322" y="347"/>
                </a:lnTo>
                <a:lnTo>
                  <a:pt x="320" y="325"/>
                </a:lnTo>
                <a:lnTo>
                  <a:pt x="313" y="303"/>
                </a:lnTo>
                <a:lnTo>
                  <a:pt x="299" y="281"/>
                </a:lnTo>
                <a:lnTo>
                  <a:pt x="282" y="261"/>
                </a:lnTo>
                <a:lnTo>
                  <a:pt x="266" y="241"/>
                </a:lnTo>
                <a:lnTo>
                  <a:pt x="253" y="221"/>
                </a:lnTo>
                <a:lnTo>
                  <a:pt x="248" y="203"/>
                </a:lnTo>
                <a:lnTo>
                  <a:pt x="253" y="191"/>
                </a:lnTo>
                <a:lnTo>
                  <a:pt x="253" y="174"/>
                </a:lnTo>
                <a:lnTo>
                  <a:pt x="250" y="154"/>
                </a:lnTo>
                <a:lnTo>
                  <a:pt x="250" y="136"/>
                </a:lnTo>
                <a:lnTo>
                  <a:pt x="251" y="116"/>
                </a:lnTo>
                <a:lnTo>
                  <a:pt x="262" y="83"/>
                </a:lnTo>
                <a:lnTo>
                  <a:pt x="280" y="54"/>
                </a:lnTo>
                <a:lnTo>
                  <a:pt x="302" y="27"/>
                </a:lnTo>
                <a:lnTo>
                  <a:pt x="322" y="3"/>
                </a:lnTo>
                <a:lnTo>
                  <a:pt x="339" y="0"/>
                </a:lnTo>
                <a:close/>
              </a:path>
            </a:pathLst>
          </a:custGeom>
          <a:solidFill>
            <a:schemeClr val="accent2"/>
          </a:solidFill>
          <a:ln>
            <a:noFill/>
          </a:ln>
        </p:spPr>
        <p:txBody>
          <a:bodyPr vert="horz" wrap="square" lIns="91440" tIns="45720" rIns="91440" bIns="45720" numCol="1" anchor="t" anchorCtr="0" compatLnSpc="1"/>
          <a:lstStyle/>
          <a:p>
            <a:endParaRPr lang="ko-KR" altLang="en-US" sz="2700"/>
          </a:p>
        </p:txBody>
      </p:sp>
      <p:sp>
        <p:nvSpPr>
          <p:cNvPr id="4" name="Freeform 18"/>
          <p:cNvSpPr/>
          <p:nvPr/>
        </p:nvSpPr>
        <p:spPr bwMode="auto">
          <a:xfrm>
            <a:off x="4554416" y="1777406"/>
            <a:ext cx="1241045" cy="4316301"/>
          </a:xfrm>
          <a:custGeom>
            <a:avLst/>
            <a:gdLst>
              <a:gd name="T0" fmla="*/ 564 w 862"/>
              <a:gd name="T1" fmla="*/ 78 h 2998"/>
              <a:gd name="T2" fmla="*/ 579 w 862"/>
              <a:gd name="T3" fmla="*/ 156 h 2998"/>
              <a:gd name="T4" fmla="*/ 570 w 862"/>
              <a:gd name="T5" fmla="*/ 282 h 2998"/>
              <a:gd name="T6" fmla="*/ 531 w 862"/>
              <a:gd name="T7" fmla="*/ 420 h 2998"/>
              <a:gd name="T8" fmla="*/ 675 w 862"/>
              <a:gd name="T9" fmla="*/ 489 h 2998"/>
              <a:gd name="T10" fmla="*/ 819 w 862"/>
              <a:gd name="T11" fmla="*/ 589 h 2998"/>
              <a:gd name="T12" fmla="*/ 851 w 862"/>
              <a:gd name="T13" fmla="*/ 876 h 2998"/>
              <a:gd name="T14" fmla="*/ 846 w 862"/>
              <a:gd name="T15" fmla="*/ 1427 h 2998"/>
              <a:gd name="T16" fmla="*/ 817 w 862"/>
              <a:gd name="T17" fmla="*/ 1724 h 2998"/>
              <a:gd name="T18" fmla="*/ 739 w 862"/>
              <a:gd name="T19" fmla="*/ 1745 h 2998"/>
              <a:gd name="T20" fmla="*/ 753 w 862"/>
              <a:gd name="T21" fmla="*/ 1714 h 2998"/>
              <a:gd name="T22" fmla="*/ 750 w 862"/>
              <a:gd name="T23" fmla="*/ 1698 h 2998"/>
              <a:gd name="T24" fmla="*/ 790 w 862"/>
              <a:gd name="T25" fmla="*/ 1658 h 2998"/>
              <a:gd name="T26" fmla="*/ 788 w 862"/>
              <a:gd name="T27" fmla="*/ 1607 h 2998"/>
              <a:gd name="T28" fmla="*/ 742 w 862"/>
              <a:gd name="T29" fmla="*/ 1660 h 2998"/>
              <a:gd name="T30" fmla="*/ 751 w 862"/>
              <a:gd name="T31" fmla="*/ 1380 h 2998"/>
              <a:gd name="T32" fmla="*/ 702 w 862"/>
              <a:gd name="T33" fmla="*/ 1000 h 2998"/>
              <a:gd name="T34" fmla="*/ 684 w 862"/>
              <a:gd name="T35" fmla="*/ 831 h 2998"/>
              <a:gd name="T36" fmla="*/ 642 w 862"/>
              <a:gd name="T37" fmla="*/ 1014 h 2998"/>
              <a:gd name="T38" fmla="*/ 730 w 862"/>
              <a:gd name="T39" fmla="*/ 1656 h 2998"/>
              <a:gd name="T40" fmla="*/ 708 w 862"/>
              <a:gd name="T41" fmla="*/ 1924 h 2998"/>
              <a:gd name="T42" fmla="*/ 753 w 862"/>
              <a:gd name="T43" fmla="*/ 2256 h 2998"/>
              <a:gd name="T44" fmla="*/ 671 w 862"/>
              <a:gd name="T45" fmla="*/ 2687 h 2998"/>
              <a:gd name="T46" fmla="*/ 722 w 862"/>
              <a:gd name="T47" fmla="*/ 2894 h 2998"/>
              <a:gd name="T48" fmla="*/ 568 w 862"/>
              <a:gd name="T49" fmla="*/ 2989 h 2998"/>
              <a:gd name="T50" fmla="*/ 551 w 862"/>
              <a:gd name="T51" fmla="*/ 2773 h 2998"/>
              <a:gd name="T52" fmla="*/ 570 w 862"/>
              <a:gd name="T53" fmla="*/ 2627 h 2998"/>
              <a:gd name="T54" fmla="*/ 539 w 862"/>
              <a:gd name="T55" fmla="*/ 2349 h 2998"/>
              <a:gd name="T56" fmla="*/ 515 w 862"/>
              <a:gd name="T57" fmla="*/ 1994 h 2998"/>
              <a:gd name="T58" fmla="*/ 422 w 862"/>
              <a:gd name="T59" fmla="*/ 1576 h 2998"/>
              <a:gd name="T60" fmla="*/ 386 w 862"/>
              <a:gd name="T61" fmla="*/ 1833 h 2998"/>
              <a:gd name="T62" fmla="*/ 319 w 862"/>
              <a:gd name="T63" fmla="*/ 2120 h 2998"/>
              <a:gd name="T64" fmla="*/ 311 w 862"/>
              <a:gd name="T65" fmla="*/ 2525 h 2998"/>
              <a:gd name="T66" fmla="*/ 339 w 862"/>
              <a:gd name="T67" fmla="*/ 2773 h 2998"/>
              <a:gd name="T68" fmla="*/ 331 w 862"/>
              <a:gd name="T69" fmla="*/ 2984 h 2998"/>
              <a:gd name="T70" fmla="*/ 210 w 862"/>
              <a:gd name="T71" fmla="*/ 2989 h 2998"/>
              <a:gd name="T72" fmla="*/ 195 w 862"/>
              <a:gd name="T73" fmla="*/ 2838 h 2998"/>
              <a:gd name="T74" fmla="*/ 191 w 862"/>
              <a:gd name="T75" fmla="*/ 2504 h 2998"/>
              <a:gd name="T76" fmla="*/ 130 w 862"/>
              <a:gd name="T77" fmla="*/ 2254 h 2998"/>
              <a:gd name="T78" fmla="*/ 171 w 862"/>
              <a:gd name="T79" fmla="*/ 1971 h 2998"/>
              <a:gd name="T80" fmla="*/ 148 w 862"/>
              <a:gd name="T81" fmla="*/ 1718 h 2998"/>
              <a:gd name="T82" fmla="*/ 204 w 862"/>
              <a:gd name="T83" fmla="*/ 1189 h 2998"/>
              <a:gd name="T84" fmla="*/ 195 w 862"/>
              <a:gd name="T85" fmla="*/ 809 h 2998"/>
              <a:gd name="T86" fmla="*/ 168 w 862"/>
              <a:gd name="T87" fmla="*/ 962 h 2998"/>
              <a:gd name="T88" fmla="*/ 144 w 862"/>
              <a:gd name="T89" fmla="*/ 1229 h 2998"/>
              <a:gd name="T90" fmla="*/ 110 w 862"/>
              <a:gd name="T91" fmla="*/ 1402 h 2998"/>
              <a:gd name="T92" fmla="*/ 122 w 862"/>
              <a:gd name="T93" fmla="*/ 1656 h 2998"/>
              <a:gd name="T94" fmla="*/ 82 w 862"/>
              <a:gd name="T95" fmla="*/ 1656 h 2998"/>
              <a:gd name="T96" fmla="*/ 110 w 862"/>
              <a:gd name="T97" fmla="*/ 1704 h 2998"/>
              <a:gd name="T98" fmla="*/ 124 w 862"/>
              <a:gd name="T99" fmla="*/ 1729 h 2998"/>
              <a:gd name="T100" fmla="*/ 95 w 862"/>
              <a:gd name="T101" fmla="*/ 1751 h 2998"/>
              <a:gd name="T102" fmla="*/ 2 w 862"/>
              <a:gd name="T103" fmla="*/ 1640 h 2998"/>
              <a:gd name="T104" fmla="*/ 2 w 862"/>
              <a:gd name="T105" fmla="*/ 1140 h 2998"/>
              <a:gd name="T106" fmla="*/ 11 w 862"/>
              <a:gd name="T107" fmla="*/ 933 h 2998"/>
              <a:gd name="T108" fmla="*/ 22 w 862"/>
              <a:gd name="T109" fmla="*/ 693 h 2998"/>
              <a:gd name="T110" fmla="*/ 99 w 862"/>
              <a:gd name="T111" fmla="*/ 524 h 2998"/>
              <a:gd name="T112" fmla="*/ 288 w 862"/>
              <a:gd name="T113" fmla="*/ 453 h 2998"/>
              <a:gd name="T114" fmla="*/ 339 w 862"/>
              <a:gd name="T115" fmla="*/ 311 h 2998"/>
              <a:gd name="T116" fmla="*/ 299 w 862"/>
              <a:gd name="T117" fmla="*/ 224 h 2998"/>
              <a:gd name="T118" fmla="*/ 313 w 862"/>
              <a:gd name="T119" fmla="*/ 104 h 2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2" h="2998">
                <a:moveTo>
                  <a:pt x="439" y="0"/>
                </a:moveTo>
                <a:lnTo>
                  <a:pt x="522" y="27"/>
                </a:lnTo>
                <a:lnTo>
                  <a:pt x="551" y="73"/>
                </a:lnTo>
                <a:lnTo>
                  <a:pt x="555" y="76"/>
                </a:lnTo>
                <a:lnTo>
                  <a:pt x="560" y="78"/>
                </a:lnTo>
                <a:lnTo>
                  <a:pt x="564" y="78"/>
                </a:lnTo>
                <a:lnTo>
                  <a:pt x="568" y="80"/>
                </a:lnTo>
                <a:lnTo>
                  <a:pt x="570" y="80"/>
                </a:lnTo>
                <a:lnTo>
                  <a:pt x="573" y="84"/>
                </a:lnTo>
                <a:lnTo>
                  <a:pt x="575" y="87"/>
                </a:lnTo>
                <a:lnTo>
                  <a:pt x="579" y="93"/>
                </a:lnTo>
                <a:lnTo>
                  <a:pt x="579" y="156"/>
                </a:lnTo>
                <a:lnTo>
                  <a:pt x="580" y="180"/>
                </a:lnTo>
                <a:lnTo>
                  <a:pt x="584" y="202"/>
                </a:lnTo>
                <a:lnTo>
                  <a:pt x="588" y="222"/>
                </a:lnTo>
                <a:lnTo>
                  <a:pt x="588" y="240"/>
                </a:lnTo>
                <a:lnTo>
                  <a:pt x="580" y="262"/>
                </a:lnTo>
                <a:lnTo>
                  <a:pt x="570" y="282"/>
                </a:lnTo>
                <a:lnTo>
                  <a:pt x="557" y="302"/>
                </a:lnTo>
                <a:lnTo>
                  <a:pt x="544" y="324"/>
                </a:lnTo>
                <a:lnTo>
                  <a:pt x="533" y="344"/>
                </a:lnTo>
                <a:lnTo>
                  <a:pt x="526" y="367"/>
                </a:lnTo>
                <a:lnTo>
                  <a:pt x="524" y="393"/>
                </a:lnTo>
                <a:lnTo>
                  <a:pt x="531" y="420"/>
                </a:lnTo>
                <a:lnTo>
                  <a:pt x="544" y="438"/>
                </a:lnTo>
                <a:lnTo>
                  <a:pt x="562" y="453"/>
                </a:lnTo>
                <a:lnTo>
                  <a:pt x="586" y="464"/>
                </a:lnTo>
                <a:lnTo>
                  <a:pt x="613" y="473"/>
                </a:lnTo>
                <a:lnTo>
                  <a:pt x="644" y="482"/>
                </a:lnTo>
                <a:lnTo>
                  <a:pt x="675" y="489"/>
                </a:lnTo>
                <a:lnTo>
                  <a:pt x="706" y="498"/>
                </a:lnTo>
                <a:lnTo>
                  <a:pt x="737" y="507"/>
                </a:lnTo>
                <a:lnTo>
                  <a:pt x="762" y="520"/>
                </a:lnTo>
                <a:lnTo>
                  <a:pt x="786" y="536"/>
                </a:lnTo>
                <a:lnTo>
                  <a:pt x="802" y="556"/>
                </a:lnTo>
                <a:lnTo>
                  <a:pt x="819" y="589"/>
                </a:lnTo>
                <a:lnTo>
                  <a:pt x="831" y="629"/>
                </a:lnTo>
                <a:lnTo>
                  <a:pt x="840" y="674"/>
                </a:lnTo>
                <a:lnTo>
                  <a:pt x="846" y="722"/>
                </a:lnTo>
                <a:lnTo>
                  <a:pt x="850" y="774"/>
                </a:lnTo>
                <a:lnTo>
                  <a:pt x="851" y="825"/>
                </a:lnTo>
                <a:lnTo>
                  <a:pt x="851" y="876"/>
                </a:lnTo>
                <a:lnTo>
                  <a:pt x="851" y="925"/>
                </a:lnTo>
                <a:lnTo>
                  <a:pt x="851" y="973"/>
                </a:lnTo>
                <a:lnTo>
                  <a:pt x="862" y="1127"/>
                </a:lnTo>
                <a:lnTo>
                  <a:pt x="850" y="1227"/>
                </a:lnTo>
                <a:lnTo>
                  <a:pt x="844" y="1329"/>
                </a:lnTo>
                <a:lnTo>
                  <a:pt x="846" y="1427"/>
                </a:lnTo>
                <a:lnTo>
                  <a:pt x="853" y="1524"/>
                </a:lnTo>
                <a:lnTo>
                  <a:pt x="862" y="1616"/>
                </a:lnTo>
                <a:lnTo>
                  <a:pt x="862" y="1649"/>
                </a:lnTo>
                <a:lnTo>
                  <a:pt x="853" y="1676"/>
                </a:lnTo>
                <a:lnTo>
                  <a:pt x="839" y="1702"/>
                </a:lnTo>
                <a:lnTo>
                  <a:pt x="817" y="1724"/>
                </a:lnTo>
                <a:lnTo>
                  <a:pt x="793" y="1742"/>
                </a:lnTo>
                <a:lnTo>
                  <a:pt x="768" y="1754"/>
                </a:lnTo>
                <a:lnTo>
                  <a:pt x="742" y="1764"/>
                </a:lnTo>
                <a:lnTo>
                  <a:pt x="742" y="1756"/>
                </a:lnTo>
                <a:lnTo>
                  <a:pt x="740" y="1751"/>
                </a:lnTo>
                <a:lnTo>
                  <a:pt x="739" y="1745"/>
                </a:lnTo>
                <a:lnTo>
                  <a:pt x="739" y="1742"/>
                </a:lnTo>
                <a:lnTo>
                  <a:pt x="739" y="1736"/>
                </a:lnTo>
                <a:lnTo>
                  <a:pt x="739" y="1729"/>
                </a:lnTo>
                <a:lnTo>
                  <a:pt x="744" y="1724"/>
                </a:lnTo>
                <a:lnTo>
                  <a:pt x="750" y="1720"/>
                </a:lnTo>
                <a:lnTo>
                  <a:pt x="753" y="1714"/>
                </a:lnTo>
                <a:lnTo>
                  <a:pt x="757" y="1707"/>
                </a:lnTo>
                <a:lnTo>
                  <a:pt x="759" y="1700"/>
                </a:lnTo>
                <a:lnTo>
                  <a:pt x="755" y="1698"/>
                </a:lnTo>
                <a:lnTo>
                  <a:pt x="751" y="1698"/>
                </a:lnTo>
                <a:lnTo>
                  <a:pt x="750" y="1698"/>
                </a:lnTo>
                <a:lnTo>
                  <a:pt x="750" y="1698"/>
                </a:lnTo>
                <a:lnTo>
                  <a:pt x="750" y="1696"/>
                </a:lnTo>
                <a:lnTo>
                  <a:pt x="750" y="1694"/>
                </a:lnTo>
                <a:lnTo>
                  <a:pt x="748" y="1693"/>
                </a:lnTo>
                <a:lnTo>
                  <a:pt x="748" y="1687"/>
                </a:lnTo>
                <a:lnTo>
                  <a:pt x="770" y="1674"/>
                </a:lnTo>
                <a:lnTo>
                  <a:pt x="790" y="1658"/>
                </a:lnTo>
                <a:lnTo>
                  <a:pt x="808" y="1640"/>
                </a:lnTo>
                <a:lnTo>
                  <a:pt x="806" y="1631"/>
                </a:lnTo>
                <a:lnTo>
                  <a:pt x="804" y="1624"/>
                </a:lnTo>
                <a:lnTo>
                  <a:pt x="802" y="1618"/>
                </a:lnTo>
                <a:lnTo>
                  <a:pt x="799" y="1613"/>
                </a:lnTo>
                <a:lnTo>
                  <a:pt x="788" y="1607"/>
                </a:lnTo>
                <a:lnTo>
                  <a:pt x="779" y="1613"/>
                </a:lnTo>
                <a:lnTo>
                  <a:pt x="775" y="1625"/>
                </a:lnTo>
                <a:lnTo>
                  <a:pt x="771" y="1638"/>
                </a:lnTo>
                <a:lnTo>
                  <a:pt x="766" y="1647"/>
                </a:lnTo>
                <a:lnTo>
                  <a:pt x="757" y="1656"/>
                </a:lnTo>
                <a:lnTo>
                  <a:pt x="742" y="1660"/>
                </a:lnTo>
                <a:lnTo>
                  <a:pt x="735" y="1547"/>
                </a:lnTo>
                <a:lnTo>
                  <a:pt x="768" y="1493"/>
                </a:lnTo>
                <a:lnTo>
                  <a:pt x="768" y="1469"/>
                </a:lnTo>
                <a:lnTo>
                  <a:pt x="766" y="1442"/>
                </a:lnTo>
                <a:lnTo>
                  <a:pt x="759" y="1413"/>
                </a:lnTo>
                <a:lnTo>
                  <a:pt x="751" y="1380"/>
                </a:lnTo>
                <a:lnTo>
                  <a:pt x="742" y="1349"/>
                </a:lnTo>
                <a:lnTo>
                  <a:pt x="733" y="1318"/>
                </a:lnTo>
                <a:lnTo>
                  <a:pt x="724" y="1291"/>
                </a:lnTo>
                <a:lnTo>
                  <a:pt x="719" y="1267"/>
                </a:lnTo>
                <a:lnTo>
                  <a:pt x="722" y="1056"/>
                </a:lnTo>
                <a:lnTo>
                  <a:pt x="702" y="1000"/>
                </a:lnTo>
                <a:lnTo>
                  <a:pt x="699" y="974"/>
                </a:lnTo>
                <a:lnTo>
                  <a:pt x="697" y="945"/>
                </a:lnTo>
                <a:lnTo>
                  <a:pt x="695" y="914"/>
                </a:lnTo>
                <a:lnTo>
                  <a:pt x="695" y="884"/>
                </a:lnTo>
                <a:lnTo>
                  <a:pt x="691" y="854"/>
                </a:lnTo>
                <a:lnTo>
                  <a:pt x="684" y="831"/>
                </a:lnTo>
                <a:lnTo>
                  <a:pt x="671" y="813"/>
                </a:lnTo>
                <a:lnTo>
                  <a:pt x="668" y="809"/>
                </a:lnTo>
                <a:lnTo>
                  <a:pt x="668" y="889"/>
                </a:lnTo>
                <a:lnTo>
                  <a:pt x="653" y="927"/>
                </a:lnTo>
                <a:lnTo>
                  <a:pt x="644" y="969"/>
                </a:lnTo>
                <a:lnTo>
                  <a:pt x="642" y="1014"/>
                </a:lnTo>
                <a:lnTo>
                  <a:pt x="642" y="1060"/>
                </a:lnTo>
                <a:lnTo>
                  <a:pt x="648" y="1105"/>
                </a:lnTo>
                <a:lnTo>
                  <a:pt x="655" y="1149"/>
                </a:lnTo>
                <a:lnTo>
                  <a:pt x="662" y="1187"/>
                </a:lnTo>
                <a:lnTo>
                  <a:pt x="728" y="1620"/>
                </a:lnTo>
                <a:lnTo>
                  <a:pt x="730" y="1656"/>
                </a:lnTo>
                <a:lnTo>
                  <a:pt x="728" y="1698"/>
                </a:lnTo>
                <a:lnTo>
                  <a:pt x="722" y="1744"/>
                </a:lnTo>
                <a:lnTo>
                  <a:pt x="717" y="1789"/>
                </a:lnTo>
                <a:lnTo>
                  <a:pt x="710" y="1836"/>
                </a:lnTo>
                <a:lnTo>
                  <a:pt x="708" y="1882"/>
                </a:lnTo>
                <a:lnTo>
                  <a:pt x="708" y="1924"/>
                </a:lnTo>
                <a:lnTo>
                  <a:pt x="713" y="1974"/>
                </a:lnTo>
                <a:lnTo>
                  <a:pt x="722" y="2027"/>
                </a:lnTo>
                <a:lnTo>
                  <a:pt x="733" y="2082"/>
                </a:lnTo>
                <a:lnTo>
                  <a:pt x="744" y="2140"/>
                </a:lnTo>
                <a:lnTo>
                  <a:pt x="751" y="2198"/>
                </a:lnTo>
                <a:lnTo>
                  <a:pt x="753" y="2256"/>
                </a:lnTo>
                <a:lnTo>
                  <a:pt x="748" y="2313"/>
                </a:lnTo>
                <a:lnTo>
                  <a:pt x="731" y="2387"/>
                </a:lnTo>
                <a:lnTo>
                  <a:pt x="715" y="2458"/>
                </a:lnTo>
                <a:lnTo>
                  <a:pt x="699" y="2531"/>
                </a:lnTo>
                <a:lnTo>
                  <a:pt x="684" y="2607"/>
                </a:lnTo>
                <a:lnTo>
                  <a:pt x="671" y="2687"/>
                </a:lnTo>
                <a:lnTo>
                  <a:pt x="670" y="2727"/>
                </a:lnTo>
                <a:lnTo>
                  <a:pt x="675" y="2762"/>
                </a:lnTo>
                <a:lnTo>
                  <a:pt x="684" y="2796"/>
                </a:lnTo>
                <a:lnTo>
                  <a:pt x="697" y="2829"/>
                </a:lnTo>
                <a:lnTo>
                  <a:pt x="710" y="2862"/>
                </a:lnTo>
                <a:lnTo>
                  <a:pt x="722" y="2894"/>
                </a:lnTo>
                <a:lnTo>
                  <a:pt x="731" y="2927"/>
                </a:lnTo>
                <a:lnTo>
                  <a:pt x="735" y="2964"/>
                </a:lnTo>
                <a:lnTo>
                  <a:pt x="699" y="2980"/>
                </a:lnTo>
                <a:lnTo>
                  <a:pt x="659" y="2989"/>
                </a:lnTo>
                <a:lnTo>
                  <a:pt x="615" y="2991"/>
                </a:lnTo>
                <a:lnTo>
                  <a:pt x="568" y="2989"/>
                </a:lnTo>
                <a:lnTo>
                  <a:pt x="559" y="2962"/>
                </a:lnTo>
                <a:lnTo>
                  <a:pt x="551" y="2929"/>
                </a:lnTo>
                <a:lnTo>
                  <a:pt x="548" y="2894"/>
                </a:lnTo>
                <a:lnTo>
                  <a:pt x="551" y="2856"/>
                </a:lnTo>
                <a:lnTo>
                  <a:pt x="555" y="2784"/>
                </a:lnTo>
                <a:lnTo>
                  <a:pt x="551" y="2773"/>
                </a:lnTo>
                <a:lnTo>
                  <a:pt x="546" y="2760"/>
                </a:lnTo>
                <a:lnTo>
                  <a:pt x="542" y="2745"/>
                </a:lnTo>
                <a:lnTo>
                  <a:pt x="542" y="2727"/>
                </a:lnTo>
                <a:lnTo>
                  <a:pt x="551" y="2696"/>
                </a:lnTo>
                <a:lnTo>
                  <a:pt x="560" y="2664"/>
                </a:lnTo>
                <a:lnTo>
                  <a:pt x="570" y="2627"/>
                </a:lnTo>
                <a:lnTo>
                  <a:pt x="575" y="2589"/>
                </a:lnTo>
                <a:lnTo>
                  <a:pt x="577" y="2545"/>
                </a:lnTo>
                <a:lnTo>
                  <a:pt x="571" y="2500"/>
                </a:lnTo>
                <a:lnTo>
                  <a:pt x="560" y="2453"/>
                </a:lnTo>
                <a:lnTo>
                  <a:pt x="550" y="2402"/>
                </a:lnTo>
                <a:lnTo>
                  <a:pt x="539" y="2349"/>
                </a:lnTo>
                <a:lnTo>
                  <a:pt x="535" y="2294"/>
                </a:lnTo>
                <a:lnTo>
                  <a:pt x="539" y="2240"/>
                </a:lnTo>
                <a:lnTo>
                  <a:pt x="559" y="2116"/>
                </a:lnTo>
                <a:lnTo>
                  <a:pt x="548" y="2076"/>
                </a:lnTo>
                <a:lnTo>
                  <a:pt x="531" y="2036"/>
                </a:lnTo>
                <a:lnTo>
                  <a:pt x="515" y="1994"/>
                </a:lnTo>
                <a:lnTo>
                  <a:pt x="502" y="1953"/>
                </a:lnTo>
                <a:lnTo>
                  <a:pt x="491" y="1784"/>
                </a:lnTo>
                <a:lnTo>
                  <a:pt x="439" y="1540"/>
                </a:lnTo>
                <a:lnTo>
                  <a:pt x="431" y="1540"/>
                </a:lnTo>
                <a:lnTo>
                  <a:pt x="426" y="1556"/>
                </a:lnTo>
                <a:lnTo>
                  <a:pt x="422" y="1576"/>
                </a:lnTo>
                <a:lnTo>
                  <a:pt x="422" y="1600"/>
                </a:lnTo>
                <a:lnTo>
                  <a:pt x="406" y="1642"/>
                </a:lnTo>
                <a:lnTo>
                  <a:pt x="397" y="1685"/>
                </a:lnTo>
                <a:lnTo>
                  <a:pt x="391" y="1733"/>
                </a:lnTo>
                <a:lnTo>
                  <a:pt x="390" y="1782"/>
                </a:lnTo>
                <a:lnTo>
                  <a:pt x="386" y="1833"/>
                </a:lnTo>
                <a:lnTo>
                  <a:pt x="382" y="1885"/>
                </a:lnTo>
                <a:lnTo>
                  <a:pt x="375" y="1936"/>
                </a:lnTo>
                <a:lnTo>
                  <a:pt x="362" y="1985"/>
                </a:lnTo>
                <a:lnTo>
                  <a:pt x="346" y="2031"/>
                </a:lnTo>
                <a:lnTo>
                  <a:pt x="330" y="2076"/>
                </a:lnTo>
                <a:lnTo>
                  <a:pt x="319" y="2120"/>
                </a:lnTo>
                <a:lnTo>
                  <a:pt x="339" y="2209"/>
                </a:lnTo>
                <a:lnTo>
                  <a:pt x="339" y="2364"/>
                </a:lnTo>
                <a:lnTo>
                  <a:pt x="331" y="2400"/>
                </a:lnTo>
                <a:lnTo>
                  <a:pt x="322" y="2438"/>
                </a:lnTo>
                <a:lnTo>
                  <a:pt x="315" y="2482"/>
                </a:lnTo>
                <a:lnTo>
                  <a:pt x="311" y="2525"/>
                </a:lnTo>
                <a:lnTo>
                  <a:pt x="315" y="2569"/>
                </a:lnTo>
                <a:lnTo>
                  <a:pt x="319" y="2664"/>
                </a:lnTo>
                <a:lnTo>
                  <a:pt x="348" y="2727"/>
                </a:lnTo>
                <a:lnTo>
                  <a:pt x="348" y="2744"/>
                </a:lnTo>
                <a:lnTo>
                  <a:pt x="344" y="2758"/>
                </a:lnTo>
                <a:lnTo>
                  <a:pt x="339" y="2773"/>
                </a:lnTo>
                <a:lnTo>
                  <a:pt x="335" y="2784"/>
                </a:lnTo>
                <a:lnTo>
                  <a:pt x="331" y="2822"/>
                </a:lnTo>
                <a:lnTo>
                  <a:pt x="333" y="2862"/>
                </a:lnTo>
                <a:lnTo>
                  <a:pt x="335" y="2902"/>
                </a:lnTo>
                <a:lnTo>
                  <a:pt x="337" y="2944"/>
                </a:lnTo>
                <a:lnTo>
                  <a:pt x="331" y="2984"/>
                </a:lnTo>
                <a:lnTo>
                  <a:pt x="322" y="2984"/>
                </a:lnTo>
                <a:lnTo>
                  <a:pt x="304" y="2993"/>
                </a:lnTo>
                <a:lnTo>
                  <a:pt x="280" y="2998"/>
                </a:lnTo>
                <a:lnTo>
                  <a:pt x="257" y="2998"/>
                </a:lnTo>
                <a:lnTo>
                  <a:pt x="233" y="2996"/>
                </a:lnTo>
                <a:lnTo>
                  <a:pt x="210" y="2989"/>
                </a:lnTo>
                <a:lnTo>
                  <a:pt x="190" y="2980"/>
                </a:lnTo>
                <a:lnTo>
                  <a:pt x="173" y="2965"/>
                </a:lnTo>
                <a:lnTo>
                  <a:pt x="162" y="2949"/>
                </a:lnTo>
                <a:lnTo>
                  <a:pt x="159" y="2929"/>
                </a:lnTo>
                <a:lnTo>
                  <a:pt x="179" y="2885"/>
                </a:lnTo>
                <a:lnTo>
                  <a:pt x="195" y="2838"/>
                </a:lnTo>
                <a:lnTo>
                  <a:pt x="206" y="2784"/>
                </a:lnTo>
                <a:lnTo>
                  <a:pt x="211" y="2727"/>
                </a:lnTo>
                <a:lnTo>
                  <a:pt x="213" y="2671"/>
                </a:lnTo>
                <a:lnTo>
                  <a:pt x="210" y="2613"/>
                </a:lnTo>
                <a:lnTo>
                  <a:pt x="202" y="2556"/>
                </a:lnTo>
                <a:lnTo>
                  <a:pt x="191" y="2504"/>
                </a:lnTo>
                <a:lnTo>
                  <a:pt x="179" y="2467"/>
                </a:lnTo>
                <a:lnTo>
                  <a:pt x="166" y="2431"/>
                </a:lnTo>
                <a:lnTo>
                  <a:pt x="153" y="2389"/>
                </a:lnTo>
                <a:lnTo>
                  <a:pt x="140" y="2347"/>
                </a:lnTo>
                <a:lnTo>
                  <a:pt x="133" y="2302"/>
                </a:lnTo>
                <a:lnTo>
                  <a:pt x="130" y="2254"/>
                </a:lnTo>
                <a:lnTo>
                  <a:pt x="135" y="2204"/>
                </a:lnTo>
                <a:lnTo>
                  <a:pt x="142" y="2165"/>
                </a:lnTo>
                <a:lnTo>
                  <a:pt x="151" y="2120"/>
                </a:lnTo>
                <a:lnTo>
                  <a:pt x="159" y="2071"/>
                </a:lnTo>
                <a:lnTo>
                  <a:pt x="166" y="2022"/>
                </a:lnTo>
                <a:lnTo>
                  <a:pt x="171" y="1971"/>
                </a:lnTo>
                <a:lnTo>
                  <a:pt x="171" y="1924"/>
                </a:lnTo>
                <a:lnTo>
                  <a:pt x="168" y="1880"/>
                </a:lnTo>
                <a:lnTo>
                  <a:pt x="162" y="1847"/>
                </a:lnTo>
                <a:lnTo>
                  <a:pt x="157" y="1809"/>
                </a:lnTo>
                <a:lnTo>
                  <a:pt x="151" y="1765"/>
                </a:lnTo>
                <a:lnTo>
                  <a:pt x="148" y="1718"/>
                </a:lnTo>
                <a:lnTo>
                  <a:pt x="144" y="1673"/>
                </a:lnTo>
                <a:lnTo>
                  <a:pt x="142" y="1629"/>
                </a:lnTo>
                <a:lnTo>
                  <a:pt x="144" y="1591"/>
                </a:lnTo>
                <a:lnTo>
                  <a:pt x="148" y="1560"/>
                </a:lnTo>
                <a:lnTo>
                  <a:pt x="195" y="1224"/>
                </a:lnTo>
                <a:lnTo>
                  <a:pt x="204" y="1189"/>
                </a:lnTo>
                <a:lnTo>
                  <a:pt x="213" y="1153"/>
                </a:lnTo>
                <a:lnTo>
                  <a:pt x="222" y="1113"/>
                </a:lnTo>
                <a:lnTo>
                  <a:pt x="226" y="1071"/>
                </a:lnTo>
                <a:lnTo>
                  <a:pt x="222" y="1029"/>
                </a:lnTo>
                <a:lnTo>
                  <a:pt x="199" y="904"/>
                </a:lnTo>
                <a:lnTo>
                  <a:pt x="195" y="809"/>
                </a:lnTo>
                <a:lnTo>
                  <a:pt x="191" y="813"/>
                </a:lnTo>
                <a:lnTo>
                  <a:pt x="180" y="836"/>
                </a:lnTo>
                <a:lnTo>
                  <a:pt x="175" y="865"/>
                </a:lnTo>
                <a:lnTo>
                  <a:pt x="171" y="896"/>
                </a:lnTo>
                <a:lnTo>
                  <a:pt x="171" y="929"/>
                </a:lnTo>
                <a:lnTo>
                  <a:pt x="168" y="962"/>
                </a:lnTo>
                <a:lnTo>
                  <a:pt x="162" y="993"/>
                </a:lnTo>
                <a:lnTo>
                  <a:pt x="139" y="1067"/>
                </a:lnTo>
                <a:lnTo>
                  <a:pt x="135" y="1107"/>
                </a:lnTo>
                <a:lnTo>
                  <a:pt x="135" y="1147"/>
                </a:lnTo>
                <a:lnTo>
                  <a:pt x="140" y="1189"/>
                </a:lnTo>
                <a:lnTo>
                  <a:pt x="144" y="1229"/>
                </a:lnTo>
                <a:lnTo>
                  <a:pt x="144" y="1269"/>
                </a:lnTo>
                <a:lnTo>
                  <a:pt x="139" y="1309"/>
                </a:lnTo>
                <a:lnTo>
                  <a:pt x="135" y="1325"/>
                </a:lnTo>
                <a:lnTo>
                  <a:pt x="128" y="1347"/>
                </a:lnTo>
                <a:lnTo>
                  <a:pt x="119" y="1373"/>
                </a:lnTo>
                <a:lnTo>
                  <a:pt x="110" y="1402"/>
                </a:lnTo>
                <a:lnTo>
                  <a:pt x="102" y="1429"/>
                </a:lnTo>
                <a:lnTo>
                  <a:pt x="99" y="1456"/>
                </a:lnTo>
                <a:lnTo>
                  <a:pt x="97" y="1480"/>
                </a:lnTo>
                <a:lnTo>
                  <a:pt x="99" y="1500"/>
                </a:lnTo>
                <a:lnTo>
                  <a:pt x="128" y="1544"/>
                </a:lnTo>
                <a:lnTo>
                  <a:pt x="122" y="1656"/>
                </a:lnTo>
                <a:lnTo>
                  <a:pt x="108" y="1660"/>
                </a:lnTo>
                <a:lnTo>
                  <a:pt x="99" y="1640"/>
                </a:lnTo>
                <a:lnTo>
                  <a:pt x="91" y="1616"/>
                </a:lnTo>
                <a:lnTo>
                  <a:pt x="68" y="1607"/>
                </a:lnTo>
                <a:lnTo>
                  <a:pt x="62" y="1636"/>
                </a:lnTo>
                <a:lnTo>
                  <a:pt x="82" y="1656"/>
                </a:lnTo>
                <a:lnTo>
                  <a:pt x="104" y="1678"/>
                </a:lnTo>
                <a:lnTo>
                  <a:pt x="119" y="1700"/>
                </a:lnTo>
                <a:lnTo>
                  <a:pt x="115" y="1702"/>
                </a:lnTo>
                <a:lnTo>
                  <a:pt x="111" y="1702"/>
                </a:lnTo>
                <a:lnTo>
                  <a:pt x="110" y="1702"/>
                </a:lnTo>
                <a:lnTo>
                  <a:pt x="110" y="1704"/>
                </a:lnTo>
                <a:lnTo>
                  <a:pt x="110" y="1704"/>
                </a:lnTo>
                <a:lnTo>
                  <a:pt x="110" y="1705"/>
                </a:lnTo>
                <a:lnTo>
                  <a:pt x="108" y="1707"/>
                </a:lnTo>
                <a:lnTo>
                  <a:pt x="108" y="1713"/>
                </a:lnTo>
                <a:lnTo>
                  <a:pt x="119" y="1718"/>
                </a:lnTo>
                <a:lnTo>
                  <a:pt x="124" y="1729"/>
                </a:lnTo>
                <a:lnTo>
                  <a:pt x="128" y="1744"/>
                </a:lnTo>
                <a:lnTo>
                  <a:pt x="124" y="1749"/>
                </a:lnTo>
                <a:lnTo>
                  <a:pt x="122" y="1754"/>
                </a:lnTo>
                <a:lnTo>
                  <a:pt x="119" y="1760"/>
                </a:lnTo>
                <a:lnTo>
                  <a:pt x="115" y="1764"/>
                </a:lnTo>
                <a:lnTo>
                  <a:pt x="95" y="1751"/>
                </a:lnTo>
                <a:lnTo>
                  <a:pt x="75" y="1740"/>
                </a:lnTo>
                <a:lnTo>
                  <a:pt x="57" y="1729"/>
                </a:lnTo>
                <a:lnTo>
                  <a:pt x="39" y="1714"/>
                </a:lnTo>
                <a:lnTo>
                  <a:pt x="24" y="1696"/>
                </a:lnTo>
                <a:lnTo>
                  <a:pt x="11" y="1673"/>
                </a:lnTo>
                <a:lnTo>
                  <a:pt x="2" y="1640"/>
                </a:lnTo>
                <a:lnTo>
                  <a:pt x="2" y="1607"/>
                </a:lnTo>
                <a:lnTo>
                  <a:pt x="6" y="1574"/>
                </a:lnTo>
                <a:lnTo>
                  <a:pt x="11" y="1540"/>
                </a:lnTo>
                <a:lnTo>
                  <a:pt x="17" y="1505"/>
                </a:lnTo>
                <a:lnTo>
                  <a:pt x="19" y="1473"/>
                </a:lnTo>
                <a:lnTo>
                  <a:pt x="2" y="1140"/>
                </a:lnTo>
                <a:lnTo>
                  <a:pt x="0" y="1105"/>
                </a:lnTo>
                <a:lnTo>
                  <a:pt x="2" y="1071"/>
                </a:lnTo>
                <a:lnTo>
                  <a:pt x="8" y="1038"/>
                </a:lnTo>
                <a:lnTo>
                  <a:pt x="13" y="1005"/>
                </a:lnTo>
                <a:lnTo>
                  <a:pt x="15" y="969"/>
                </a:lnTo>
                <a:lnTo>
                  <a:pt x="11" y="933"/>
                </a:lnTo>
                <a:lnTo>
                  <a:pt x="8" y="904"/>
                </a:lnTo>
                <a:lnTo>
                  <a:pt x="6" y="867"/>
                </a:lnTo>
                <a:lnTo>
                  <a:pt x="8" y="825"/>
                </a:lnTo>
                <a:lnTo>
                  <a:pt x="11" y="782"/>
                </a:lnTo>
                <a:lnTo>
                  <a:pt x="17" y="736"/>
                </a:lnTo>
                <a:lnTo>
                  <a:pt x="22" y="693"/>
                </a:lnTo>
                <a:lnTo>
                  <a:pt x="30" y="653"/>
                </a:lnTo>
                <a:lnTo>
                  <a:pt x="39" y="616"/>
                </a:lnTo>
                <a:lnTo>
                  <a:pt x="46" y="587"/>
                </a:lnTo>
                <a:lnTo>
                  <a:pt x="55" y="567"/>
                </a:lnTo>
                <a:lnTo>
                  <a:pt x="75" y="544"/>
                </a:lnTo>
                <a:lnTo>
                  <a:pt x="99" y="524"/>
                </a:lnTo>
                <a:lnTo>
                  <a:pt x="128" y="509"/>
                </a:lnTo>
                <a:lnTo>
                  <a:pt x="159" y="496"/>
                </a:lnTo>
                <a:lnTo>
                  <a:pt x="191" y="485"/>
                </a:lnTo>
                <a:lnTo>
                  <a:pt x="224" y="476"/>
                </a:lnTo>
                <a:lnTo>
                  <a:pt x="257" y="465"/>
                </a:lnTo>
                <a:lnTo>
                  <a:pt x="288" y="453"/>
                </a:lnTo>
                <a:lnTo>
                  <a:pt x="315" y="436"/>
                </a:lnTo>
                <a:lnTo>
                  <a:pt x="339" y="416"/>
                </a:lnTo>
                <a:lnTo>
                  <a:pt x="339" y="391"/>
                </a:lnTo>
                <a:lnTo>
                  <a:pt x="340" y="364"/>
                </a:lnTo>
                <a:lnTo>
                  <a:pt x="340" y="336"/>
                </a:lnTo>
                <a:lnTo>
                  <a:pt x="339" y="311"/>
                </a:lnTo>
                <a:lnTo>
                  <a:pt x="331" y="293"/>
                </a:lnTo>
                <a:lnTo>
                  <a:pt x="322" y="280"/>
                </a:lnTo>
                <a:lnTo>
                  <a:pt x="313" y="269"/>
                </a:lnTo>
                <a:lnTo>
                  <a:pt x="304" y="254"/>
                </a:lnTo>
                <a:lnTo>
                  <a:pt x="299" y="236"/>
                </a:lnTo>
                <a:lnTo>
                  <a:pt x="299" y="224"/>
                </a:lnTo>
                <a:lnTo>
                  <a:pt x="302" y="214"/>
                </a:lnTo>
                <a:lnTo>
                  <a:pt x="306" y="207"/>
                </a:lnTo>
                <a:lnTo>
                  <a:pt x="311" y="200"/>
                </a:lnTo>
                <a:lnTo>
                  <a:pt x="315" y="193"/>
                </a:lnTo>
                <a:lnTo>
                  <a:pt x="302" y="133"/>
                </a:lnTo>
                <a:lnTo>
                  <a:pt x="313" y="104"/>
                </a:lnTo>
                <a:lnTo>
                  <a:pt x="330" y="74"/>
                </a:lnTo>
                <a:lnTo>
                  <a:pt x="353" y="47"/>
                </a:lnTo>
                <a:lnTo>
                  <a:pt x="380" y="25"/>
                </a:lnTo>
                <a:lnTo>
                  <a:pt x="410" y="9"/>
                </a:lnTo>
                <a:lnTo>
                  <a:pt x="439" y="0"/>
                </a:lnTo>
                <a:close/>
              </a:path>
            </a:pathLst>
          </a:custGeom>
          <a:solidFill>
            <a:schemeClr val="accent3"/>
          </a:solidFill>
          <a:ln>
            <a:noFill/>
          </a:ln>
        </p:spPr>
        <p:txBody>
          <a:bodyPr vert="horz" wrap="square" lIns="91440" tIns="45720" rIns="91440" bIns="45720" numCol="1" anchor="t" anchorCtr="0" compatLnSpc="1"/>
          <a:lstStyle/>
          <a:p>
            <a:endParaRPr lang="ko-KR" altLang="en-US" sz="2700"/>
          </a:p>
        </p:txBody>
      </p:sp>
      <p:graphicFrame>
        <p:nvGraphicFramePr>
          <p:cNvPr id="5" name="Chart 4"/>
          <p:cNvGraphicFramePr/>
          <p:nvPr/>
        </p:nvGraphicFramePr>
        <p:xfrm>
          <a:off x="1421725" y="3746246"/>
          <a:ext cx="2096285" cy="2016224"/>
        </p:xfrm>
        <a:graphic>
          <a:graphicData uri="http://schemas.openxmlformats.org/drawingml/2006/chart">
            <c:chart xmlns:c="http://schemas.openxmlformats.org/drawingml/2006/chart" xmlns:r="http://schemas.openxmlformats.org/officeDocument/2006/relationships" r:id="rId1"/>
          </a:graphicData>
        </a:graphic>
      </p:graphicFrame>
      <p:sp>
        <p:nvSpPr>
          <p:cNvPr id="6" name="Heart 3"/>
          <p:cNvSpPr/>
          <p:nvPr/>
        </p:nvSpPr>
        <p:spPr>
          <a:xfrm>
            <a:off x="2013792" y="4355951"/>
            <a:ext cx="912149" cy="825480"/>
          </a:xfrm>
          <a:custGeom>
            <a:avLst/>
            <a:gdLst/>
            <a:ahLst/>
            <a:cxnLst/>
            <a:rect l="l" t="t" r="r" b="b"/>
            <a:pathLst>
              <a:path w="3971393" h="3594045">
                <a:moveTo>
                  <a:pt x="2284446" y="942229"/>
                </a:moveTo>
                <a:cubicBezTo>
                  <a:pt x="2231718" y="946666"/>
                  <a:pt x="2184212" y="981897"/>
                  <a:pt x="2166723" y="1035351"/>
                </a:cubicBezTo>
                <a:lnTo>
                  <a:pt x="1818705" y="2099054"/>
                </a:lnTo>
                <a:lnTo>
                  <a:pt x="1630896" y="1461099"/>
                </a:lnTo>
                <a:cubicBezTo>
                  <a:pt x="1625536" y="1442893"/>
                  <a:pt x="1616698" y="1426659"/>
                  <a:pt x="1605222" y="1412988"/>
                </a:cubicBezTo>
                <a:cubicBezTo>
                  <a:pt x="1592838" y="1372092"/>
                  <a:pt x="1559535" y="1339590"/>
                  <a:pt x="1515200" y="1327710"/>
                </a:cubicBezTo>
                <a:cubicBezTo>
                  <a:pt x="1442764" y="1308302"/>
                  <a:pt x="1368310" y="1351289"/>
                  <a:pt x="1348901" y="1423723"/>
                </a:cubicBezTo>
                <a:lnTo>
                  <a:pt x="1175574" y="2070589"/>
                </a:lnTo>
                <a:lnTo>
                  <a:pt x="887391" y="2070589"/>
                </a:lnTo>
                <a:cubicBezTo>
                  <a:pt x="812401" y="2070589"/>
                  <a:pt x="751610" y="2131382"/>
                  <a:pt x="751610" y="2206372"/>
                </a:cubicBezTo>
                <a:cubicBezTo>
                  <a:pt x="751609" y="2281361"/>
                  <a:pt x="812402" y="2342153"/>
                  <a:pt x="887391" y="2342154"/>
                </a:cubicBezTo>
                <a:lnTo>
                  <a:pt x="1266160" y="2342154"/>
                </a:lnTo>
                <a:cubicBezTo>
                  <a:pt x="1309243" y="2342153"/>
                  <a:pt x="1347639" y="2322088"/>
                  <a:pt x="1370869" y="2289485"/>
                </a:cubicBezTo>
                <a:cubicBezTo>
                  <a:pt x="1392914" y="2274134"/>
                  <a:pt x="1408463" y="2250677"/>
                  <a:pt x="1415910" y="2222885"/>
                </a:cubicBezTo>
                <a:lnTo>
                  <a:pt x="1490320" y="1945186"/>
                </a:lnTo>
                <a:lnTo>
                  <a:pt x="1661817" y="2527729"/>
                </a:lnTo>
                <a:cubicBezTo>
                  <a:pt x="1680716" y="2591927"/>
                  <a:pt x="1742866" y="2631605"/>
                  <a:pt x="1806849" y="2621696"/>
                </a:cubicBezTo>
                <a:cubicBezTo>
                  <a:pt x="1873057" y="2637495"/>
                  <a:pt x="1940784" y="2599243"/>
                  <a:pt x="1962449" y="2533025"/>
                </a:cubicBezTo>
                <a:lnTo>
                  <a:pt x="2291633" y="1526890"/>
                </a:lnTo>
                <a:lnTo>
                  <a:pt x="2478124" y="2222886"/>
                </a:lnTo>
                <a:cubicBezTo>
                  <a:pt x="2491725" y="2273643"/>
                  <a:pt x="2532355" y="2309941"/>
                  <a:pt x="2580723" y="2318869"/>
                </a:cubicBezTo>
                <a:cubicBezTo>
                  <a:pt x="2600453" y="2334375"/>
                  <a:pt x="2625460" y="2342152"/>
                  <a:pt x="2652283" y="2342153"/>
                </a:cubicBezTo>
                <a:lnTo>
                  <a:pt x="3058108" y="2342153"/>
                </a:lnTo>
                <a:cubicBezTo>
                  <a:pt x="3133099" y="2342153"/>
                  <a:pt x="3193891" y="2281360"/>
                  <a:pt x="3193891" y="2206371"/>
                </a:cubicBezTo>
                <a:cubicBezTo>
                  <a:pt x="3193890" y="2131381"/>
                  <a:pt x="3133099" y="2070589"/>
                  <a:pt x="3058108" y="2070588"/>
                </a:cubicBezTo>
                <a:lnTo>
                  <a:pt x="2718460" y="2070589"/>
                </a:lnTo>
                <a:lnTo>
                  <a:pt x="2455970" y="1090961"/>
                </a:lnTo>
                <a:cubicBezTo>
                  <a:pt x="2449895" y="1068289"/>
                  <a:pt x="2438427" y="1048501"/>
                  <a:pt x="2421928" y="1033927"/>
                </a:cubicBezTo>
                <a:cubicBezTo>
                  <a:pt x="2410672" y="994460"/>
                  <a:pt x="2379946" y="962248"/>
                  <a:pt x="2337996" y="948523"/>
                </a:cubicBezTo>
                <a:cubicBezTo>
                  <a:pt x="2320178" y="942693"/>
                  <a:pt x="2302022" y="940751"/>
                  <a:pt x="2284446" y="942229"/>
                </a:cubicBezTo>
                <a:close/>
                <a:moveTo>
                  <a:pt x="941190" y="119"/>
                </a:moveTo>
                <a:cubicBezTo>
                  <a:pt x="1335246" y="6449"/>
                  <a:pt x="1754682" y="267656"/>
                  <a:pt x="1985697" y="864700"/>
                </a:cubicBezTo>
                <a:cubicBezTo>
                  <a:pt x="2807082" y="-1258124"/>
                  <a:pt x="6010484" y="864700"/>
                  <a:pt x="1985697" y="3594045"/>
                </a:cubicBezTo>
                <a:cubicBezTo>
                  <a:pt x="-907119" y="1632328"/>
                  <a:pt x="-65842" y="-16059"/>
                  <a:pt x="941190" y="11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 name="Heart 3"/>
          <p:cNvSpPr/>
          <p:nvPr/>
        </p:nvSpPr>
        <p:spPr>
          <a:xfrm>
            <a:off x="9239688" y="4355951"/>
            <a:ext cx="912149" cy="825480"/>
          </a:xfrm>
          <a:custGeom>
            <a:avLst/>
            <a:gdLst/>
            <a:ahLst/>
            <a:cxnLst/>
            <a:rect l="l" t="t" r="r" b="b"/>
            <a:pathLst>
              <a:path w="3971393" h="3594045">
                <a:moveTo>
                  <a:pt x="2284446" y="942229"/>
                </a:moveTo>
                <a:cubicBezTo>
                  <a:pt x="2231718" y="946666"/>
                  <a:pt x="2184212" y="981897"/>
                  <a:pt x="2166723" y="1035351"/>
                </a:cubicBezTo>
                <a:lnTo>
                  <a:pt x="1818705" y="2099054"/>
                </a:lnTo>
                <a:lnTo>
                  <a:pt x="1630896" y="1461099"/>
                </a:lnTo>
                <a:cubicBezTo>
                  <a:pt x="1625536" y="1442893"/>
                  <a:pt x="1616698" y="1426659"/>
                  <a:pt x="1605222" y="1412988"/>
                </a:cubicBezTo>
                <a:cubicBezTo>
                  <a:pt x="1592838" y="1372092"/>
                  <a:pt x="1559535" y="1339590"/>
                  <a:pt x="1515200" y="1327710"/>
                </a:cubicBezTo>
                <a:cubicBezTo>
                  <a:pt x="1442764" y="1308302"/>
                  <a:pt x="1368310" y="1351289"/>
                  <a:pt x="1348901" y="1423723"/>
                </a:cubicBezTo>
                <a:lnTo>
                  <a:pt x="1175574" y="2070589"/>
                </a:lnTo>
                <a:lnTo>
                  <a:pt x="887391" y="2070589"/>
                </a:lnTo>
                <a:cubicBezTo>
                  <a:pt x="812401" y="2070589"/>
                  <a:pt x="751610" y="2131382"/>
                  <a:pt x="751610" y="2206372"/>
                </a:cubicBezTo>
                <a:cubicBezTo>
                  <a:pt x="751609" y="2281361"/>
                  <a:pt x="812402" y="2342153"/>
                  <a:pt x="887391" y="2342154"/>
                </a:cubicBezTo>
                <a:lnTo>
                  <a:pt x="1266160" y="2342154"/>
                </a:lnTo>
                <a:cubicBezTo>
                  <a:pt x="1309243" y="2342153"/>
                  <a:pt x="1347639" y="2322088"/>
                  <a:pt x="1370869" y="2289485"/>
                </a:cubicBezTo>
                <a:cubicBezTo>
                  <a:pt x="1392914" y="2274134"/>
                  <a:pt x="1408463" y="2250677"/>
                  <a:pt x="1415910" y="2222885"/>
                </a:cubicBezTo>
                <a:lnTo>
                  <a:pt x="1490320" y="1945186"/>
                </a:lnTo>
                <a:lnTo>
                  <a:pt x="1661817" y="2527729"/>
                </a:lnTo>
                <a:cubicBezTo>
                  <a:pt x="1680716" y="2591927"/>
                  <a:pt x="1742866" y="2631605"/>
                  <a:pt x="1806849" y="2621696"/>
                </a:cubicBezTo>
                <a:cubicBezTo>
                  <a:pt x="1873057" y="2637495"/>
                  <a:pt x="1940784" y="2599243"/>
                  <a:pt x="1962449" y="2533025"/>
                </a:cubicBezTo>
                <a:lnTo>
                  <a:pt x="2291633" y="1526890"/>
                </a:lnTo>
                <a:lnTo>
                  <a:pt x="2478124" y="2222886"/>
                </a:lnTo>
                <a:cubicBezTo>
                  <a:pt x="2491725" y="2273643"/>
                  <a:pt x="2532355" y="2309941"/>
                  <a:pt x="2580723" y="2318869"/>
                </a:cubicBezTo>
                <a:cubicBezTo>
                  <a:pt x="2600453" y="2334375"/>
                  <a:pt x="2625460" y="2342152"/>
                  <a:pt x="2652283" y="2342153"/>
                </a:cubicBezTo>
                <a:lnTo>
                  <a:pt x="3058108" y="2342153"/>
                </a:lnTo>
                <a:cubicBezTo>
                  <a:pt x="3133099" y="2342153"/>
                  <a:pt x="3193891" y="2281360"/>
                  <a:pt x="3193891" y="2206371"/>
                </a:cubicBezTo>
                <a:cubicBezTo>
                  <a:pt x="3193890" y="2131381"/>
                  <a:pt x="3133099" y="2070589"/>
                  <a:pt x="3058108" y="2070588"/>
                </a:cubicBezTo>
                <a:lnTo>
                  <a:pt x="2718460" y="2070589"/>
                </a:lnTo>
                <a:lnTo>
                  <a:pt x="2455970" y="1090961"/>
                </a:lnTo>
                <a:cubicBezTo>
                  <a:pt x="2449895" y="1068289"/>
                  <a:pt x="2438427" y="1048501"/>
                  <a:pt x="2421928" y="1033927"/>
                </a:cubicBezTo>
                <a:cubicBezTo>
                  <a:pt x="2410672" y="994460"/>
                  <a:pt x="2379946" y="962248"/>
                  <a:pt x="2337996" y="948523"/>
                </a:cubicBezTo>
                <a:cubicBezTo>
                  <a:pt x="2320178" y="942693"/>
                  <a:pt x="2302022" y="940751"/>
                  <a:pt x="2284446" y="942229"/>
                </a:cubicBezTo>
                <a:close/>
                <a:moveTo>
                  <a:pt x="941190" y="119"/>
                </a:moveTo>
                <a:cubicBezTo>
                  <a:pt x="1335246" y="6449"/>
                  <a:pt x="1754682" y="267656"/>
                  <a:pt x="1985697" y="864700"/>
                </a:cubicBezTo>
                <a:cubicBezTo>
                  <a:pt x="2807082" y="-1258124"/>
                  <a:pt x="6010484" y="864700"/>
                  <a:pt x="1985697" y="3594045"/>
                </a:cubicBezTo>
                <a:cubicBezTo>
                  <a:pt x="-907119" y="1632328"/>
                  <a:pt x="-65842" y="-16059"/>
                  <a:pt x="941190" y="11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grpSp>
        <p:nvGrpSpPr>
          <p:cNvPr id="8" name="Group 7"/>
          <p:cNvGrpSpPr/>
          <p:nvPr/>
        </p:nvGrpSpPr>
        <p:grpSpPr>
          <a:xfrm>
            <a:off x="843134" y="2230788"/>
            <a:ext cx="3301597" cy="1262995"/>
            <a:chOff x="4830996" y="1683047"/>
            <a:chExt cx="1574762" cy="1262995"/>
          </a:xfrm>
        </p:grpSpPr>
        <p:sp>
          <p:nvSpPr>
            <p:cNvPr id="9" name="Rectangle 8"/>
            <p:cNvSpPr/>
            <p:nvPr/>
          </p:nvSpPr>
          <p:spPr>
            <a:xfrm>
              <a:off x="4830996" y="1930379"/>
              <a:ext cx="1574762" cy="1015663"/>
            </a:xfrm>
            <a:prstGeom prst="rect">
              <a:avLst/>
            </a:prstGeom>
          </p:spPr>
          <p:txBody>
            <a:bodyPr wrap="square">
              <a:spAutoFit/>
            </a:bodyPr>
            <a:lstStyle/>
            <a:p>
              <a:pPr algn="ctr"/>
              <a:r>
                <a:rPr lang="en-US" altLang="ko-KR" sz="1200" dirty="0">
                  <a:solidFill>
                    <a:schemeClr val="tx1">
                      <a:lumMod val="75000"/>
                      <a:lumOff val="25000"/>
                    </a:schemeClr>
                  </a:solidFill>
                  <a:cs typeface="Arial" panose="020B0604020202020204" pitchFamily="34" charset="0"/>
                </a:rPr>
                <a:t>I hope and I believe that this Template will your Time, Money and Reputation. Get a modern PowerPoint  Presentation that is beautifully designed. Easy to change colors, photos and Text.</a:t>
              </a:r>
              <a:endParaRPr lang="ko-KR" altLang="en-US" sz="1200" dirty="0">
                <a:solidFill>
                  <a:schemeClr val="tx1">
                    <a:lumMod val="75000"/>
                    <a:lumOff val="25000"/>
                  </a:schemeClr>
                </a:solidFill>
                <a:cs typeface="Arial" panose="020B0604020202020204" pitchFamily="34" charset="0"/>
              </a:endParaRPr>
            </a:p>
          </p:txBody>
        </p:sp>
        <p:sp>
          <p:nvSpPr>
            <p:cNvPr id="10" name="TextBox 9"/>
            <p:cNvSpPr txBox="1"/>
            <p:nvPr/>
          </p:nvSpPr>
          <p:spPr>
            <a:xfrm>
              <a:off x="4830996" y="1683047"/>
              <a:ext cx="1574762" cy="276999"/>
            </a:xfrm>
            <a:prstGeom prst="rect">
              <a:avLst/>
            </a:prstGeom>
            <a:noFill/>
          </p:spPr>
          <p:txBody>
            <a:bodyPr wrap="square" rtlCol="0" anchor="ctr">
              <a:spAutoFit/>
            </a:bodyPr>
            <a:lstStyle/>
            <a:p>
              <a:pPr algn="ctr"/>
              <a:r>
                <a:rPr lang="en-US" altLang="ko-KR" sz="1200" b="1" dirty="0">
                  <a:solidFill>
                    <a:schemeClr val="accent3"/>
                  </a:solidFill>
                  <a:cs typeface="Arial" panose="020B0604020202020204" pitchFamily="34" charset="0"/>
                </a:rPr>
                <a:t>Content  Here</a:t>
              </a:r>
              <a:endParaRPr lang="ko-KR" altLang="en-US" sz="1200" b="1" dirty="0">
                <a:solidFill>
                  <a:schemeClr val="accent3"/>
                </a:solidFill>
                <a:cs typeface="Arial" panose="020B0604020202020204" pitchFamily="34" charset="0"/>
              </a:endParaRPr>
            </a:p>
          </p:txBody>
        </p:sp>
      </p:grpSp>
      <p:grpSp>
        <p:nvGrpSpPr>
          <p:cNvPr id="11" name="Group 10"/>
          <p:cNvGrpSpPr/>
          <p:nvPr/>
        </p:nvGrpSpPr>
        <p:grpSpPr>
          <a:xfrm>
            <a:off x="8044962" y="2230788"/>
            <a:ext cx="3301597" cy="1262995"/>
            <a:chOff x="4830996" y="1683047"/>
            <a:chExt cx="1574762" cy="1262995"/>
          </a:xfrm>
        </p:grpSpPr>
        <p:sp>
          <p:nvSpPr>
            <p:cNvPr id="12" name="Rectangle 11"/>
            <p:cNvSpPr/>
            <p:nvPr/>
          </p:nvSpPr>
          <p:spPr>
            <a:xfrm>
              <a:off x="4830996" y="1930379"/>
              <a:ext cx="1574762" cy="1015663"/>
            </a:xfrm>
            <a:prstGeom prst="rect">
              <a:avLst/>
            </a:prstGeom>
          </p:spPr>
          <p:txBody>
            <a:bodyPr wrap="square">
              <a:spAutoFit/>
            </a:bodyPr>
            <a:lstStyle/>
            <a:p>
              <a:pPr algn="ctr"/>
              <a:r>
                <a:rPr lang="en-US" altLang="ko-KR" sz="1200" dirty="0">
                  <a:solidFill>
                    <a:schemeClr val="tx1">
                      <a:lumMod val="75000"/>
                      <a:lumOff val="25000"/>
                    </a:schemeClr>
                  </a:solidFill>
                  <a:cs typeface="Arial" panose="020B0604020202020204" pitchFamily="34" charset="0"/>
                </a:rPr>
                <a:t>I hope and I believe that this Template will your Time, Money and Reputation. Get a modern PowerPoint  Presentation that is beautifully designed. Easy to change colors, photos and Text.</a:t>
              </a:r>
              <a:endParaRPr lang="ko-KR" altLang="en-US" sz="1200" dirty="0">
                <a:solidFill>
                  <a:schemeClr val="tx1">
                    <a:lumMod val="75000"/>
                    <a:lumOff val="25000"/>
                  </a:schemeClr>
                </a:solidFill>
                <a:cs typeface="Arial" panose="020B0604020202020204" pitchFamily="34" charset="0"/>
              </a:endParaRPr>
            </a:p>
          </p:txBody>
        </p:sp>
        <p:sp>
          <p:nvSpPr>
            <p:cNvPr id="13" name="TextBox 12"/>
            <p:cNvSpPr txBox="1"/>
            <p:nvPr/>
          </p:nvSpPr>
          <p:spPr>
            <a:xfrm>
              <a:off x="4830996" y="1683047"/>
              <a:ext cx="1574762" cy="276999"/>
            </a:xfrm>
            <a:prstGeom prst="rect">
              <a:avLst/>
            </a:prstGeom>
            <a:noFill/>
          </p:spPr>
          <p:txBody>
            <a:bodyPr wrap="square" rtlCol="0" anchor="ctr">
              <a:spAutoFit/>
            </a:bodyPr>
            <a:lstStyle/>
            <a:p>
              <a:pPr algn="ctr"/>
              <a:r>
                <a:rPr lang="en-US" altLang="ko-KR" sz="1200" b="1" dirty="0">
                  <a:solidFill>
                    <a:schemeClr val="accent2"/>
                  </a:solidFill>
                  <a:cs typeface="Arial" panose="020B0604020202020204" pitchFamily="34" charset="0"/>
                </a:rPr>
                <a:t>Content  Here</a:t>
              </a:r>
              <a:endParaRPr lang="ko-KR" altLang="en-US" sz="1200" b="1" dirty="0">
                <a:solidFill>
                  <a:schemeClr val="accent2"/>
                </a:solidFill>
                <a:cs typeface="Arial" panose="020B0604020202020204" pitchFamily="34" charset="0"/>
              </a:endParaRPr>
            </a:p>
          </p:txBody>
        </p:sp>
      </p:grpSp>
      <p:graphicFrame>
        <p:nvGraphicFramePr>
          <p:cNvPr id="14" name="Chart 2"/>
          <p:cNvGraphicFramePr/>
          <p:nvPr/>
        </p:nvGraphicFramePr>
        <p:xfrm>
          <a:off x="8643596" y="3746246"/>
          <a:ext cx="2096285" cy="2016224"/>
        </p:xfrm>
        <a:graphic>
          <a:graphicData uri="http://schemas.openxmlformats.org/drawingml/2006/chart">
            <c:chart xmlns:c="http://schemas.openxmlformats.org/drawingml/2006/chart" xmlns:r="http://schemas.openxmlformats.org/officeDocument/2006/relationships" r:id="rId2"/>
          </a:graphicData>
        </a:graphic>
      </p:graphicFrame>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555730" y="679269"/>
            <a:ext cx="1306286" cy="54988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ame 4"/>
          <p:cNvSpPr/>
          <p:nvPr/>
        </p:nvSpPr>
        <p:spPr>
          <a:xfrm>
            <a:off x="5488186" y="609602"/>
            <a:ext cx="1443499" cy="5638797"/>
          </a:xfrm>
          <a:prstGeom prst="frame">
            <a:avLst>
              <a:gd name="adj1" fmla="val 259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6" name="Group 5"/>
          <p:cNvGrpSpPr/>
          <p:nvPr/>
        </p:nvGrpSpPr>
        <p:grpSpPr>
          <a:xfrm>
            <a:off x="5555731" y="1192756"/>
            <a:ext cx="1320026" cy="986571"/>
            <a:chOff x="5399315" y="1192756"/>
            <a:chExt cx="1320026" cy="986571"/>
          </a:xfrm>
        </p:grpSpPr>
        <p:grpSp>
          <p:nvGrpSpPr>
            <p:cNvPr id="7" name="Group 6"/>
            <p:cNvGrpSpPr/>
            <p:nvPr userDrawn="1"/>
          </p:nvGrpSpPr>
          <p:grpSpPr>
            <a:xfrm>
              <a:off x="5815043" y="1192756"/>
              <a:ext cx="488568" cy="585942"/>
              <a:chOff x="6761163" y="2984500"/>
              <a:chExt cx="915988" cy="1098550"/>
            </a:xfrm>
            <a:noFill/>
          </p:grpSpPr>
          <p:sp>
            <p:nvSpPr>
              <p:cNvPr id="9" name="Freeform 14"/>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solidFill>
                  <a:schemeClr val="bg1"/>
                </a:solidFill>
                <a:round/>
              </a:ln>
            </p:spPr>
            <p:txBody>
              <a:bodyPr vert="horz" wrap="square" lIns="91440" tIns="45720" rIns="91440" bIns="45720" numCol="1" anchor="t" anchorCtr="0" compatLnSpc="1"/>
              <a:lstStyle/>
              <a:p>
                <a:endParaRPr lang="ko-KR" altLang="en-US"/>
              </a:p>
            </p:txBody>
          </p:sp>
          <p:sp>
            <p:nvSpPr>
              <p:cNvPr id="10" name="Freeform 15"/>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solidFill>
                  <a:schemeClr val="bg1"/>
                </a:solidFill>
                <a:round/>
              </a:ln>
            </p:spPr>
            <p:txBody>
              <a:bodyPr vert="horz" wrap="square" lIns="91440" tIns="45720" rIns="91440" bIns="45720" numCol="1" anchor="t" anchorCtr="0" compatLnSpc="1"/>
              <a:lstStyle/>
              <a:p>
                <a:endParaRPr lang="ko-KR" altLang="en-US"/>
              </a:p>
            </p:txBody>
          </p:sp>
        </p:grpSp>
        <p:sp>
          <p:nvSpPr>
            <p:cNvPr id="8" name="TextBox 7"/>
            <p:cNvSpPr txBox="1"/>
            <p:nvPr userDrawn="1"/>
          </p:nvSpPr>
          <p:spPr>
            <a:xfrm>
              <a:off x="5399315" y="1902328"/>
              <a:ext cx="1320026" cy="276999"/>
            </a:xfrm>
            <a:prstGeom prst="rect">
              <a:avLst/>
            </a:prstGeom>
            <a:noFill/>
          </p:spPr>
          <p:txBody>
            <a:bodyPr wrap="square" rtlCol="0" anchor="ctr">
              <a:spAutoFit/>
            </a:bodyPr>
            <a:lstStyle/>
            <a:p>
              <a:pPr algn="ctr"/>
              <a:r>
                <a:rPr lang="en-US" altLang="ko-KR" sz="1200" b="1" dirty="0">
                  <a:solidFill>
                    <a:schemeClr val="bg1"/>
                  </a:solidFill>
                  <a:cs typeface="Arial" panose="020B0604020202020204" pitchFamily="34" charset="0"/>
                </a:rPr>
                <a:t>Content  Here</a:t>
              </a:r>
              <a:endParaRPr lang="ko-KR" altLang="en-US" sz="1200" b="1" dirty="0">
                <a:solidFill>
                  <a:schemeClr val="bg1"/>
                </a:solidFill>
                <a:cs typeface="Arial" panose="020B0604020202020204" pitchFamily="34" charset="0"/>
              </a:endParaRPr>
            </a:p>
          </p:txBody>
        </p:sp>
      </p:grpSp>
      <p:grpSp>
        <p:nvGrpSpPr>
          <p:cNvPr id="11" name="Group 10"/>
          <p:cNvGrpSpPr/>
          <p:nvPr/>
        </p:nvGrpSpPr>
        <p:grpSpPr>
          <a:xfrm>
            <a:off x="5937582" y="3049615"/>
            <a:ext cx="556323" cy="469987"/>
            <a:chOff x="1960454" y="5041163"/>
            <a:chExt cx="1743075" cy="1472566"/>
          </a:xfrm>
          <a:noFill/>
        </p:grpSpPr>
        <p:sp>
          <p:nvSpPr>
            <p:cNvPr id="12" name="Freeform: Shape 11"/>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solidFill>
                <a:schemeClr val="bg1"/>
              </a:solidFill>
              <a:prstDash val="solid"/>
              <a:miter/>
            </a:ln>
          </p:spPr>
          <p:txBody>
            <a:bodyPr rtlCol="0" anchor="ctr"/>
            <a:lstStyle/>
            <a:p>
              <a:endParaRPr lang="en-US"/>
            </a:p>
          </p:txBody>
        </p:sp>
        <p:sp>
          <p:nvSpPr>
            <p:cNvPr id="13" name="Freeform: Shape 12"/>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4" name="Freeform: Shape 13"/>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5" name="Freeform: Shape 14"/>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6" name="Freeform: Shape 15"/>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7" name="Freeform: Shape 16"/>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solidFill>
                <a:schemeClr val="bg1"/>
              </a:solidFill>
              <a:prstDash val="solid"/>
              <a:miter/>
            </a:ln>
          </p:spPr>
          <p:txBody>
            <a:bodyPr rtlCol="0" anchor="ctr"/>
            <a:lstStyle/>
            <a:p>
              <a:endParaRPr lang="en-US"/>
            </a:p>
          </p:txBody>
        </p:sp>
        <p:sp>
          <p:nvSpPr>
            <p:cNvPr id="18" name="Freeform: Shape 17"/>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grpSp>
      <p:sp>
        <p:nvSpPr>
          <p:cNvPr id="19" name="TextBox 18"/>
          <p:cNvSpPr txBox="1"/>
          <p:nvPr/>
        </p:nvSpPr>
        <p:spPr>
          <a:xfrm>
            <a:off x="5555731" y="3644602"/>
            <a:ext cx="1320026" cy="276999"/>
          </a:xfrm>
          <a:prstGeom prst="rect">
            <a:avLst/>
          </a:prstGeom>
          <a:noFill/>
        </p:spPr>
        <p:txBody>
          <a:bodyPr wrap="square" rtlCol="0" anchor="ctr">
            <a:spAutoFit/>
          </a:bodyPr>
          <a:lstStyle/>
          <a:p>
            <a:pPr algn="ctr"/>
            <a:r>
              <a:rPr lang="en-US" altLang="ko-KR" sz="1200" b="1" dirty="0">
                <a:solidFill>
                  <a:schemeClr val="bg1"/>
                </a:solidFill>
                <a:cs typeface="Arial" panose="020B0604020202020204" pitchFamily="34" charset="0"/>
              </a:rPr>
              <a:t>Content  Here</a:t>
            </a:r>
            <a:endParaRPr lang="ko-KR" altLang="en-US" sz="1200" b="1" dirty="0">
              <a:solidFill>
                <a:schemeClr val="bg1"/>
              </a:solidFill>
              <a:cs typeface="Arial" panose="020B0604020202020204" pitchFamily="34" charset="0"/>
            </a:endParaRPr>
          </a:p>
        </p:txBody>
      </p:sp>
      <p:sp>
        <p:nvSpPr>
          <p:cNvPr id="20" name="Freeform: Shape 19"/>
          <p:cNvSpPr/>
          <p:nvPr/>
        </p:nvSpPr>
        <p:spPr>
          <a:xfrm>
            <a:off x="6055554" y="4791889"/>
            <a:ext cx="320378" cy="463996"/>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noFill/>
          <a:ln w="15875" cap="flat">
            <a:solidFill>
              <a:schemeClr val="bg1"/>
            </a:solidFill>
            <a:prstDash val="solid"/>
            <a:miter/>
          </a:ln>
        </p:spPr>
        <p:txBody>
          <a:bodyPr rtlCol="0" anchor="ctr"/>
          <a:lstStyle/>
          <a:p>
            <a:endParaRPr lang="en-US"/>
          </a:p>
        </p:txBody>
      </p:sp>
      <p:sp>
        <p:nvSpPr>
          <p:cNvPr id="21" name="TextBox 20"/>
          <p:cNvSpPr txBox="1"/>
          <p:nvPr/>
        </p:nvSpPr>
        <p:spPr>
          <a:xfrm>
            <a:off x="5555731" y="5388246"/>
            <a:ext cx="1320026" cy="276999"/>
          </a:xfrm>
          <a:prstGeom prst="rect">
            <a:avLst/>
          </a:prstGeom>
          <a:noFill/>
        </p:spPr>
        <p:txBody>
          <a:bodyPr wrap="square" rtlCol="0" anchor="ctr">
            <a:spAutoFit/>
          </a:bodyPr>
          <a:lstStyle/>
          <a:p>
            <a:pPr algn="ctr"/>
            <a:r>
              <a:rPr lang="en-US" altLang="ko-KR" sz="1200" b="1" dirty="0">
                <a:solidFill>
                  <a:schemeClr val="bg1"/>
                </a:solidFill>
                <a:cs typeface="Arial" panose="020B0604020202020204" pitchFamily="34" charset="0"/>
              </a:rPr>
              <a:t>Content  Here</a:t>
            </a:r>
            <a:endParaRPr lang="ko-KR" altLang="en-US" sz="1200" b="1" dirty="0">
              <a:solidFill>
                <a:schemeClr val="bg1"/>
              </a:solidFill>
              <a:cs typeface="Arial" panose="020B0604020202020204" pitchFamily="34" charset="0"/>
            </a:endParaRPr>
          </a:p>
        </p:txBody>
      </p:sp>
      <p:grpSp>
        <p:nvGrpSpPr>
          <p:cNvPr id="22" name="Group 21"/>
          <p:cNvGrpSpPr/>
          <p:nvPr/>
        </p:nvGrpSpPr>
        <p:grpSpPr>
          <a:xfrm>
            <a:off x="7453420" y="1047457"/>
            <a:ext cx="4301439" cy="1238026"/>
            <a:chOff x="7343410" y="887353"/>
            <a:chExt cx="4334783" cy="1238026"/>
          </a:xfrm>
        </p:grpSpPr>
        <p:sp>
          <p:nvSpPr>
            <p:cNvPr id="23" name="TextBox 22"/>
            <p:cNvSpPr txBox="1"/>
            <p:nvPr userDrawn="1"/>
          </p:nvSpPr>
          <p:spPr>
            <a:xfrm>
              <a:off x="7343411" y="887353"/>
              <a:ext cx="1482549" cy="553998"/>
            </a:xfrm>
            <a:prstGeom prst="rect">
              <a:avLst/>
            </a:prstGeom>
            <a:noFill/>
          </p:spPr>
          <p:txBody>
            <a:bodyPr wrap="square" lIns="48000" tIns="0" rIns="24000" bIns="0" rtlCol="0">
              <a:spAutoFit/>
            </a:bodyPr>
            <a:lstStyle/>
            <a:p>
              <a:r>
                <a:rPr lang="en-US" altLang="ko-KR" sz="3600" b="1" dirty="0">
                  <a:solidFill>
                    <a:schemeClr val="accent2"/>
                  </a:solidFill>
                  <a:cs typeface="Arial" panose="020B0604020202020204" pitchFamily="34" charset="0"/>
                </a:rPr>
                <a:t>25%</a:t>
              </a:r>
              <a:endParaRPr lang="ko-KR" altLang="en-US" sz="3600" b="1" dirty="0">
                <a:solidFill>
                  <a:schemeClr val="accent2"/>
                </a:solidFill>
                <a:cs typeface="Arial" panose="020B0604020202020204" pitchFamily="34" charset="0"/>
              </a:endParaRPr>
            </a:p>
          </p:txBody>
        </p:sp>
        <p:grpSp>
          <p:nvGrpSpPr>
            <p:cNvPr id="24" name="Group 64"/>
            <p:cNvGrpSpPr/>
            <p:nvPr userDrawn="1"/>
          </p:nvGrpSpPr>
          <p:grpSpPr>
            <a:xfrm>
              <a:off x="7343410" y="1441351"/>
              <a:ext cx="4334783" cy="684028"/>
              <a:chOff x="910640" y="2975795"/>
              <a:chExt cx="1527408" cy="1710865"/>
            </a:xfrm>
          </p:grpSpPr>
          <p:sp>
            <p:nvSpPr>
              <p:cNvPr id="25" name="TextBox 24"/>
              <p:cNvSpPr txBox="1"/>
              <p:nvPr/>
            </p:nvSpPr>
            <p:spPr>
              <a:xfrm>
                <a:off x="910640" y="2975795"/>
                <a:ext cx="1527408" cy="769801"/>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anose="020B0604020202020204" pitchFamily="34" charset="0"/>
                  </a:rPr>
                  <a:t>Content  Here</a:t>
                </a:r>
                <a:endParaRPr lang="ko-KR" altLang="en-US" sz="1400" b="1" dirty="0">
                  <a:solidFill>
                    <a:schemeClr val="tx1">
                      <a:lumMod val="75000"/>
                      <a:lumOff val="25000"/>
                    </a:schemeClr>
                  </a:solidFill>
                  <a:cs typeface="Arial" panose="020B0604020202020204" pitchFamily="34" charset="0"/>
                </a:endParaRPr>
              </a:p>
            </p:txBody>
          </p:sp>
          <p:sp>
            <p:nvSpPr>
              <p:cNvPr id="26" name="TextBox 25"/>
              <p:cNvSpPr txBox="1"/>
              <p:nvPr/>
            </p:nvSpPr>
            <p:spPr>
              <a:xfrm>
                <a:off x="910640" y="3531961"/>
                <a:ext cx="1527408" cy="1154699"/>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grpSp>
      </p:grpSp>
      <p:grpSp>
        <p:nvGrpSpPr>
          <p:cNvPr id="27" name="Group 26"/>
          <p:cNvGrpSpPr/>
          <p:nvPr/>
        </p:nvGrpSpPr>
        <p:grpSpPr>
          <a:xfrm>
            <a:off x="7453420" y="2842165"/>
            <a:ext cx="4301439" cy="1238026"/>
            <a:chOff x="7343410" y="887353"/>
            <a:chExt cx="4334783" cy="1238026"/>
          </a:xfrm>
        </p:grpSpPr>
        <p:sp>
          <p:nvSpPr>
            <p:cNvPr id="28" name="TextBox 27"/>
            <p:cNvSpPr txBox="1"/>
            <p:nvPr userDrawn="1"/>
          </p:nvSpPr>
          <p:spPr>
            <a:xfrm>
              <a:off x="7343411" y="887353"/>
              <a:ext cx="1482549" cy="553998"/>
            </a:xfrm>
            <a:prstGeom prst="rect">
              <a:avLst/>
            </a:prstGeom>
            <a:noFill/>
          </p:spPr>
          <p:txBody>
            <a:bodyPr wrap="square" lIns="48000" tIns="0" rIns="24000" bIns="0" rtlCol="0">
              <a:spAutoFit/>
            </a:bodyPr>
            <a:lstStyle/>
            <a:p>
              <a:r>
                <a:rPr lang="en-US" altLang="ko-KR" sz="3600" b="1" dirty="0">
                  <a:solidFill>
                    <a:schemeClr val="accent2"/>
                  </a:solidFill>
                  <a:cs typeface="Arial" panose="020B0604020202020204" pitchFamily="34" charset="0"/>
                </a:rPr>
                <a:t>28%</a:t>
              </a:r>
              <a:endParaRPr lang="ko-KR" altLang="en-US" sz="3600" b="1" dirty="0">
                <a:solidFill>
                  <a:schemeClr val="accent2"/>
                </a:solidFill>
                <a:cs typeface="Arial" panose="020B0604020202020204" pitchFamily="34" charset="0"/>
              </a:endParaRPr>
            </a:p>
          </p:txBody>
        </p:sp>
        <p:grpSp>
          <p:nvGrpSpPr>
            <p:cNvPr id="29" name="Group 64"/>
            <p:cNvGrpSpPr/>
            <p:nvPr userDrawn="1"/>
          </p:nvGrpSpPr>
          <p:grpSpPr>
            <a:xfrm>
              <a:off x="7343410" y="1441351"/>
              <a:ext cx="4334783" cy="684028"/>
              <a:chOff x="910640" y="2975795"/>
              <a:chExt cx="1527408" cy="1710865"/>
            </a:xfrm>
          </p:grpSpPr>
          <p:sp>
            <p:nvSpPr>
              <p:cNvPr id="30" name="TextBox 29"/>
              <p:cNvSpPr txBox="1"/>
              <p:nvPr/>
            </p:nvSpPr>
            <p:spPr>
              <a:xfrm>
                <a:off x="910640" y="2975795"/>
                <a:ext cx="1527408" cy="769801"/>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anose="020B0604020202020204" pitchFamily="34" charset="0"/>
                  </a:rPr>
                  <a:t>Content  Here</a:t>
                </a:r>
                <a:endParaRPr lang="ko-KR" altLang="en-US" sz="1400" b="1" dirty="0">
                  <a:solidFill>
                    <a:schemeClr val="tx1">
                      <a:lumMod val="75000"/>
                      <a:lumOff val="25000"/>
                    </a:schemeClr>
                  </a:solidFill>
                  <a:cs typeface="Arial" panose="020B0604020202020204" pitchFamily="34" charset="0"/>
                </a:endParaRPr>
              </a:p>
            </p:txBody>
          </p:sp>
          <p:sp>
            <p:nvSpPr>
              <p:cNvPr id="31" name="TextBox 30"/>
              <p:cNvSpPr txBox="1"/>
              <p:nvPr/>
            </p:nvSpPr>
            <p:spPr>
              <a:xfrm>
                <a:off x="910640" y="3531961"/>
                <a:ext cx="1527408" cy="1154699"/>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grpSp>
      </p:grpSp>
      <p:grpSp>
        <p:nvGrpSpPr>
          <p:cNvPr id="32" name="Group 31"/>
          <p:cNvGrpSpPr/>
          <p:nvPr/>
        </p:nvGrpSpPr>
        <p:grpSpPr>
          <a:xfrm>
            <a:off x="7453420" y="4636872"/>
            <a:ext cx="4301439" cy="1238026"/>
            <a:chOff x="7343410" y="887353"/>
            <a:chExt cx="4334783" cy="1238026"/>
          </a:xfrm>
        </p:grpSpPr>
        <p:sp>
          <p:nvSpPr>
            <p:cNvPr id="33" name="TextBox 32"/>
            <p:cNvSpPr txBox="1"/>
            <p:nvPr userDrawn="1"/>
          </p:nvSpPr>
          <p:spPr>
            <a:xfrm>
              <a:off x="7343411" y="887353"/>
              <a:ext cx="1482549" cy="553998"/>
            </a:xfrm>
            <a:prstGeom prst="rect">
              <a:avLst/>
            </a:prstGeom>
            <a:noFill/>
          </p:spPr>
          <p:txBody>
            <a:bodyPr wrap="square" lIns="48000" tIns="0" rIns="24000" bIns="0" rtlCol="0">
              <a:spAutoFit/>
            </a:bodyPr>
            <a:lstStyle/>
            <a:p>
              <a:r>
                <a:rPr lang="en-US" altLang="ko-KR" sz="3600" b="1" dirty="0">
                  <a:solidFill>
                    <a:schemeClr val="accent2"/>
                  </a:solidFill>
                  <a:cs typeface="Arial" panose="020B0604020202020204" pitchFamily="34" charset="0"/>
                </a:rPr>
                <a:t>36%</a:t>
              </a:r>
              <a:endParaRPr lang="ko-KR" altLang="en-US" sz="3600" b="1" dirty="0">
                <a:solidFill>
                  <a:schemeClr val="accent2"/>
                </a:solidFill>
                <a:cs typeface="Arial" panose="020B0604020202020204" pitchFamily="34" charset="0"/>
              </a:endParaRPr>
            </a:p>
          </p:txBody>
        </p:sp>
        <p:grpSp>
          <p:nvGrpSpPr>
            <p:cNvPr id="34" name="Group 64"/>
            <p:cNvGrpSpPr/>
            <p:nvPr userDrawn="1"/>
          </p:nvGrpSpPr>
          <p:grpSpPr>
            <a:xfrm>
              <a:off x="7343410" y="1441351"/>
              <a:ext cx="4334783" cy="684028"/>
              <a:chOff x="910640" y="2975795"/>
              <a:chExt cx="1527408" cy="1710865"/>
            </a:xfrm>
          </p:grpSpPr>
          <p:sp>
            <p:nvSpPr>
              <p:cNvPr id="35" name="TextBox 34"/>
              <p:cNvSpPr txBox="1"/>
              <p:nvPr/>
            </p:nvSpPr>
            <p:spPr>
              <a:xfrm>
                <a:off x="910640" y="2975795"/>
                <a:ext cx="1527408" cy="769801"/>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anose="020B0604020202020204" pitchFamily="34" charset="0"/>
                  </a:rPr>
                  <a:t>Content  Here</a:t>
                </a:r>
                <a:endParaRPr lang="ko-KR" altLang="en-US" sz="1400" b="1" dirty="0">
                  <a:solidFill>
                    <a:schemeClr val="tx1">
                      <a:lumMod val="75000"/>
                      <a:lumOff val="25000"/>
                    </a:schemeClr>
                  </a:solidFill>
                  <a:cs typeface="Arial" panose="020B0604020202020204" pitchFamily="34" charset="0"/>
                </a:endParaRPr>
              </a:p>
            </p:txBody>
          </p:sp>
          <p:sp>
            <p:nvSpPr>
              <p:cNvPr id="36" name="TextBox 35"/>
              <p:cNvSpPr txBox="1"/>
              <p:nvPr/>
            </p:nvSpPr>
            <p:spPr>
              <a:xfrm>
                <a:off x="910640" y="3531961"/>
                <a:ext cx="1527408" cy="1154699"/>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grpSp>
      </p:grpSp>
      <p:sp>
        <p:nvSpPr>
          <p:cNvPr id="46" name="Frame 45"/>
          <p:cNvSpPr/>
          <p:nvPr/>
        </p:nvSpPr>
        <p:spPr>
          <a:xfrm>
            <a:off x="911049" y="841741"/>
            <a:ext cx="3904285" cy="5186079"/>
          </a:xfrm>
          <a:prstGeom prst="frame">
            <a:avLst>
              <a:gd name="adj1" fmla="val 14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7" name="Picture Placeholder 36"/>
          <p:cNvPicPr>
            <a:picLocks noGrp="1" noChangeAspect="1" noChangeArrowheads="1"/>
          </p:cNvPicPr>
          <p:nvPr>
            <p:ph type="pic" sz="quarter" idx="14"/>
          </p:nvPr>
        </p:nvPicPr>
        <p:blipFill rotWithShape="1">
          <a:blip r:embed="rId1" cstate="print">
            <a:extLst>
              <a:ext uri="{28A0092B-C50C-407E-A947-70E740481C1C}">
                <a14:useLocalDpi xmlns:a14="http://schemas.microsoft.com/office/drawing/2010/main" val="0"/>
              </a:ext>
            </a:extLst>
          </a:blip>
          <a:srcRect l="-21237" r="-20847" b="388"/>
          <a:stretch>
            <a:fillRect/>
          </a:stretch>
        </p:blipFill>
        <p:spPr>
          <a:xfrm>
            <a:off x="693283" y="0"/>
            <a:ext cx="4357687" cy="6858000"/>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3" name="Group 2"/>
          <p:cNvGrpSpPr/>
          <p:nvPr/>
        </p:nvGrpSpPr>
        <p:grpSpPr>
          <a:xfrm>
            <a:off x="10279" y="2793680"/>
            <a:ext cx="10779026" cy="1016320"/>
            <a:chOff x="-3475307" y="2023474"/>
            <a:chExt cx="14906937" cy="1405526"/>
          </a:xfrm>
          <a:solidFill>
            <a:schemeClr val="accent1"/>
          </a:solidFill>
        </p:grpSpPr>
        <p:sp>
          <p:nvSpPr>
            <p:cNvPr id="4" name="Rectangle 3"/>
            <p:cNvSpPr/>
            <p:nvPr userDrawn="1"/>
          </p:nvSpPr>
          <p:spPr>
            <a:xfrm rot="10800000">
              <a:off x="-3475307" y="3200400"/>
              <a:ext cx="9610782"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5"/>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rot="10800000">
            <a:off x="6442853" y="3936901"/>
            <a:ext cx="5758672" cy="1019976"/>
            <a:chOff x="3467638" y="2023474"/>
            <a:chExt cx="7963992" cy="1410582"/>
          </a:xfrm>
          <a:solidFill>
            <a:schemeClr val="accent1"/>
          </a:solidFill>
        </p:grpSpPr>
        <p:sp>
          <p:nvSpPr>
            <p:cNvPr id="8" name="Rectangle 7"/>
            <p:cNvSpPr/>
            <p:nvPr userDrawn="1"/>
          </p:nvSpPr>
          <p:spPr>
            <a:xfrm rot="10800000">
              <a:off x="3467638" y="3205456"/>
              <a:ext cx="2655608"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7736578" y="3234245"/>
            <a:ext cx="1753617" cy="1206212"/>
            <a:chOff x="5327019" y="1709568"/>
            <a:chExt cx="2893768" cy="1990456"/>
          </a:xfrm>
        </p:grpSpPr>
        <p:sp>
          <p:nvSpPr>
            <p:cNvPr id="12" name="Freeform: Shape 11"/>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13" name="Freeform: Shape 12"/>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15" name="Group 14"/>
          <p:cNvGrpSpPr/>
          <p:nvPr userDrawn="1"/>
        </p:nvGrpSpPr>
        <p:grpSpPr>
          <a:xfrm>
            <a:off x="1360666" y="4179462"/>
            <a:ext cx="488568" cy="585942"/>
            <a:chOff x="6761163" y="2984500"/>
            <a:chExt cx="915988" cy="1098550"/>
          </a:xfrm>
          <a:noFill/>
        </p:grpSpPr>
        <p:sp>
          <p:nvSpPr>
            <p:cNvPr id="17" name="Freeform 14"/>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solidFill>
                <a:schemeClr val="accent2"/>
              </a:solidFill>
              <a:round/>
            </a:ln>
          </p:spPr>
          <p:txBody>
            <a:bodyPr vert="horz" wrap="square" lIns="91440" tIns="45720" rIns="91440" bIns="45720" numCol="1" anchor="t" anchorCtr="0" compatLnSpc="1"/>
            <a:lstStyle/>
            <a:p>
              <a:endParaRPr lang="ko-KR" altLang="en-US"/>
            </a:p>
          </p:txBody>
        </p:sp>
        <p:sp>
          <p:nvSpPr>
            <p:cNvPr id="18" name="Freeform 15"/>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solidFill>
                <a:schemeClr val="accent2"/>
              </a:solidFill>
              <a:round/>
            </a:ln>
          </p:spPr>
          <p:txBody>
            <a:bodyPr vert="horz" wrap="square" lIns="91440" tIns="45720" rIns="91440" bIns="45720" numCol="1" anchor="t" anchorCtr="0" compatLnSpc="1"/>
            <a:lstStyle/>
            <a:p>
              <a:endParaRPr lang="ko-KR" altLang="en-US"/>
            </a:p>
          </p:txBody>
        </p:sp>
      </p:grpSp>
      <p:grpSp>
        <p:nvGrpSpPr>
          <p:cNvPr id="19" name="Group 18"/>
          <p:cNvGrpSpPr/>
          <p:nvPr/>
        </p:nvGrpSpPr>
        <p:grpSpPr>
          <a:xfrm>
            <a:off x="3519012" y="4294047"/>
            <a:ext cx="556323" cy="469987"/>
            <a:chOff x="1960454" y="5041163"/>
            <a:chExt cx="1743075" cy="1472566"/>
          </a:xfrm>
          <a:noFill/>
        </p:grpSpPr>
        <p:sp>
          <p:nvSpPr>
            <p:cNvPr id="20" name="Freeform: Shape 19"/>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solidFill>
                <a:schemeClr val="accent2"/>
              </a:solidFill>
              <a:prstDash val="solid"/>
              <a:miter/>
            </a:ln>
          </p:spPr>
          <p:txBody>
            <a:bodyPr rtlCol="0" anchor="ctr"/>
            <a:lstStyle/>
            <a:p>
              <a:endParaRPr lang="en-US"/>
            </a:p>
          </p:txBody>
        </p:sp>
        <p:sp>
          <p:nvSpPr>
            <p:cNvPr id="21" name="Freeform: Shape 20"/>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accent2"/>
              </a:solidFill>
              <a:prstDash val="solid"/>
              <a:miter/>
            </a:ln>
          </p:spPr>
          <p:txBody>
            <a:bodyPr rtlCol="0" anchor="ctr"/>
            <a:lstStyle/>
            <a:p>
              <a:endParaRPr lang="en-US"/>
            </a:p>
          </p:txBody>
        </p:sp>
        <p:sp>
          <p:nvSpPr>
            <p:cNvPr id="22" name="Freeform: Shape 21"/>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solidFill>
                <a:schemeClr val="accent2"/>
              </a:solidFill>
              <a:prstDash val="solid"/>
              <a:miter/>
            </a:ln>
          </p:spPr>
          <p:txBody>
            <a:bodyPr rtlCol="0" anchor="ctr"/>
            <a:lstStyle/>
            <a:p>
              <a:endParaRPr lang="en-US"/>
            </a:p>
          </p:txBody>
        </p:sp>
        <p:sp>
          <p:nvSpPr>
            <p:cNvPr id="23" name="Freeform: Shape 22"/>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accent2"/>
              </a:solidFill>
              <a:prstDash val="solid"/>
              <a:miter/>
            </a:ln>
          </p:spPr>
          <p:txBody>
            <a:bodyPr rtlCol="0" anchor="ctr"/>
            <a:lstStyle/>
            <a:p>
              <a:endParaRPr lang="en-US"/>
            </a:p>
          </p:txBody>
        </p:sp>
        <p:sp>
          <p:nvSpPr>
            <p:cNvPr id="24" name="Freeform: Shape 23"/>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solidFill>
                <a:schemeClr val="accent2"/>
              </a:solidFill>
              <a:prstDash val="solid"/>
              <a:miter/>
            </a:ln>
          </p:spPr>
          <p:txBody>
            <a:bodyPr rtlCol="0" anchor="ctr"/>
            <a:lstStyle/>
            <a:p>
              <a:endParaRPr lang="en-US"/>
            </a:p>
          </p:txBody>
        </p:sp>
        <p:sp>
          <p:nvSpPr>
            <p:cNvPr id="25" name="Freeform: Shape 24"/>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solidFill>
                <a:schemeClr val="accent2"/>
              </a:solidFill>
              <a:prstDash val="solid"/>
              <a:miter/>
            </a:ln>
          </p:spPr>
          <p:txBody>
            <a:bodyPr rtlCol="0" anchor="ctr"/>
            <a:lstStyle/>
            <a:p>
              <a:endParaRPr lang="en-US"/>
            </a:p>
          </p:txBody>
        </p:sp>
        <p:sp>
          <p:nvSpPr>
            <p:cNvPr id="26" name="Freeform: Shape 25"/>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solidFill>
                <a:schemeClr val="accent2"/>
              </a:solidFill>
              <a:prstDash val="solid"/>
              <a:miter/>
            </a:ln>
          </p:spPr>
          <p:txBody>
            <a:bodyPr rtlCol="0" anchor="ctr"/>
            <a:lstStyle/>
            <a:p>
              <a:endParaRPr lang="en-US"/>
            </a:p>
          </p:txBody>
        </p:sp>
      </p:grpSp>
      <p:sp>
        <p:nvSpPr>
          <p:cNvPr id="28" name="Freeform: Shape 27"/>
          <p:cNvSpPr/>
          <p:nvPr/>
        </p:nvSpPr>
        <p:spPr>
          <a:xfrm>
            <a:off x="5829207" y="4292677"/>
            <a:ext cx="320378" cy="463996"/>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noFill/>
          <a:ln w="15875" cap="flat">
            <a:solidFill>
              <a:schemeClr val="accent2"/>
            </a:solidFill>
            <a:prstDash val="solid"/>
            <a:miter/>
          </a:ln>
        </p:spPr>
        <p:txBody>
          <a:bodyPr rtlCol="0" anchor="ctr"/>
          <a:lstStyle/>
          <a:p>
            <a:endParaRPr lang="en-US"/>
          </a:p>
        </p:txBody>
      </p:sp>
      <p:grpSp>
        <p:nvGrpSpPr>
          <p:cNvPr id="37" name="Group 36"/>
          <p:cNvGrpSpPr/>
          <p:nvPr/>
        </p:nvGrpSpPr>
        <p:grpSpPr>
          <a:xfrm>
            <a:off x="668191" y="4889034"/>
            <a:ext cx="1873519" cy="1107996"/>
            <a:chOff x="668191" y="4889034"/>
            <a:chExt cx="1873519" cy="1107996"/>
          </a:xfrm>
        </p:grpSpPr>
        <p:sp>
          <p:nvSpPr>
            <p:cNvPr id="16" name="TextBox 15"/>
            <p:cNvSpPr txBox="1"/>
            <p:nvPr userDrawn="1"/>
          </p:nvSpPr>
          <p:spPr>
            <a:xfrm>
              <a:off x="668191" y="4889034"/>
              <a:ext cx="1873518" cy="276999"/>
            </a:xfrm>
            <a:prstGeom prst="rect">
              <a:avLst/>
            </a:prstGeom>
            <a:noFill/>
          </p:spPr>
          <p:txBody>
            <a:bodyPr wrap="square" rtlCol="0" anchor="ctr">
              <a:spAutoFit/>
            </a:bodyPr>
            <a:lstStyle/>
            <a:p>
              <a:pPr algn="ctr"/>
              <a:r>
                <a:rPr lang="en-US" altLang="ko-KR" sz="1200" b="1" dirty="0">
                  <a:cs typeface="Arial" panose="020B0604020202020204" pitchFamily="34" charset="0"/>
                </a:rPr>
                <a:t>Content  Here</a:t>
              </a:r>
              <a:endParaRPr lang="ko-KR" altLang="en-US" sz="1200" b="1" dirty="0">
                <a:cs typeface="Arial" panose="020B0604020202020204" pitchFamily="34" charset="0"/>
              </a:endParaRPr>
            </a:p>
          </p:txBody>
        </p:sp>
        <p:sp>
          <p:nvSpPr>
            <p:cNvPr id="32" name="TextBox 31"/>
            <p:cNvSpPr txBox="1"/>
            <p:nvPr/>
          </p:nvSpPr>
          <p:spPr>
            <a:xfrm>
              <a:off x="668191" y="5166033"/>
              <a:ext cx="1873519"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grpSp>
      <p:grpSp>
        <p:nvGrpSpPr>
          <p:cNvPr id="38" name="Group 37"/>
          <p:cNvGrpSpPr/>
          <p:nvPr/>
        </p:nvGrpSpPr>
        <p:grpSpPr>
          <a:xfrm>
            <a:off x="2860414" y="4889034"/>
            <a:ext cx="1873519" cy="1107996"/>
            <a:chOff x="2860414" y="4889034"/>
            <a:chExt cx="1873519" cy="1107996"/>
          </a:xfrm>
        </p:grpSpPr>
        <p:sp>
          <p:nvSpPr>
            <p:cNvPr id="27" name="TextBox 26"/>
            <p:cNvSpPr txBox="1"/>
            <p:nvPr/>
          </p:nvSpPr>
          <p:spPr>
            <a:xfrm>
              <a:off x="2860414" y="4889034"/>
              <a:ext cx="1873518" cy="276999"/>
            </a:xfrm>
            <a:prstGeom prst="rect">
              <a:avLst/>
            </a:prstGeom>
            <a:noFill/>
          </p:spPr>
          <p:txBody>
            <a:bodyPr wrap="square" rtlCol="0" anchor="ctr">
              <a:spAutoFit/>
            </a:bodyPr>
            <a:lstStyle/>
            <a:p>
              <a:pPr algn="ctr"/>
              <a:r>
                <a:rPr lang="en-US" altLang="ko-KR" sz="1200" b="1" dirty="0">
                  <a:cs typeface="Arial" panose="020B0604020202020204" pitchFamily="34" charset="0"/>
                </a:rPr>
                <a:t>Content  Here</a:t>
              </a:r>
              <a:endParaRPr lang="ko-KR" altLang="en-US" sz="1200" b="1" dirty="0">
                <a:cs typeface="Arial" panose="020B0604020202020204" pitchFamily="34" charset="0"/>
              </a:endParaRPr>
            </a:p>
          </p:txBody>
        </p:sp>
        <p:sp>
          <p:nvSpPr>
            <p:cNvPr id="33" name="TextBox 32"/>
            <p:cNvSpPr txBox="1"/>
            <p:nvPr/>
          </p:nvSpPr>
          <p:spPr>
            <a:xfrm>
              <a:off x="2860414" y="5166033"/>
              <a:ext cx="1873519"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grpSp>
      <p:grpSp>
        <p:nvGrpSpPr>
          <p:cNvPr id="39" name="Group 38"/>
          <p:cNvGrpSpPr/>
          <p:nvPr/>
        </p:nvGrpSpPr>
        <p:grpSpPr>
          <a:xfrm>
            <a:off x="5052637" y="4889034"/>
            <a:ext cx="1873519" cy="1107996"/>
            <a:chOff x="5052637" y="4889034"/>
            <a:chExt cx="1873519" cy="1107996"/>
          </a:xfrm>
        </p:grpSpPr>
        <p:sp>
          <p:nvSpPr>
            <p:cNvPr id="29" name="TextBox 28"/>
            <p:cNvSpPr txBox="1"/>
            <p:nvPr/>
          </p:nvSpPr>
          <p:spPr>
            <a:xfrm>
              <a:off x="5052637" y="4889034"/>
              <a:ext cx="1873518" cy="276999"/>
            </a:xfrm>
            <a:prstGeom prst="rect">
              <a:avLst/>
            </a:prstGeom>
            <a:noFill/>
          </p:spPr>
          <p:txBody>
            <a:bodyPr wrap="square" rtlCol="0" anchor="ctr">
              <a:spAutoFit/>
            </a:bodyPr>
            <a:lstStyle/>
            <a:p>
              <a:pPr algn="ctr"/>
              <a:r>
                <a:rPr lang="en-US" altLang="ko-KR" sz="1200" b="1" dirty="0">
                  <a:cs typeface="Arial" panose="020B0604020202020204" pitchFamily="34" charset="0"/>
                </a:rPr>
                <a:t>Content  Here</a:t>
              </a:r>
              <a:endParaRPr lang="ko-KR" altLang="en-US" sz="1200" b="1" dirty="0">
                <a:cs typeface="Arial" panose="020B0604020202020204" pitchFamily="34" charset="0"/>
              </a:endParaRPr>
            </a:p>
          </p:txBody>
        </p:sp>
        <p:sp>
          <p:nvSpPr>
            <p:cNvPr id="34" name="TextBox 33"/>
            <p:cNvSpPr txBox="1"/>
            <p:nvPr/>
          </p:nvSpPr>
          <p:spPr>
            <a:xfrm>
              <a:off x="5052637" y="5166033"/>
              <a:ext cx="1873519"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grpSp>
      <p:sp>
        <p:nvSpPr>
          <p:cNvPr id="35" name="TextBox 34"/>
          <p:cNvSpPr txBox="1"/>
          <p:nvPr/>
        </p:nvSpPr>
        <p:spPr>
          <a:xfrm>
            <a:off x="668191" y="2608757"/>
            <a:ext cx="5891688" cy="738664"/>
          </a:xfrm>
          <a:prstGeom prst="rect">
            <a:avLst/>
          </a:prstGeom>
          <a:noFill/>
        </p:spPr>
        <p:txBody>
          <a:bodyPr wrap="square" rtlCol="0">
            <a:spAutoFit/>
          </a:bodyPr>
          <a:lstStyle/>
          <a:p>
            <a:r>
              <a:rPr lang="en-US" altLang="ko-KR" sz="1400" dirty="0">
                <a:solidFill>
                  <a:schemeClr val="tx1">
                    <a:lumMod val="75000"/>
                    <a:lumOff val="25000"/>
                  </a:schemeClr>
                </a:solidFill>
                <a:cs typeface="Arial" panose="020B0604020202020204" pitchFamily="34" charset="0"/>
              </a:rPr>
              <a:t>You can simply impress your audience and add a unique zing and appeal to your Presentations. I hope and I believe that this Template will your Time, Money and Reputation. </a:t>
            </a:r>
            <a:endParaRPr lang="en-US" altLang="ko-KR" sz="1400" dirty="0">
              <a:solidFill>
                <a:schemeClr val="tx1">
                  <a:lumMod val="75000"/>
                  <a:lumOff val="25000"/>
                </a:schemeClr>
              </a:solidFill>
              <a:cs typeface="Arial" panose="020B0604020202020204" pitchFamily="34" charset="0"/>
            </a:endParaRPr>
          </a:p>
        </p:txBody>
      </p:sp>
      <p:sp>
        <p:nvSpPr>
          <p:cNvPr id="36" name="TextBox 35"/>
          <p:cNvSpPr txBox="1"/>
          <p:nvPr/>
        </p:nvSpPr>
        <p:spPr>
          <a:xfrm>
            <a:off x="668191" y="1675849"/>
            <a:ext cx="5214511" cy="861774"/>
          </a:xfrm>
          <a:prstGeom prst="rect">
            <a:avLst/>
          </a:prstGeom>
          <a:noFill/>
        </p:spPr>
        <p:txBody>
          <a:bodyPr wrap="square" lIns="36000" tIns="0" rIns="36000" bIns="0" rtlCol="0" anchor="ctr">
            <a:spAutoFit/>
          </a:bodyPr>
          <a:lstStyle/>
          <a:p>
            <a:r>
              <a:rPr lang="en-US" altLang="ko-KR" sz="2800" dirty="0">
                <a:solidFill>
                  <a:schemeClr val="accent1"/>
                </a:solidFill>
              </a:rPr>
              <a:t>We Create Quality </a:t>
            </a:r>
            <a:endParaRPr lang="en-US" altLang="ko-KR" sz="2800" dirty="0">
              <a:solidFill>
                <a:schemeClr val="accent1"/>
              </a:solidFill>
            </a:endParaRPr>
          </a:p>
          <a:p>
            <a:r>
              <a:rPr lang="en-US" altLang="ko-KR" sz="2800" dirty="0">
                <a:solidFill>
                  <a:schemeClr val="accent1"/>
                </a:solidFill>
              </a:rPr>
              <a:t>Professional PPT Presentation</a:t>
            </a:r>
            <a:endParaRPr lang="ko-KR" altLang="en-US" sz="2800" dirty="0">
              <a:solidFill>
                <a:schemeClr val="accent1"/>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3" name="그룹 4"/>
          <p:cNvGrpSpPr/>
          <p:nvPr/>
        </p:nvGrpSpPr>
        <p:grpSpPr>
          <a:xfrm>
            <a:off x="1206957" y="1864401"/>
            <a:ext cx="9649093" cy="4157023"/>
            <a:chOff x="1341524" y="1864400"/>
            <a:chExt cx="9649093" cy="4157023"/>
          </a:xfrm>
        </p:grpSpPr>
        <p:sp>
          <p:nvSpPr>
            <p:cNvPr id="4" name="Oval 6"/>
            <p:cNvSpPr/>
            <p:nvPr/>
          </p:nvSpPr>
          <p:spPr>
            <a:xfrm>
              <a:off x="9610582" y="311286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5" name="Oval 6"/>
            <p:cNvSpPr/>
            <p:nvPr/>
          </p:nvSpPr>
          <p:spPr>
            <a:xfrm rot="16200000">
              <a:off x="8267958" y="190582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6" name="Oval 6"/>
            <p:cNvSpPr/>
            <p:nvPr/>
          </p:nvSpPr>
          <p:spPr>
            <a:xfrm rot="16200000">
              <a:off x="5640470" y="190582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7" name="Oval 6"/>
            <p:cNvSpPr/>
            <p:nvPr/>
          </p:nvSpPr>
          <p:spPr>
            <a:xfrm rot="16200000">
              <a:off x="3012983" y="190582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8" name="Oval 6"/>
            <p:cNvSpPr/>
            <p:nvPr/>
          </p:nvSpPr>
          <p:spPr>
            <a:xfrm>
              <a:off x="1699239" y="3114393"/>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nvGrpSpPr>
            <p:cNvPr id="9" name="Group 8"/>
            <p:cNvGrpSpPr/>
            <p:nvPr/>
          </p:nvGrpSpPr>
          <p:grpSpPr>
            <a:xfrm>
              <a:off x="1341524" y="1864400"/>
              <a:ext cx="1739890" cy="1739890"/>
              <a:chOff x="1763688" y="2492896"/>
              <a:chExt cx="1512168" cy="1512168"/>
            </a:xfrm>
          </p:grpSpPr>
          <p:sp>
            <p:nvSpPr>
              <p:cNvPr id="25" name="Oval 24"/>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6" name="Oval 3"/>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6"/>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0" name="Group 9"/>
            <p:cNvGrpSpPr/>
            <p:nvPr/>
          </p:nvGrpSpPr>
          <p:grpSpPr>
            <a:xfrm>
              <a:off x="1341524" y="4281533"/>
              <a:ext cx="1739890" cy="1739890"/>
              <a:chOff x="1763688" y="2492896"/>
              <a:chExt cx="1512168" cy="1512168"/>
            </a:xfrm>
          </p:grpSpPr>
          <p:sp>
            <p:nvSpPr>
              <p:cNvPr id="23" name="Oval 22"/>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4" name="Oval 3"/>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3"/>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1" name="Group 10"/>
            <p:cNvGrpSpPr/>
            <p:nvPr/>
          </p:nvGrpSpPr>
          <p:grpSpPr>
            <a:xfrm>
              <a:off x="3969012" y="1864400"/>
              <a:ext cx="1739890" cy="1739890"/>
              <a:chOff x="1763688" y="2492896"/>
              <a:chExt cx="1512168" cy="1512168"/>
            </a:xfrm>
          </p:grpSpPr>
          <p:sp>
            <p:nvSpPr>
              <p:cNvPr id="21" name="Oval 20"/>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2" name="Oval 3"/>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5"/>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2" name="Group 11"/>
            <p:cNvGrpSpPr/>
            <p:nvPr/>
          </p:nvGrpSpPr>
          <p:grpSpPr>
            <a:xfrm>
              <a:off x="6596499" y="1864400"/>
              <a:ext cx="1739890" cy="1739890"/>
              <a:chOff x="1763688" y="2492896"/>
              <a:chExt cx="1512168" cy="1512168"/>
            </a:xfrm>
          </p:grpSpPr>
          <p:sp>
            <p:nvSpPr>
              <p:cNvPr id="19" name="Oval 18"/>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20" name="Oval 3"/>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2"/>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3" name="Group 12"/>
            <p:cNvGrpSpPr/>
            <p:nvPr/>
          </p:nvGrpSpPr>
          <p:grpSpPr>
            <a:xfrm>
              <a:off x="9223985" y="1864400"/>
              <a:ext cx="1739890" cy="1739890"/>
              <a:chOff x="1763688" y="2492896"/>
              <a:chExt cx="1512168" cy="1512168"/>
            </a:xfrm>
          </p:grpSpPr>
          <p:sp>
            <p:nvSpPr>
              <p:cNvPr id="17" name="Oval 16"/>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8" name="Oval 3"/>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1"/>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4" name="Group 13"/>
            <p:cNvGrpSpPr/>
            <p:nvPr/>
          </p:nvGrpSpPr>
          <p:grpSpPr>
            <a:xfrm>
              <a:off x="9250727" y="4278479"/>
              <a:ext cx="1739890" cy="1739890"/>
              <a:chOff x="1858938" y="2492896"/>
              <a:chExt cx="1512168" cy="1512168"/>
            </a:xfrm>
          </p:grpSpPr>
          <p:sp>
            <p:nvSpPr>
              <p:cNvPr id="15" name="Oval 14"/>
              <p:cNvSpPr/>
              <p:nvPr/>
            </p:nvSpPr>
            <p:spPr>
              <a:xfrm>
                <a:off x="185893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6" name="Oval 3"/>
              <p:cNvSpPr/>
              <p:nvPr/>
            </p:nvSpPr>
            <p:spPr>
              <a:xfrm>
                <a:off x="193094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4"/>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sp>
        <p:nvSpPr>
          <p:cNvPr id="27" name="Arc 26"/>
          <p:cNvSpPr/>
          <p:nvPr/>
        </p:nvSpPr>
        <p:spPr>
          <a:xfrm>
            <a:off x="1063233" y="1729929"/>
            <a:ext cx="1728192" cy="1728192"/>
          </a:xfrm>
          <a:prstGeom prst="arc">
            <a:avLst>
              <a:gd name="adj1" fmla="val 10898698"/>
              <a:gd name="adj2" fmla="val 16218329"/>
            </a:avLst>
          </a:prstGeom>
          <a:ln w="31750">
            <a:solidFill>
              <a:schemeClr val="accent6"/>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700"/>
          </a:p>
        </p:txBody>
      </p:sp>
      <p:sp>
        <p:nvSpPr>
          <p:cNvPr id="28" name="Arc 27"/>
          <p:cNvSpPr/>
          <p:nvPr/>
        </p:nvSpPr>
        <p:spPr>
          <a:xfrm>
            <a:off x="9238170" y="1729929"/>
            <a:ext cx="1728192" cy="1728192"/>
          </a:xfrm>
          <a:prstGeom prst="arc">
            <a:avLst>
              <a:gd name="adj1" fmla="val 16173263"/>
              <a:gd name="adj2" fmla="val 9121"/>
            </a:avLst>
          </a:prstGeom>
          <a:ln w="31750">
            <a:solidFill>
              <a:schemeClr val="accent6"/>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700"/>
          </a:p>
        </p:txBody>
      </p:sp>
      <p:sp>
        <p:nvSpPr>
          <p:cNvPr id="29" name="Up Arrow 32"/>
          <p:cNvSpPr/>
          <p:nvPr/>
        </p:nvSpPr>
        <p:spPr>
          <a:xfrm>
            <a:off x="3337905" y="4767642"/>
            <a:ext cx="775643" cy="895462"/>
          </a:xfrm>
          <a:prstGeom prst="upArrow">
            <a:avLst>
              <a:gd name="adj1" fmla="val 57782"/>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30" name="Up Arrow 33"/>
          <p:cNvSpPr/>
          <p:nvPr/>
        </p:nvSpPr>
        <p:spPr>
          <a:xfrm rot="10800000">
            <a:off x="7984532" y="4767640"/>
            <a:ext cx="775643" cy="895462"/>
          </a:xfrm>
          <a:prstGeom prst="upArrow">
            <a:avLst>
              <a:gd name="adj1" fmla="val 57782"/>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nvGrpSpPr>
          <p:cNvPr id="31" name="Group 30"/>
          <p:cNvGrpSpPr/>
          <p:nvPr/>
        </p:nvGrpSpPr>
        <p:grpSpPr>
          <a:xfrm>
            <a:off x="1279038" y="2184622"/>
            <a:ext cx="1410044" cy="863315"/>
            <a:chOff x="3233964" y="1954419"/>
            <a:chExt cx="1410044" cy="863315"/>
          </a:xfrm>
        </p:grpSpPr>
        <p:sp>
          <p:nvSpPr>
            <p:cNvPr id="32" name="TextBox 31"/>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33" name="TextBox 32"/>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34" name="Group 33"/>
          <p:cNvGrpSpPr/>
          <p:nvPr/>
        </p:nvGrpSpPr>
        <p:grpSpPr>
          <a:xfrm>
            <a:off x="1279038" y="4619896"/>
            <a:ext cx="1410044" cy="863315"/>
            <a:chOff x="3233964" y="1954419"/>
            <a:chExt cx="1410044" cy="863315"/>
          </a:xfrm>
        </p:grpSpPr>
        <p:sp>
          <p:nvSpPr>
            <p:cNvPr id="35" name="TextBox 34"/>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36" name="TextBox 35"/>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sp>
        <p:nvSpPr>
          <p:cNvPr id="37" name="TextBox 36"/>
          <p:cNvSpPr txBox="1"/>
          <p:nvPr/>
        </p:nvSpPr>
        <p:spPr>
          <a:xfrm>
            <a:off x="2322960"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02</a:t>
            </a:r>
            <a:endParaRPr lang="ko-KR" altLang="en-US" sz="1400" b="1" dirty="0">
              <a:solidFill>
                <a:schemeClr val="tx1">
                  <a:lumMod val="75000"/>
                  <a:lumOff val="25000"/>
                </a:schemeClr>
              </a:solidFill>
            </a:endParaRPr>
          </a:p>
        </p:txBody>
      </p:sp>
      <p:sp>
        <p:nvSpPr>
          <p:cNvPr id="38" name="TextBox 37"/>
          <p:cNvSpPr txBox="1"/>
          <p:nvPr/>
        </p:nvSpPr>
        <p:spPr>
          <a:xfrm>
            <a:off x="2322960" y="5478768"/>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01</a:t>
            </a:r>
            <a:endParaRPr lang="ko-KR" altLang="en-US" sz="1400" b="1" dirty="0">
              <a:solidFill>
                <a:schemeClr val="tx1">
                  <a:lumMod val="75000"/>
                  <a:lumOff val="25000"/>
                </a:schemeClr>
              </a:solidFill>
            </a:endParaRPr>
          </a:p>
        </p:txBody>
      </p:sp>
      <p:sp>
        <p:nvSpPr>
          <p:cNvPr id="40" name="TextBox 39"/>
          <p:cNvSpPr txBox="1"/>
          <p:nvPr/>
        </p:nvSpPr>
        <p:spPr>
          <a:xfrm>
            <a:off x="4513957" y="5385249"/>
            <a:ext cx="3141411" cy="584775"/>
          </a:xfrm>
          <a:prstGeom prst="rect">
            <a:avLst/>
          </a:prstGeom>
          <a:noFill/>
        </p:spPr>
        <p:txBody>
          <a:bodyPr wrap="square" lIns="108000" rIns="108000" rtlCol="0">
            <a:spAutoFit/>
          </a:bodyPr>
          <a:lstStyle/>
          <a:p>
            <a:pPr algn="ctr"/>
            <a:r>
              <a:rPr lang="en-US" altLang="ko-KR" sz="3200" b="1" dirty="0">
                <a:solidFill>
                  <a:schemeClr val="tx1">
                    <a:lumMod val="75000"/>
                    <a:lumOff val="25000"/>
                  </a:schemeClr>
                </a:solidFill>
              </a:rPr>
              <a:t>Add Text</a:t>
            </a:r>
            <a:endParaRPr lang="ko-KR" altLang="en-US" sz="3200" b="1" dirty="0">
              <a:solidFill>
                <a:schemeClr val="tx1">
                  <a:lumMod val="75000"/>
                  <a:lumOff val="25000"/>
                </a:schemeClr>
              </a:solidFill>
            </a:endParaRPr>
          </a:p>
        </p:txBody>
      </p:sp>
      <p:grpSp>
        <p:nvGrpSpPr>
          <p:cNvPr id="42" name="Group 41"/>
          <p:cNvGrpSpPr/>
          <p:nvPr/>
        </p:nvGrpSpPr>
        <p:grpSpPr>
          <a:xfrm>
            <a:off x="3911962" y="2184622"/>
            <a:ext cx="1410044" cy="863315"/>
            <a:chOff x="3233964" y="1954419"/>
            <a:chExt cx="1410044" cy="863315"/>
          </a:xfrm>
        </p:grpSpPr>
        <p:sp>
          <p:nvSpPr>
            <p:cNvPr id="43" name="TextBox 42"/>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44" name="TextBox 43"/>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45" name="Group 44"/>
          <p:cNvGrpSpPr/>
          <p:nvPr/>
        </p:nvGrpSpPr>
        <p:grpSpPr>
          <a:xfrm>
            <a:off x="6544886" y="2184622"/>
            <a:ext cx="1410044" cy="863315"/>
            <a:chOff x="3233964" y="1954419"/>
            <a:chExt cx="1410044" cy="863315"/>
          </a:xfrm>
        </p:grpSpPr>
        <p:sp>
          <p:nvSpPr>
            <p:cNvPr id="46" name="TextBox 45"/>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47" name="TextBox 46"/>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48" name="Group 47"/>
          <p:cNvGrpSpPr/>
          <p:nvPr/>
        </p:nvGrpSpPr>
        <p:grpSpPr>
          <a:xfrm>
            <a:off x="9177810" y="2184622"/>
            <a:ext cx="1410044" cy="863315"/>
            <a:chOff x="3233964" y="1954419"/>
            <a:chExt cx="1410044" cy="863315"/>
          </a:xfrm>
        </p:grpSpPr>
        <p:sp>
          <p:nvSpPr>
            <p:cNvPr id="49" name="TextBox 48"/>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50" name="TextBox 49"/>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51" name="Group 50"/>
          <p:cNvGrpSpPr/>
          <p:nvPr/>
        </p:nvGrpSpPr>
        <p:grpSpPr>
          <a:xfrm>
            <a:off x="9177810" y="4619896"/>
            <a:ext cx="1410044" cy="863315"/>
            <a:chOff x="3233964" y="1954419"/>
            <a:chExt cx="1410044" cy="863315"/>
          </a:xfrm>
        </p:grpSpPr>
        <p:sp>
          <p:nvSpPr>
            <p:cNvPr id="52" name="TextBox 51"/>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53" name="TextBox 52"/>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sp>
        <p:nvSpPr>
          <p:cNvPr id="54" name="TextBox 53"/>
          <p:cNvSpPr txBox="1"/>
          <p:nvPr/>
        </p:nvSpPr>
        <p:spPr>
          <a:xfrm>
            <a:off x="4959153"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03</a:t>
            </a:r>
            <a:endParaRPr lang="ko-KR" altLang="en-US" sz="1400" b="1" dirty="0">
              <a:solidFill>
                <a:schemeClr val="tx1">
                  <a:lumMod val="75000"/>
                  <a:lumOff val="25000"/>
                </a:schemeClr>
              </a:solidFill>
            </a:endParaRPr>
          </a:p>
        </p:txBody>
      </p:sp>
      <p:sp>
        <p:nvSpPr>
          <p:cNvPr id="55" name="TextBox 54"/>
          <p:cNvSpPr txBox="1"/>
          <p:nvPr/>
        </p:nvSpPr>
        <p:spPr>
          <a:xfrm>
            <a:off x="7595346"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04</a:t>
            </a:r>
            <a:endParaRPr lang="ko-KR" altLang="en-US" sz="1400" b="1" dirty="0">
              <a:solidFill>
                <a:schemeClr val="tx1">
                  <a:lumMod val="75000"/>
                  <a:lumOff val="25000"/>
                </a:schemeClr>
              </a:solidFill>
            </a:endParaRPr>
          </a:p>
        </p:txBody>
      </p:sp>
      <p:sp>
        <p:nvSpPr>
          <p:cNvPr id="56" name="TextBox 55"/>
          <p:cNvSpPr txBox="1"/>
          <p:nvPr/>
        </p:nvSpPr>
        <p:spPr>
          <a:xfrm>
            <a:off x="10231538"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05</a:t>
            </a:r>
            <a:endParaRPr lang="ko-KR" altLang="en-US" sz="1400" b="1" dirty="0">
              <a:solidFill>
                <a:schemeClr val="tx1">
                  <a:lumMod val="75000"/>
                  <a:lumOff val="25000"/>
                </a:schemeClr>
              </a:solidFill>
            </a:endParaRPr>
          </a:p>
        </p:txBody>
      </p:sp>
      <p:sp>
        <p:nvSpPr>
          <p:cNvPr id="57" name="TextBox 56"/>
          <p:cNvSpPr txBox="1"/>
          <p:nvPr/>
        </p:nvSpPr>
        <p:spPr>
          <a:xfrm>
            <a:off x="10231538" y="5478768"/>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06</a:t>
            </a:r>
            <a:endParaRPr lang="ko-KR" altLang="en-US" sz="1400" b="1" dirty="0">
              <a:solidFill>
                <a:schemeClr val="tx1">
                  <a:lumMod val="75000"/>
                  <a:lumOff val="25000"/>
                </a:schemeClr>
              </a:solidFill>
            </a:endParaRPr>
          </a:p>
        </p:txBody>
      </p:sp>
      <p:sp>
        <p:nvSpPr>
          <p:cNvPr id="59" name="Graphic 1"/>
          <p:cNvSpPr/>
          <p:nvPr/>
        </p:nvSpPr>
        <p:spPr>
          <a:xfrm>
            <a:off x="5334010" y="3890377"/>
            <a:ext cx="1523980" cy="1473906"/>
          </a:xfrm>
          <a:custGeom>
            <a:avLst/>
            <a:gdLst>
              <a:gd name="connsiteX0" fmla="*/ 2885485 w 2971219"/>
              <a:gd name="connsiteY0" fmla="*/ 602211 h 2873593"/>
              <a:gd name="connsiteX1" fmla="*/ 2333687 w 2971219"/>
              <a:gd name="connsiteY1" fmla="*/ 267312 h 2873593"/>
              <a:gd name="connsiteX2" fmla="*/ 2077313 w 2971219"/>
              <a:gd name="connsiteY2" fmla="*/ 338621 h 2873593"/>
              <a:gd name="connsiteX3" fmla="*/ 2048026 w 2971219"/>
              <a:gd name="connsiteY3" fmla="*/ 354326 h 2873593"/>
              <a:gd name="connsiteX4" fmla="*/ 2015767 w 2971219"/>
              <a:gd name="connsiteY4" fmla="*/ 384463 h 2873593"/>
              <a:gd name="connsiteX5" fmla="*/ 2042083 w 2971219"/>
              <a:gd name="connsiteY5" fmla="*/ 384463 h 2873593"/>
              <a:gd name="connsiteX6" fmla="*/ 2440651 w 2971219"/>
              <a:gd name="connsiteY6" fmla="*/ 552549 h 2873593"/>
              <a:gd name="connsiteX7" fmla="*/ 2448291 w 2971219"/>
              <a:gd name="connsiteY7" fmla="*/ 628952 h 2873593"/>
              <a:gd name="connsiteX8" fmla="*/ 2342601 w 2971219"/>
              <a:gd name="connsiteY8" fmla="*/ 698139 h 2873593"/>
              <a:gd name="connsiteX9" fmla="*/ 2234788 w 2971219"/>
              <a:gd name="connsiteY9" fmla="*/ 684132 h 2873593"/>
              <a:gd name="connsiteX10" fmla="*/ 1970350 w 2971219"/>
              <a:gd name="connsiteY10" fmla="*/ 539815 h 2873593"/>
              <a:gd name="connsiteX11" fmla="*/ 1708033 w 2971219"/>
              <a:gd name="connsiteY11" fmla="*/ 350082 h 2873593"/>
              <a:gd name="connsiteX12" fmla="*/ 1280178 w 2971219"/>
              <a:gd name="connsiteY12" fmla="*/ 101773 h 2873593"/>
              <a:gd name="connsiteX13" fmla="*/ 844258 w 2971219"/>
              <a:gd name="connsiteY13" fmla="*/ 327 h 2873593"/>
              <a:gd name="connsiteX14" fmla="*/ 489834 w 2971219"/>
              <a:gd name="connsiteY14" fmla="*/ 63996 h 2873593"/>
              <a:gd name="connsiteX15" fmla="*/ 59431 w 2971219"/>
              <a:gd name="connsiteY15" fmla="*/ 514772 h 2873593"/>
              <a:gd name="connsiteX16" fmla="*/ 33539 w 2971219"/>
              <a:gd name="connsiteY16" fmla="*/ 999505 h 2873593"/>
              <a:gd name="connsiteX17" fmla="*/ 528035 w 2971219"/>
              <a:gd name="connsiteY17" fmla="*/ 1489757 h 2873593"/>
              <a:gd name="connsiteX18" fmla="*/ 820912 w 2971219"/>
              <a:gd name="connsiteY18" fmla="*/ 1535598 h 2873593"/>
              <a:gd name="connsiteX19" fmla="*/ 833222 w 2971219"/>
              <a:gd name="connsiteY19" fmla="*/ 1544087 h 2873593"/>
              <a:gd name="connsiteX20" fmla="*/ 828977 w 2971219"/>
              <a:gd name="connsiteY20" fmla="*/ 1720663 h 2873593"/>
              <a:gd name="connsiteX21" fmla="*/ 828977 w 2971219"/>
              <a:gd name="connsiteY21" fmla="*/ 1843332 h 2873593"/>
              <a:gd name="connsiteX22" fmla="*/ 832373 w 2971219"/>
              <a:gd name="connsiteY22" fmla="*/ 1842483 h 2873593"/>
              <a:gd name="connsiteX23" fmla="*/ 1172789 w 2971219"/>
              <a:gd name="connsiteY23" fmla="*/ 1740188 h 2873593"/>
              <a:gd name="connsiteX24" fmla="*/ 1456329 w 2971219"/>
              <a:gd name="connsiteY24" fmla="*/ 1731274 h 2873593"/>
              <a:gd name="connsiteX25" fmla="*/ 1744961 w 2971219"/>
              <a:gd name="connsiteY25" fmla="*/ 1778814 h 2873593"/>
              <a:gd name="connsiteX26" fmla="*/ 2103630 w 2971219"/>
              <a:gd name="connsiteY26" fmla="*/ 1831022 h 2873593"/>
              <a:gd name="connsiteX27" fmla="*/ 2123155 w 2971219"/>
              <a:gd name="connsiteY27" fmla="*/ 1849699 h 2873593"/>
              <a:gd name="connsiteX28" fmla="*/ 2057788 w 2971219"/>
              <a:gd name="connsiteY28" fmla="*/ 2387914 h 2873593"/>
              <a:gd name="connsiteX29" fmla="*/ 2042508 w 2971219"/>
              <a:gd name="connsiteY29" fmla="*/ 2393007 h 2873593"/>
              <a:gd name="connsiteX30" fmla="*/ 1887155 w 2971219"/>
              <a:gd name="connsiteY30" fmla="*/ 2266518 h 2873593"/>
              <a:gd name="connsiteX31" fmla="*/ 1681292 w 2971219"/>
              <a:gd name="connsiteY31" fmla="*/ 2241900 h 2873593"/>
              <a:gd name="connsiteX32" fmla="*/ 1544192 w 2971219"/>
              <a:gd name="connsiteY32" fmla="*/ 2345468 h 2873593"/>
              <a:gd name="connsiteX33" fmla="*/ 1448688 w 2971219"/>
              <a:gd name="connsiteY33" fmla="*/ 2256331 h 2873593"/>
              <a:gd name="connsiteX34" fmla="*/ 1212689 w 2971219"/>
              <a:gd name="connsiteY34" fmla="*/ 2257605 h 2873593"/>
              <a:gd name="connsiteX35" fmla="*/ 1008524 w 2971219"/>
              <a:gd name="connsiteY35" fmla="*/ 2416353 h 2873593"/>
              <a:gd name="connsiteX36" fmla="*/ 987725 w 2971219"/>
              <a:gd name="connsiteY36" fmla="*/ 2431633 h 2873593"/>
              <a:gd name="connsiteX37" fmla="*/ 788229 w 2971219"/>
              <a:gd name="connsiteY37" fmla="*/ 2255058 h 2873593"/>
              <a:gd name="connsiteX38" fmla="*/ 610380 w 2971219"/>
              <a:gd name="connsiteY38" fmla="*/ 2334007 h 2873593"/>
              <a:gd name="connsiteX39" fmla="*/ 492805 w 2971219"/>
              <a:gd name="connsiteY39" fmla="*/ 2486813 h 2873593"/>
              <a:gd name="connsiteX40" fmla="*/ 534402 w 2971219"/>
              <a:gd name="connsiteY40" fmla="*/ 2685885 h 2873593"/>
              <a:gd name="connsiteX41" fmla="*/ 700790 w 2971219"/>
              <a:gd name="connsiteY41" fmla="*/ 2731726 h 2873593"/>
              <a:gd name="connsiteX42" fmla="*/ 851049 w 2971219"/>
              <a:gd name="connsiteY42" fmla="*/ 2678244 h 2873593"/>
              <a:gd name="connsiteX43" fmla="*/ 953344 w 2971219"/>
              <a:gd name="connsiteY43" fmla="*/ 2631978 h 2873593"/>
              <a:gd name="connsiteX44" fmla="*/ 1047574 w 2971219"/>
              <a:gd name="connsiteY44" fmla="*/ 2660417 h 2873593"/>
              <a:gd name="connsiteX45" fmla="*/ 1179156 w 2971219"/>
              <a:gd name="connsiteY45" fmla="*/ 2784359 h 2873593"/>
              <a:gd name="connsiteX46" fmla="*/ 1665163 w 2971219"/>
              <a:gd name="connsiteY46" fmla="*/ 2856093 h 2873593"/>
              <a:gd name="connsiteX47" fmla="*/ 2038688 w 2971219"/>
              <a:gd name="connsiteY47" fmla="*/ 2630280 h 2873593"/>
              <a:gd name="connsiteX48" fmla="*/ 2097688 w 2971219"/>
              <a:gd name="connsiteY48" fmla="*/ 2616698 h 2873593"/>
              <a:gd name="connsiteX49" fmla="*/ 2139285 w 2971219"/>
              <a:gd name="connsiteY49" fmla="*/ 2647259 h 2873593"/>
              <a:gd name="connsiteX50" fmla="*/ 2235637 w 2971219"/>
              <a:gd name="connsiteY50" fmla="*/ 2702439 h 2873593"/>
              <a:gd name="connsiteX51" fmla="*/ 2432586 w 2971219"/>
              <a:gd name="connsiteY51" fmla="*/ 2741489 h 2873593"/>
              <a:gd name="connsiteX52" fmla="*/ 2603219 w 2971219"/>
              <a:gd name="connsiteY52" fmla="*/ 2615424 h 2873593"/>
              <a:gd name="connsiteX53" fmla="*/ 2522148 w 2971219"/>
              <a:gd name="connsiteY53" fmla="*/ 2373907 h 2873593"/>
              <a:gd name="connsiteX54" fmla="*/ 2230544 w 2971219"/>
              <a:gd name="connsiteY54" fmla="*/ 2332734 h 2873593"/>
              <a:gd name="connsiteX55" fmla="*/ 2386320 w 2971219"/>
              <a:gd name="connsiteY55" fmla="*/ 2363720 h 2873593"/>
              <a:gd name="connsiteX56" fmla="*/ 2472486 w 2971219"/>
              <a:gd name="connsiteY56" fmla="*/ 2430360 h 2873593"/>
              <a:gd name="connsiteX57" fmla="*/ 2505593 w 2971219"/>
              <a:gd name="connsiteY57" fmla="*/ 2547935 h 2873593"/>
              <a:gd name="connsiteX58" fmla="*/ 2438529 w 2971219"/>
              <a:gd name="connsiteY58" fmla="*/ 2607784 h 2873593"/>
              <a:gd name="connsiteX59" fmla="*/ 2392263 w 2971219"/>
              <a:gd name="connsiteY59" fmla="*/ 2605662 h 2873593"/>
              <a:gd name="connsiteX60" fmla="*/ 2133342 w 2971219"/>
              <a:gd name="connsiteY60" fmla="*/ 2457525 h 2873593"/>
              <a:gd name="connsiteX61" fmla="*/ 2129947 w 2971219"/>
              <a:gd name="connsiteY61" fmla="*/ 2440122 h 2873593"/>
              <a:gd name="connsiteX62" fmla="*/ 2196587 w 2971219"/>
              <a:gd name="connsiteY62" fmla="*/ 2033065 h 2873593"/>
              <a:gd name="connsiteX63" fmla="*/ 2205500 w 2971219"/>
              <a:gd name="connsiteY63" fmla="*/ 1867950 h 2873593"/>
              <a:gd name="connsiteX64" fmla="*/ 2284450 w 2971219"/>
              <a:gd name="connsiteY64" fmla="*/ 1738490 h 2873593"/>
              <a:gd name="connsiteX65" fmla="*/ 2328169 w 2971219"/>
              <a:gd name="connsiteY65" fmla="*/ 1645109 h 2873593"/>
              <a:gd name="connsiteX66" fmla="*/ 2272141 w 2971219"/>
              <a:gd name="connsiteY66" fmla="*/ 1575073 h 2873593"/>
              <a:gd name="connsiteX67" fmla="*/ 2157536 w 2971219"/>
              <a:gd name="connsiteY67" fmla="*/ 1663361 h 2873593"/>
              <a:gd name="connsiteX68" fmla="*/ 2081983 w 2971219"/>
              <a:gd name="connsiteY68" fmla="*/ 1765656 h 2873593"/>
              <a:gd name="connsiteX69" fmla="*/ 1975019 w 2971219"/>
              <a:gd name="connsiteY69" fmla="*/ 1766504 h 2873593"/>
              <a:gd name="connsiteX70" fmla="*/ 1752177 w 2971219"/>
              <a:gd name="connsiteY70" fmla="*/ 1705382 h 2873593"/>
              <a:gd name="connsiteX71" fmla="*/ 1302250 w 2971219"/>
              <a:gd name="connsiteY71" fmla="*/ 1617519 h 2873593"/>
              <a:gd name="connsiteX72" fmla="*/ 970322 w 2971219"/>
              <a:gd name="connsiteY72" fmla="*/ 1671850 h 2873593"/>
              <a:gd name="connsiteX73" fmla="*/ 950373 w 2971219"/>
              <a:gd name="connsiteY73" fmla="*/ 1664210 h 2873593"/>
              <a:gd name="connsiteX74" fmla="*/ 947826 w 2971219"/>
              <a:gd name="connsiteY74" fmla="*/ 1585685 h 2873593"/>
              <a:gd name="connsiteX75" fmla="*/ 992394 w 2971219"/>
              <a:gd name="connsiteY75" fmla="*/ 1488908 h 2873593"/>
              <a:gd name="connsiteX76" fmla="*/ 1223725 w 2971219"/>
              <a:gd name="connsiteY76" fmla="*/ 1374728 h 2873593"/>
              <a:gd name="connsiteX77" fmla="*/ 1207171 w 2971219"/>
              <a:gd name="connsiteY77" fmla="*/ 1359447 h 2873593"/>
              <a:gd name="connsiteX78" fmla="*/ 980934 w 2971219"/>
              <a:gd name="connsiteY78" fmla="*/ 1439670 h 2873593"/>
              <a:gd name="connsiteX79" fmla="*/ 935941 w 2971219"/>
              <a:gd name="connsiteY79" fmla="*/ 1411656 h 2873593"/>
              <a:gd name="connsiteX80" fmla="*/ 881610 w 2971219"/>
              <a:gd name="connsiteY80" fmla="*/ 1016059 h 2873593"/>
              <a:gd name="connsiteX81" fmla="*/ 889250 w 2971219"/>
              <a:gd name="connsiteY81" fmla="*/ 1004599 h 2873593"/>
              <a:gd name="connsiteX82" fmla="*/ 1030595 w 2971219"/>
              <a:gd name="connsiteY82" fmla="*/ 982103 h 2873593"/>
              <a:gd name="connsiteX83" fmla="*/ 1670681 w 2971219"/>
              <a:gd name="connsiteY83" fmla="*/ 1216829 h 2873593"/>
              <a:gd name="connsiteX84" fmla="*/ 2008127 w 2971219"/>
              <a:gd name="connsiteY84" fmla="*/ 1354778 h 2873593"/>
              <a:gd name="connsiteX85" fmla="*/ 2478004 w 2971219"/>
              <a:gd name="connsiteY85" fmla="*/ 1456649 h 2873593"/>
              <a:gd name="connsiteX86" fmla="*/ 2755600 w 2971219"/>
              <a:gd name="connsiteY86" fmla="*/ 1364541 h 2873593"/>
              <a:gd name="connsiteX87" fmla="*/ 2885485 w 2971219"/>
              <a:gd name="connsiteY87" fmla="*/ 602211 h 2873593"/>
              <a:gd name="connsiteX88" fmla="*/ 899013 w 2971219"/>
              <a:gd name="connsiteY88" fmla="*/ 2515252 h 2873593"/>
              <a:gd name="connsiteX89" fmla="*/ 834071 w 2971219"/>
              <a:gd name="connsiteY89" fmla="*/ 2575950 h 2873593"/>
              <a:gd name="connsiteX90" fmla="*/ 739416 w 2971219"/>
              <a:gd name="connsiteY90" fmla="*/ 2623914 h 2873593"/>
              <a:gd name="connsiteX91" fmla="*/ 655373 w 2971219"/>
              <a:gd name="connsiteY91" fmla="*/ 2643014 h 2873593"/>
              <a:gd name="connsiteX92" fmla="*/ 581092 w 2971219"/>
              <a:gd name="connsiteY92" fmla="*/ 2510583 h 2873593"/>
              <a:gd name="connsiteX93" fmla="*/ 647308 w 2971219"/>
              <a:gd name="connsiteY93" fmla="*/ 2407439 h 2873593"/>
              <a:gd name="connsiteX94" fmla="*/ 780589 w 2971219"/>
              <a:gd name="connsiteY94" fmla="*/ 2339525 h 2873593"/>
              <a:gd name="connsiteX95" fmla="*/ 865905 w 2971219"/>
              <a:gd name="connsiteY95" fmla="*/ 2349712 h 2873593"/>
              <a:gd name="connsiteX96" fmla="*/ 918538 w 2971219"/>
              <a:gd name="connsiteY96" fmla="*/ 2458374 h 2873593"/>
              <a:gd name="connsiteX97" fmla="*/ 899013 w 2971219"/>
              <a:gd name="connsiteY97" fmla="*/ 2515252 h 2873593"/>
              <a:gd name="connsiteX98" fmla="*/ 1958040 w 2971219"/>
              <a:gd name="connsiteY98" fmla="*/ 2570431 h 2873593"/>
              <a:gd name="connsiteX99" fmla="*/ 1940637 w 2971219"/>
              <a:gd name="connsiteY99" fmla="*/ 2600568 h 2873593"/>
              <a:gd name="connsiteX100" fmla="*/ 1627810 w 2971219"/>
              <a:gd name="connsiteY100" fmla="*/ 2761014 h 2873593"/>
              <a:gd name="connsiteX101" fmla="*/ 1154113 w 2971219"/>
              <a:gd name="connsiteY101" fmla="*/ 2652777 h 2873593"/>
              <a:gd name="connsiteX102" fmla="*/ 1092991 w 2971219"/>
              <a:gd name="connsiteY102" fmla="*/ 2598446 h 2873593"/>
              <a:gd name="connsiteX103" fmla="*/ 1090869 w 2971219"/>
              <a:gd name="connsiteY103" fmla="*/ 2564913 h 2873593"/>
              <a:gd name="connsiteX104" fmla="*/ 1115487 w 2971219"/>
              <a:gd name="connsiteY104" fmla="*/ 2544964 h 2873593"/>
              <a:gd name="connsiteX105" fmla="*/ 1460573 w 2971219"/>
              <a:gd name="connsiteY105" fmla="*/ 2416777 h 2873593"/>
              <a:gd name="connsiteX106" fmla="*/ 1501322 w 2971219"/>
              <a:gd name="connsiteY106" fmla="*/ 2414230 h 2873593"/>
              <a:gd name="connsiteX107" fmla="*/ 1542494 w 2971219"/>
              <a:gd name="connsiteY107" fmla="*/ 2414230 h 2873593"/>
              <a:gd name="connsiteX108" fmla="*/ 1942760 w 2971219"/>
              <a:gd name="connsiteY108" fmla="*/ 2533928 h 2873593"/>
              <a:gd name="connsiteX109" fmla="*/ 1958040 w 2971219"/>
              <a:gd name="connsiteY109" fmla="*/ 2570431 h 2873593"/>
              <a:gd name="connsiteX110" fmla="*/ 2487766 w 2971219"/>
              <a:gd name="connsiteY110" fmla="*/ 1322944 h 2873593"/>
              <a:gd name="connsiteX111" fmla="*/ 2202105 w 2971219"/>
              <a:gd name="connsiteY111" fmla="*/ 1286440 h 2873593"/>
              <a:gd name="connsiteX112" fmla="*/ 1796745 w 2971219"/>
              <a:gd name="connsiteY112" fmla="*/ 1154009 h 2873593"/>
              <a:gd name="connsiteX113" fmla="*/ 1114214 w 2971219"/>
              <a:gd name="connsiteY113" fmla="*/ 935412 h 2873593"/>
              <a:gd name="connsiteX114" fmla="*/ 921509 w 2971219"/>
              <a:gd name="connsiteY114" fmla="*/ 919707 h 2873593"/>
              <a:gd name="connsiteX115" fmla="*/ 764884 w 2971219"/>
              <a:gd name="connsiteY115" fmla="*/ 817412 h 2873593"/>
              <a:gd name="connsiteX116" fmla="*/ 669805 w 2971219"/>
              <a:gd name="connsiteY116" fmla="*/ 780060 h 2873593"/>
              <a:gd name="connsiteX117" fmla="*/ 595100 w 2971219"/>
              <a:gd name="connsiteY117" fmla="*/ 842880 h 2873593"/>
              <a:gd name="connsiteX118" fmla="*/ 701215 w 2971219"/>
              <a:gd name="connsiteY118" fmla="*/ 962577 h 2873593"/>
              <a:gd name="connsiteX119" fmla="*/ 766157 w 2971219"/>
              <a:gd name="connsiteY119" fmla="*/ 986772 h 2873593"/>
              <a:gd name="connsiteX120" fmla="*/ 809876 w 2971219"/>
              <a:gd name="connsiteY120" fmla="*/ 1087369 h 2873593"/>
              <a:gd name="connsiteX121" fmla="*/ 833222 w 2971219"/>
              <a:gd name="connsiteY121" fmla="*/ 1455800 h 2873593"/>
              <a:gd name="connsiteX122" fmla="*/ 817092 w 2971219"/>
              <a:gd name="connsiteY122" fmla="*/ 1471929 h 2873593"/>
              <a:gd name="connsiteX123" fmla="*/ 426165 w 2971219"/>
              <a:gd name="connsiteY123" fmla="*/ 1302994 h 2873593"/>
              <a:gd name="connsiteX124" fmla="*/ 195683 w 2971219"/>
              <a:gd name="connsiteY124" fmla="*/ 953239 h 2873593"/>
              <a:gd name="connsiteX125" fmla="*/ 251287 w 2971219"/>
              <a:gd name="connsiteY125" fmla="*/ 521564 h 2873593"/>
              <a:gd name="connsiteX126" fmla="*/ 684236 w 2971219"/>
              <a:gd name="connsiteY126" fmla="*/ 165866 h 2873593"/>
              <a:gd name="connsiteX127" fmla="*/ 983905 w 2971219"/>
              <a:gd name="connsiteY127" fmla="*/ 156953 h 2873593"/>
              <a:gd name="connsiteX128" fmla="*/ 1495379 w 2971219"/>
              <a:gd name="connsiteY128" fmla="*/ 359844 h 2873593"/>
              <a:gd name="connsiteX129" fmla="*/ 1873573 w 2971219"/>
              <a:gd name="connsiteY129" fmla="*/ 582686 h 2873593"/>
              <a:gd name="connsiteX130" fmla="*/ 2137587 w 2971219"/>
              <a:gd name="connsiteY130" fmla="*/ 729973 h 2873593"/>
              <a:gd name="connsiteX131" fmla="*/ 2337083 w 2971219"/>
              <a:gd name="connsiteY131" fmla="*/ 763930 h 2873593"/>
              <a:gd name="connsiteX132" fmla="*/ 2481399 w 2971219"/>
              <a:gd name="connsiteY132" fmla="*/ 700261 h 2873593"/>
              <a:gd name="connsiteX133" fmla="*/ 2479277 w 2971219"/>
              <a:gd name="connsiteY133" fmla="*/ 502887 h 2873593"/>
              <a:gd name="connsiteX134" fmla="*/ 2175788 w 2971219"/>
              <a:gd name="connsiteY134" fmla="*/ 350506 h 2873593"/>
              <a:gd name="connsiteX135" fmla="*/ 2177062 w 2971219"/>
              <a:gd name="connsiteY135" fmla="*/ 342017 h 2873593"/>
              <a:gd name="connsiteX136" fmla="*/ 2655428 w 2971219"/>
              <a:gd name="connsiteY136" fmla="*/ 445585 h 2873593"/>
              <a:gd name="connsiteX137" fmla="*/ 2861291 w 2971219"/>
              <a:gd name="connsiteY137" fmla="*/ 774542 h 2873593"/>
              <a:gd name="connsiteX138" fmla="*/ 2487766 w 2971219"/>
              <a:gd name="connsiteY138" fmla="*/ 1322944 h 2873593"/>
              <a:gd name="connsiteX139" fmla="*/ 758092 w 2971219"/>
              <a:gd name="connsiteY139" fmla="*/ 919283 h 2873593"/>
              <a:gd name="connsiteX140" fmla="*/ 674898 w 2971219"/>
              <a:gd name="connsiteY140" fmla="*/ 891693 h 2873593"/>
              <a:gd name="connsiteX141" fmla="*/ 660042 w 2971219"/>
              <a:gd name="connsiteY141" fmla="*/ 856462 h 2873593"/>
              <a:gd name="connsiteX142" fmla="*/ 682538 w 2971219"/>
              <a:gd name="connsiteY142" fmla="*/ 839060 h 2873593"/>
              <a:gd name="connsiteX143" fmla="*/ 758092 w 2971219"/>
              <a:gd name="connsiteY143" fmla="*/ 919283 h 28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2971219" h="2873593">
                <a:moveTo>
                  <a:pt x="2885485" y="602211"/>
                </a:moveTo>
                <a:cubicBezTo>
                  <a:pt x="2765363" y="381492"/>
                  <a:pt x="2543795" y="252456"/>
                  <a:pt x="2333687" y="267312"/>
                </a:cubicBezTo>
                <a:cubicBezTo>
                  <a:pt x="2230968" y="274528"/>
                  <a:pt x="2175788" y="291082"/>
                  <a:pt x="2077313" y="338621"/>
                </a:cubicBezTo>
                <a:cubicBezTo>
                  <a:pt x="2067126" y="343290"/>
                  <a:pt x="2056515" y="346686"/>
                  <a:pt x="2048026" y="354326"/>
                </a:cubicBezTo>
                <a:cubicBezTo>
                  <a:pt x="2037414" y="363664"/>
                  <a:pt x="2012371" y="370880"/>
                  <a:pt x="2015767" y="384463"/>
                </a:cubicBezTo>
                <a:cubicBezTo>
                  <a:pt x="2019163" y="398470"/>
                  <a:pt x="2028076" y="386161"/>
                  <a:pt x="2042083" y="384463"/>
                </a:cubicBezTo>
                <a:cubicBezTo>
                  <a:pt x="2294637" y="355175"/>
                  <a:pt x="2417730" y="507556"/>
                  <a:pt x="2440651" y="552549"/>
                </a:cubicBezTo>
                <a:cubicBezTo>
                  <a:pt x="2454658" y="580139"/>
                  <a:pt x="2452112" y="605182"/>
                  <a:pt x="2448291" y="628952"/>
                </a:cubicBezTo>
                <a:cubicBezTo>
                  <a:pt x="2441076" y="671398"/>
                  <a:pt x="2388443" y="691772"/>
                  <a:pt x="2342601" y="698139"/>
                </a:cubicBezTo>
                <a:cubicBezTo>
                  <a:pt x="2305248" y="703657"/>
                  <a:pt x="2269594" y="695592"/>
                  <a:pt x="2234788" y="684132"/>
                </a:cubicBezTo>
                <a:cubicBezTo>
                  <a:pt x="2138011" y="652297"/>
                  <a:pt x="2052270" y="599240"/>
                  <a:pt x="1970350" y="539815"/>
                </a:cubicBezTo>
                <a:cubicBezTo>
                  <a:pt x="1880364" y="474449"/>
                  <a:pt x="1796321" y="417995"/>
                  <a:pt x="1708033" y="350082"/>
                </a:cubicBezTo>
                <a:cubicBezTo>
                  <a:pt x="1573904" y="247362"/>
                  <a:pt x="1434681" y="168837"/>
                  <a:pt x="1280178" y="101773"/>
                </a:cubicBezTo>
                <a:cubicBezTo>
                  <a:pt x="1140955" y="41075"/>
                  <a:pt x="996214" y="4147"/>
                  <a:pt x="844258" y="327"/>
                </a:cubicBezTo>
                <a:cubicBezTo>
                  <a:pt x="722013" y="-2644"/>
                  <a:pt x="602740" y="14334"/>
                  <a:pt x="489834" y="63996"/>
                </a:cubicBezTo>
                <a:cubicBezTo>
                  <a:pt x="293309" y="149737"/>
                  <a:pt x="140928" y="318247"/>
                  <a:pt x="59431" y="514772"/>
                </a:cubicBezTo>
                <a:cubicBezTo>
                  <a:pt x="-6360" y="672671"/>
                  <a:pt x="-21216" y="836088"/>
                  <a:pt x="33539" y="999505"/>
                </a:cubicBezTo>
                <a:cubicBezTo>
                  <a:pt x="112913" y="1236354"/>
                  <a:pt x="295006" y="1407411"/>
                  <a:pt x="528035" y="1489757"/>
                </a:cubicBezTo>
                <a:cubicBezTo>
                  <a:pt x="622690" y="1523289"/>
                  <a:pt x="721164" y="1549605"/>
                  <a:pt x="820912" y="1535598"/>
                </a:cubicBezTo>
                <a:cubicBezTo>
                  <a:pt x="827704" y="1534749"/>
                  <a:pt x="833646" y="1532203"/>
                  <a:pt x="833222" y="1544087"/>
                </a:cubicBezTo>
                <a:cubicBezTo>
                  <a:pt x="831524" y="1608605"/>
                  <a:pt x="829826" y="1656145"/>
                  <a:pt x="828977" y="1720663"/>
                </a:cubicBezTo>
                <a:cubicBezTo>
                  <a:pt x="828553" y="1761411"/>
                  <a:pt x="828977" y="1802159"/>
                  <a:pt x="828977" y="1843332"/>
                </a:cubicBezTo>
                <a:cubicBezTo>
                  <a:pt x="829826" y="1842907"/>
                  <a:pt x="831099" y="1842907"/>
                  <a:pt x="832373" y="1842483"/>
                </a:cubicBezTo>
                <a:cubicBezTo>
                  <a:pt x="941034" y="1791972"/>
                  <a:pt x="1054365" y="1758015"/>
                  <a:pt x="1172789" y="1740188"/>
                </a:cubicBezTo>
                <a:cubicBezTo>
                  <a:pt x="1267020" y="1726181"/>
                  <a:pt x="1361250" y="1722785"/>
                  <a:pt x="1456329" y="1731274"/>
                </a:cubicBezTo>
                <a:cubicBezTo>
                  <a:pt x="1553530" y="1739763"/>
                  <a:pt x="1649458" y="1758864"/>
                  <a:pt x="1744961" y="1778814"/>
                </a:cubicBezTo>
                <a:cubicBezTo>
                  <a:pt x="1863386" y="1803008"/>
                  <a:pt x="1981810" y="1828051"/>
                  <a:pt x="2103630" y="1831022"/>
                </a:cubicBezTo>
                <a:cubicBezTo>
                  <a:pt x="2117637" y="1831447"/>
                  <a:pt x="2122306" y="1835691"/>
                  <a:pt x="2123155" y="1849699"/>
                </a:cubicBezTo>
                <a:cubicBezTo>
                  <a:pt x="2137162" y="2033490"/>
                  <a:pt x="2116364" y="2213036"/>
                  <a:pt x="2057788" y="2387914"/>
                </a:cubicBezTo>
                <a:cubicBezTo>
                  <a:pt x="2053968" y="2398950"/>
                  <a:pt x="2050997" y="2398525"/>
                  <a:pt x="2042508" y="2393007"/>
                </a:cubicBezTo>
                <a:cubicBezTo>
                  <a:pt x="1992421" y="2362022"/>
                  <a:pt x="1941911" y="2289439"/>
                  <a:pt x="1887155" y="2266518"/>
                </a:cubicBezTo>
                <a:cubicBezTo>
                  <a:pt x="1820940" y="2238928"/>
                  <a:pt x="1752602" y="2226619"/>
                  <a:pt x="1681292" y="2241900"/>
                </a:cubicBezTo>
                <a:cubicBezTo>
                  <a:pt x="1625688" y="2254209"/>
                  <a:pt x="1578573" y="2297079"/>
                  <a:pt x="1544192" y="2345468"/>
                </a:cubicBezTo>
                <a:cubicBezTo>
                  <a:pt x="1518300" y="2311936"/>
                  <a:pt x="1486890" y="2271187"/>
                  <a:pt x="1448688" y="2256331"/>
                </a:cubicBezTo>
                <a:cubicBezTo>
                  <a:pt x="1369739" y="2225770"/>
                  <a:pt x="1291214" y="2229166"/>
                  <a:pt x="1212689" y="2257605"/>
                </a:cubicBezTo>
                <a:cubicBezTo>
                  <a:pt x="1137984" y="2284346"/>
                  <a:pt x="1072617" y="2370511"/>
                  <a:pt x="1008524" y="2416353"/>
                </a:cubicBezTo>
                <a:cubicBezTo>
                  <a:pt x="997912" y="2423993"/>
                  <a:pt x="998761" y="2423568"/>
                  <a:pt x="987725" y="2431633"/>
                </a:cubicBezTo>
                <a:cubicBezTo>
                  <a:pt x="947826" y="2264820"/>
                  <a:pt x="883732" y="2246993"/>
                  <a:pt x="788229" y="2255058"/>
                </a:cubicBezTo>
                <a:cubicBezTo>
                  <a:pt x="720315" y="2260576"/>
                  <a:pt x="662589" y="2291986"/>
                  <a:pt x="610380" y="2334007"/>
                </a:cubicBezTo>
                <a:cubicBezTo>
                  <a:pt x="566661" y="2369238"/>
                  <a:pt x="509359" y="2432058"/>
                  <a:pt x="492805" y="2486813"/>
                </a:cubicBezTo>
                <a:cubicBezTo>
                  <a:pt x="470308" y="2560245"/>
                  <a:pt x="477100" y="2629856"/>
                  <a:pt x="534402" y="2685885"/>
                </a:cubicBezTo>
                <a:cubicBezTo>
                  <a:pt x="580668" y="2731302"/>
                  <a:pt x="639243" y="2738518"/>
                  <a:pt x="700790" y="2731726"/>
                </a:cubicBezTo>
                <a:cubicBezTo>
                  <a:pt x="754697" y="2725359"/>
                  <a:pt x="804358" y="2706259"/>
                  <a:pt x="851049" y="2678244"/>
                </a:cubicBezTo>
                <a:cubicBezTo>
                  <a:pt x="883308" y="2659144"/>
                  <a:pt x="916416" y="2641316"/>
                  <a:pt x="953344" y="2631978"/>
                </a:cubicBezTo>
                <a:cubicBezTo>
                  <a:pt x="990272" y="2622640"/>
                  <a:pt x="1022531" y="2627309"/>
                  <a:pt x="1047574" y="2660417"/>
                </a:cubicBezTo>
                <a:cubicBezTo>
                  <a:pt x="1084077" y="2709230"/>
                  <a:pt x="1128646" y="2750403"/>
                  <a:pt x="1179156" y="2784359"/>
                </a:cubicBezTo>
                <a:cubicBezTo>
                  <a:pt x="1327717" y="2884107"/>
                  <a:pt x="1489437" y="2896417"/>
                  <a:pt x="1665163" y="2856093"/>
                </a:cubicBezTo>
                <a:cubicBezTo>
                  <a:pt x="1821364" y="2820438"/>
                  <a:pt x="1946155" y="2761014"/>
                  <a:pt x="2038688" y="2630280"/>
                </a:cubicBezTo>
                <a:cubicBezTo>
                  <a:pt x="2055242" y="2606511"/>
                  <a:pt x="2073069" y="2600568"/>
                  <a:pt x="2097688" y="2616698"/>
                </a:cubicBezTo>
                <a:cubicBezTo>
                  <a:pt x="2110421" y="2625187"/>
                  <a:pt x="2126126" y="2639619"/>
                  <a:pt x="2139285" y="2647259"/>
                </a:cubicBezTo>
                <a:cubicBezTo>
                  <a:pt x="2171119" y="2666360"/>
                  <a:pt x="2202529" y="2685460"/>
                  <a:pt x="2235637" y="2702439"/>
                </a:cubicBezTo>
                <a:cubicBezTo>
                  <a:pt x="2292515" y="2731302"/>
                  <a:pt x="2367220" y="2738942"/>
                  <a:pt x="2432586" y="2741489"/>
                </a:cubicBezTo>
                <a:cubicBezTo>
                  <a:pt x="2513658" y="2744460"/>
                  <a:pt x="2578601" y="2692676"/>
                  <a:pt x="2603219" y="2615424"/>
                </a:cubicBezTo>
                <a:cubicBezTo>
                  <a:pt x="2631658" y="2527137"/>
                  <a:pt x="2594306" y="2434180"/>
                  <a:pt x="2522148" y="2373907"/>
                </a:cubicBezTo>
                <a:cubicBezTo>
                  <a:pt x="2439802" y="2305144"/>
                  <a:pt x="2358730" y="2284770"/>
                  <a:pt x="2230544" y="2332734"/>
                </a:cubicBezTo>
                <a:cubicBezTo>
                  <a:pt x="2319680" y="2329763"/>
                  <a:pt x="2340903" y="2338252"/>
                  <a:pt x="2386320" y="2363720"/>
                </a:cubicBezTo>
                <a:cubicBezTo>
                  <a:pt x="2417730" y="2381547"/>
                  <a:pt x="2447442" y="2403619"/>
                  <a:pt x="2472486" y="2430360"/>
                </a:cubicBezTo>
                <a:cubicBezTo>
                  <a:pt x="2511960" y="2471957"/>
                  <a:pt x="2510263" y="2505489"/>
                  <a:pt x="2505593" y="2547935"/>
                </a:cubicBezTo>
                <a:cubicBezTo>
                  <a:pt x="2501774" y="2584439"/>
                  <a:pt x="2471212" y="2602691"/>
                  <a:pt x="2438529" y="2607784"/>
                </a:cubicBezTo>
                <a:cubicBezTo>
                  <a:pt x="2422824" y="2610331"/>
                  <a:pt x="2407543" y="2609057"/>
                  <a:pt x="2392263" y="2605662"/>
                </a:cubicBezTo>
                <a:cubicBezTo>
                  <a:pt x="2294213" y="2581043"/>
                  <a:pt x="2208472" y="2525014"/>
                  <a:pt x="2133342" y="2457525"/>
                </a:cubicBezTo>
                <a:cubicBezTo>
                  <a:pt x="2126551" y="2451583"/>
                  <a:pt x="2127400" y="2446914"/>
                  <a:pt x="2129947" y="2440122"/>
                </a:cubicBezTo>
                <a:cubicBezTo>
                  <a:pt x="2177486" y="2312784"/>
                  <a:pt x="2199133" y="2168892"/>
                  <a:pt x="2196587" y="2033065"/>
                </a:cubicBezTo>
                <a:cubicBezTo>
                  <a:pt x="2195738" y="1977885"/>
                  <a:pt x="2194889" y="1922706"/>
                  <a:pt x="2205500" y="1867950"/>
                </a:cubicBezTo>
                <a:cubicBezTo>
                  <a:pt x="2216112" y="1815317"/>
                  <a:pt x="2236061" y="1767353"/>
                  <a:pt x="2284450" y="1738490"/>
                </a:cubicBezTo>
                <a:cubicBezTo>
                  <a:pt x="2320529" y="1716843"/>
                  <a:pt x="2331990" y="1684584"/>
                  <a:pt x="2328169" y="1645109"/>
                </a:cubicBezTo>
                <a:cubicBezTo>
                  <a:pt x="2324774" y="1611152"/>
                  <a:pt x="2301428" y="1583138"/>
                  <a:pt x="2272141" y="1575073"/>
                </a:cubicBezTo>
                <a:cubicBezTo>
                  <a:pt x="2217810" y="1560641"/>
                  <a:pt x="2157536" y="1606483"/>
                  <a:pt x="2157536" y="1663361"/>
                </a:cubicBezTo>
                <a:cubicBezTo>
                  <a:pt x="2157536" y="1713871"/>
                  <a:pt x="2130371" y="1750375"/>
                  <a:pt x="2081983" y="1765656"/>
                </a:cubicBezTo>
                <a:cubicBezTo>
                  <a:pt x="2046328" y="1776692"/>
                  <a:pt x="2010673" y="1774994"/>
                  <a:pt x="1975019" y="1766504"/>
                </a:cubicBezTo>
                <a:cubicBezTo>
                  <a:pt x="1899889" y="1749102"/>
                  <a:pt x="1826458" y="1725756"/>
                  <a:pt x="1752177" y="1705382"/>
                </a:cubicBezTo>
                <a:cubicBezTo>
                  <a:pt x="1604465" y="1664634"/>
                  <a:pt x="1456329" y="1625584"/>
                  <a:pt x="1302250" y="1617519"/>
                </a:cubicBezTo>
                <a:cubicBezTo>
                  <a:pt x="1191466" y="1611577"/>
                  <a:pt x="1074315" y="1631526"/>
                  <a:pt x="970322" y="1671850"/>
                </a:cubicBezTo>
                <a:cubicBezTo>
                  <a:pt x="959286" y="1676094"/>
                  <a:pt x="951221" y="1674821"/>
                  <a:pt x="950373" y="1664210"/>
                </a:cubicBezTo>
                <a:cubicBezTo>
                  <a:pt x="948250" y="1634922"/>
                  <a:pt x="950373" y="1616246"/>
                  <a:pt x="947826" y="1585685"/>
                </a:cubicBezTo>
                <a:cubicBezTo>
                  <a:pt x="942308" y="1524562"/>
                  <a:pt x="930423" y="1507584"/>
                  <a:pt x="992394" y="1488908"/>
                </a:cubicBezTo>
                <a:cubicBezTo>
                  <a:pt x="1011919" y="1482965"/>
                  <a:pt x="1218631" y="1400196"/>
                  <a:pt x="1223725" y="1374728"/>
                </a:cubicBezTo>
                <a:cubicBezTo>
                  <a:pt x="1226696" y="1358599"/>
                  <a:pt x="1222451" y="1355627"/>
                  <a:pt x="1207171" y="1359447"/>
                </a:cubicBezTo>
                <a:cubicBezTo>
                  <a:pt x="1148595" y="1374728"/>
                  <a:pt x="1039509" y="1427785"/>
                  <a:pt x="980934" y="1439670"/>
                </a:cubicBezTo>
                <a:cubicBezTo>
                  <a:pt x="932121" y="1449433"/>
                  <a:pt x="941034" y="1438821"/>
                  <a:pt x="935941" y="1411656"/>
                </a:cubicBezTo>
                <a:cubicBezTo>
                  <a:pt x="917689" y="1312332"/>
                  <a:pt x="899862" y="1115383"/>
                  <a:pt x="881610" y="1016059"/>
                </a:cubicBezTo>
                <a:cubicBezTo>
                  <a:pt x="879912" y="1007995"/>
                  <a:pt x="882459" y="1006297"/>
                  <a:pt x="889250" y="1004599"/>
                </a:cubicBezTo>
                <a:cubicBezTo>
                  <a:pt x="935516" y="991865"/>
                  <a:pt x="982631" y="979131"/>
                  <a:pt x="1030595" y="982103"/>
                </a:cubicBezTo>
                <a:cubicBezTo>
                  <a:pt x="1293761" y="998232"/>
                  <a:pt x="1555228" y="1165469"/>
                  <a:pt x="1670681" y="1216829"/>
                </a:cubicBezTo>
                <a:cubicBezTo>
                  <a:pt x="1782314" y="1266491"/>
                  <a:pt x="1893098" y="1312757"/>
                  <a:pt x="2008127" y="1354778"/>
                </a:cubicBezTo>
                <a:cubicBezTo>
                  <a:pt x="2159234" y="1409958"/>
                  <a:pt x="2315860" y="1475749"/>
                  <a:pt x="2478004" y="1456649"/>
                </a:cubicBezTo>
                <a:cubicBezTo>
                  <a:pt x="2580299" y="1444764"/>
                  <a:pt x="2671133" y="1425663"/>
                  <a:pt x="2755600" y="1364541"/>
                </a:cubicBezTo>
                <a:cubicBezTo>
                  <a:pt x="2950852" y="1223196"/>
                  <a:pt x="3058665" y="920131"/>
                  <a:pt x="2885485" y="602211"/>
                </a:cubicBezTo>
                <a:close/>
                <a:moveTo>
                  <a:pt x="899013" y="2515252"/>
                </a:moveTo>
                <a:cubicBezTo>
                  <a:pt x="890099" y="2525014"/>
                  <a:pt x="861236" y="2553453"/>
                  <a:pt x="834071" y="2575950"/>
                </a:cubicBezTo>
                <a:cubicBezTo>
                  <a:pt x="797991" y="2605662"/>
                  <a:pt x="782286" y="2604388"/>
                  <a:pt x="739416" y="2623914"/>
                </a:cubicBezTo>
                <a:cubicBezTo>
                  <a:pt x="719891" y="2632827"/>
                  <a:pt x="677445" y="2643439"/>
                  <a:pt x="655373" y="2643014"/>
                </a:cubicBezTo>
                <a:cubicBezTo>
                  <a:pt x="609107" y="2643014"/>
                  <a:pt x="566661" y="2599295"/>
                  <a:pt x="581092" y="2510583"/>
                </a:cubicBezTo>
                <a:cubicBezTo>
                  <a:pt x="587035" y="2474079"/>
                  <a:pt x="620143" y="2430360"/>
                  <a:pt x="647308" y="2407439"/>
                </a:cubicBezTo>
                <a:cubicBezTo>
                  <a:pt x="681265" y="2379000"/>
                  <a:pt x="740265" y="2356928"/>
                  <a:pt x="780589" y="2339525"/>
                </a:cubicBezTo>
                <a:cubicBezTo>
                  <a:pt x="796294" y="2332734"/>
                  <a:pt x="844258" y="2325943"/>
                  <a:pt x="865905" y="2349712"/>
                </a:cubicBezTo>
                <a:cubicBezTo>
                  <a:pt x="896466" y="2383669"/>
                  <a:pt x="916416" y="2435878"/>
                  <a:pt x="918538" y="2458374"/>
                </a:cubicBezTo>
                <a:cubicBezTo>
                  <a:pt x="921085" y="2476626"/>
                  <a:pt x="913445" y="2499122"/>
                  <a:pt x="899013" y="2515252"/>
                </a:cubicBezTo>
                <a:close/>
                <a:moveTo>
                  <a:pt x="1958040" y="2570431"/>
                </a:moveTo>
                <a:cubicBezTo>
                  <a:pt x="1954645" y="2581892"/>
                  <a:pt x="1947853" y="2591654"/>
                  <a:pt x="1940637" y="2600568"/>
                </a:cubicBezTo>
                <a:cubicBezTo>
                  <a:pt x="1859566" y="2701165"/>
                  <a:pt x="1753875" y="2739367"/>
                  <a:pt x="1627810" y="2761014"/>
                </a:cubicBezTo>
                <a:cubicBezTo>
                  <a:pt x="1450386" y="2791575"/>
                  <a:pt x="1294610" y="2759741"/>
                  <a:pt x="1154113" y="2652777"/>
                </a:cubicBezTo>
                <a:cubicBezTo>
                  <a:pt x="1132466" y="2636223"/>
                  <a:pt x="1112092" y="2617971"/>
                  <a:pt x="1092991" y="2598446"/>
                </a:cubicBezTo>
                <a:cubicBezTo>
                  <a:pt x="1081531" y="2586561"/>
                  <a:pt x="1081106" y="2578072"/>
                  <a:pt x="1090869" y="2564913"/>
                </a:cubicBezTo>
                <a:cubicBezTo>
                  <a:pt x="1097660" y="2556424"/>
                  <a:pt x="1106149" y="2550057"/>
                  <a:pt x="1115487" y="2544964"/>
                </a:cubicBezTo>
                <a:cubicBezTo>
                  <a:pt x="1223300" y="2486813"/>
                  <a:pt x="1338329" y="2426964"/>
                  <a:pt x="1460573" y="2416777"/>
                </a:cubicBezTo>
                <a:cubicBezTo>
                  <a:pt x="1474156" y="2415504"/>
                  <a:pt x="1487739" y="2414655"/>
                  <a:pt x="1501322" y="2414230"/>
                </a:cubicBezTo>
                <a:cubicBezTo>
                  <a:pt x="1514904" y="2413806"/>
                  <a:pt x="1528487" y="2414230"/>
                  <a:pt x="1542494" y="2414230"/>
                </a:cubicBezTo>
                <a:cubicBezTo>
                  <a:pt x="1683415" y="2413806"/>
                  <a:pt x="1817120" y="2469410"/>
                  <a:pt x="1942760" y="2533928"/>
                </a:cubicBezTo>
                <a:cubicBezTo>
                  <a:pt x="1960163" y="2542417"/>
                  <a:pt x="1963983" y="2551331"/>
                  <a:pt x="1958040" y="2570431"/>
                </a:cubicBezTo>
                <a:close/>
                <a:moveTo>
                  <a:pt x="2487766" y="1322944"/>
                </a:moveTo>
                <a:cubicBezTo>
                  <a:pt x="2382925" y="1334829"/>
                  <a:pt x="2303975" y="1309361"/>
                  <a:pt x="2202105" y="1286440"/>
                </a:cubicBezTo>
                <a:cubicBezTo>
                  <a:pt x="2063731" y="1255455"/>
                  <a:pt x="1929601" y="1201548"/>
                  <a:pt x="1796745" y="1154009"/>
                </a:cubicBezTo>
                <a:cubicBezTo>
                  <a:pt x="1681717" y="1112836"/>
                  <a:pt x="1255984" y="947297"/>
                  <a:pt x="1114214" y="935412"/>
                </a:cubicBezTo>
                <a:cubicBezTo>
                  <a:pt x="1056063" y="930743"/>
                  <a:pt x="979660" y="931592"/>
                  <a:pt x="921509" y="919707"/>
                </a:cubicBezTo>
                <a:cubicBezTo>
                  <a:pt x="855718" y="906549"/>
                  <a:pt x="801387" y="876837"/>
                  <a:pt x="764884" y="817412"/>
                </a:cubicBezTo>
                <a:cubicBezTo>
                  <a:pt x="743661" y="782606"/>
                  <a:pt x="708006" y="774542"/>
                  <a:pt x="669805" y="780060"/>
                </a:cubicBezTo>
                <a:cubicBezTo>
                  <a:pt x="632877" y="785578"/>
                  <a:pt x="605287" y="804678"/>
                  <a:pt x="595100" y="842880"/>
                </a:cubicBezTo>
                <a:cubicBezTo>
                  <a:pt x="578970" y="903577"/>
                  <a:pt x="639668" y="972764"/>
                  <a:pt x="701215" y="962577"/>
                </a:cubicBezTo>
                <a:cubicBezTo>
                  <a:pt x="728804" y="957908"/>
                  <a:pt x="749179" y="967246"/>
                  <a:pt x="766157" y="986772"/>
                </a:cubicBezTo>
                <a:cubicBezTo>
                  <a:pt x="791625" y="1015635"/>
                  <a:pt x="802236" y="1050865"/>
                  <a:pt x="809876" y="1087369"/>
                </a:cubicBezTo>
                <a:cubicBezTo>
                  <a:pt x="827704" y="1176930"/>
                  <a:pt x="835344" y="1364541"/>
                  <a:pt x="833222" y="1455800"/>
                </a:cubicBezTo>
                <a:cubicBezTo>
                  <a:pt x="832797" y="1467685"/>
                  <a:pt x="830675" y="1472354"/>
                  <a:pt x="817092" y="1471929"/>
                </a:cubicBezTo>
                <a:cubicBezTo>
                  <a:pt x="668956" y="1467260"/>
                  <a:pt x="539495" y="1397224"/>
                  <a:pt x="426165" y="1302994"/>
                </a:cubicBezTo>
                <a:cubicBezTo>
                  <a:pt x="320050" y="1214707"/>
                  <a:pt x="228791" y="1087793"/>
                  <a:pt x="195683" y="953239"/>
                </a:cubicBezTo>
                <a:cubicBezTo>
                  <a:pt x="158755" y="802556"/>
                  <a:pt x="181251" y="658240"/>
                  <a:pt x="251287" y="521564"/>
                </a:cubicBezTo>
                <a:cubicBezTo>
                  <a:pt x="339999" y="348808"/>
                  <a:pt x="493229" y="212132"/>
                  <a:pt x="684236" y="165866"/>
                </a:cubicBezTo>
                <a:cubicBezTo>
                  <a:pt x="783560" y="142096"/>
                  <a:pt x="883308" y="142096"/>
                  <a:pt x="983905" y="156953"/>
                </a:cubicBezTo>
                <a:cubicBezTo>
                  <a:pt x="1170243" y="184967"/>
                  <a:pt x="1336207" y="263067"/>
                  <a:pt x="1495379" y="359844"/>
                </a:cubicBezTo>
                <a:cubicBezTo>
                  <a:pt x="1625264" y="438794"/>
                  <a:pt x="1747508" y="498643"/>
                  <a:pt x="1873573" y="582686"/>
                </a:cubicBezTo>
                <a:cubicBezTo>
                  <a:pt x="1957191" y="638290"/>
                  <a:pt x="2043781" y="691772"/>
                  <a:pt x="2137587" y="729973"/>
                </a:cubicBezTo>
                <a:cubicBezTo>
                  <a:pt x="2199133" y="755016"/>
                  <a:pt x="2270018" y="766901"/>
                  <a:pt x="2337083" y="763930"/>
                </a:cubicBezTo>
                <a:cubicBezTo>
                  <a:pt x="2387169" y="761383"/>
                  <a:pt x="2446594" y="737614"/>
                  <a:pt x="2481399" y="700261"/>
                </a:cubicBezTo>
                <a:cubicBezTo>
                  <a:pt x="2537428" y="640412"/>
                  <a:pt x="2522148" y="553823"/>
                  <a:pt x="2479277" y="502887"/>
                </a:cubicBezTo>
                <a:cubicBezTo>
                  <a:pt x="2448716" y="466808"/>
                  <a:pt x="2383349" y="364938"/>
                  <a:pt x="2175788" y="350506"/>
                </a:cubicBezTo>
                <a:cubicBezTo>
                  <a:pt x="2171119" y="350082"/>
                  <a:pt x="2172817" y="343715"/>
                  <a:pt x="2177062" y="342017"/>
                </a:cubicBezTo>
                <a:cubicBezTo>
                  <a:pt x="2356184" y="277924"/>
                  <a:pt x="2559924" y="360693"/>
                  <a:pt x="2655428" y="445585"/>
                </a:cubicBezTo>
                <a:cubicBezTo>
                  <a:pt x="2738197" y="519017"/>
                  <a:pt x="2845161" y="663758"/>
                  <a:pt x="2861291" y="774542"/>
                </a:cubicBezTo>
                <a:cubicBezTo>
                  <a:pt x="2897370" y="1023275"/>
                  <a:pt x="2810356" y="1286440"/>
                  <a:pt x="2487766" y="1322944"/>
                </a:cubicBezTo>
                <a:close/>
                <a:moveTo>
                  <a:pt x="758092" y="919283"/>
                </a:moveTo>
                <a:cubicBezTo>
                  <a:pt x="725409" y="922254"/>
                  <a:pt x="697819" y="912916"/>
                  <a:pt x="674898" y="891693"/>
                </a:cubicBezTo>
                <a:cubicBezTo>
                  <a:pt x="664711" y="882354"/>
                  <a:pt x="659193" y="870470"/>
                  <a:pt x="660042" y="856462"/>
                </a:cubicBezTo>
                <a:cubicBezTo>
                  <a:pt x="660466" y="842880"/>
                  <a:pt x="668956" y="836513"/>
                  <a:pt x="682538" y="839060"/>
                </a:cubicBezTo>
                <a:cubicBezTo>
                  <a:pt x="716071" y="845851"/>
                  <a:pt x="751725" y="883628"/>
                  <a:pt x="758092" y="919283"/>
                </a:cubicBezTo>
                <a:close/>
              </a:path>
            </a:pathLst>
          </a:custGeom>
          <a:solidFill>
            <a:schemeClr val="accent1"/>
          </a:solidFill>
          <a:ln w="4232" cap="flat">
            <a:noFill/>
            <a:prstDash val="solid"/>
            <a:miter/>
          </a:ln>
        </p:spPr>
        <p:txBody>
          <a:bodyPr rtlCol="0" anchor="ctr"/>
          <a:lstStyle/>
          <a:p>
            <a:endParaRPr lang="en-US"/>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hord 6"/>
          <p:cNvSpPr/>
          <p:nvPr/>
        </p:nvSpPr>
        <p:spPr>
          <a:xfrm>
            <a:off x="4445725" y="-1650275"/>
            <a:ext cx="3300549" cy="3300549"/>
          </a:xfrm>
          <a:prstGeom prst="chord">
            <a:avLst>
              <a:gd name="adj1" fmla="val 21578894"/>
              <a:gd name="adj2" fmla="val 1079652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p:nvGrpSpPr>
        <p:grpSpPr>
          <a:xfrm>
            <a:off x="5550224" y="128187"/>
            <a:ext cx="1108643" cy="762572"/>
            <a:chOff x="5327019" y="1709568"/>
            <a:chExt cx="2893768" cy="1990456"/>
          </a:xfrm>
        </p:grpSpPr>
        <p:sp>
          <p:nvSpPr>
            <p:cNvPr id="9" name="Freeform: Shape 8"/>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10" name="Freeform: Shape 9"/>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11" name="TextBox 10"/>
          <p:cNvSpPr txBox="1"/>
          <p:nvPr/>
        </p:nvSpPr>
        <p:spPr>
          <a:xfrm>
            <a:off x="5152299" y="935279"/>
            <a:ext cx="1904493" cy="307777"/>
          </a:xfrm>
          <a:prstGeom prst="rect">
            <a:avLst/>
          </a:prstGeom>
          <a:noFill/>
        </p:spPr>
        <p:txBody>
          <a:bodyPr wrap="square" rtlCol="0" anchor="ctr">
            <a:spAutoFit/>
          </a:bodyPr>
          <a:lstStyle/>
          <a:p>
            <a:pPr algn="ctr"/>
            <a:r>
              <a:rPr lang="en-US" altLang="ko-KR" sz="1400" b="1" dirty="0">
                <a:solidFill>
                  <a:schemeClr val="bg1"/>
                </a:solidFill>
                <a:cs typeface="Arial" panose="020B0604020202020204" pitchFamily="34" charset="0"/>
              </a:rPr>
              <a:t>DINNER SPECIAL</a:t>
            </a:r>
            <a:endParaRPr lang="ko-KR" altLang="en-US" sz="1400" b="1" dirty="0">
              <a:solidFill>
                <a:schemeClr val="bg1"/>
              </a:solidFill>
              <a:cs typeface="Arial" panose="020B0604020202020204" pitchFamily="34" charset="0"/>
            </a:endParaRPr>
          </a:p>
        </p:txBody>
      </p:sp>
      <p:grpSp>
        <p:nvGrpSpPr>
          <p:cNvPr id="12" name="그룹 26"/>
          <p:cNvGrpSpPr/>
          <p:nvPr/>
        </p:nvGrpSpPr>
        <p:grpSpPr>
          <a:xfrm>
            <a:off x="1446178" y="5079121"/>
            <a:ext cx="2072832" cy="938257"/>
            <a:chOff x="6816080" y="2294563"/>
            <a:chExt cx="4627500" cy="938257"/>
          </a:xfrm>
        </p:grpSpPr>
        <p:sp>
          <p:nvSpPr>
            <p:cNvPr id="13" name="TextBox 12"/>
            <p:cNvSpPr txBox="1"/>
            <p:nvPr/>
          </p:nvSpPr>
          <p:spPr>
            <a:xfrm>
              <a:off x="6816080" y="2586489"/>
              <a:ext cx="4627500"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a:t>
              </a:r>
              <a:endParaRPr lang="en-US" altLang="ko-KR" sz="1200" dirty="0">
                <a:solidFill>
                  <a:schemeClr val="tx1">
                    <a:lumMod val="75000"/>
                    <a:lumOff val="25000"/>
                  </a:schemeClr>
                </a:solidFill>
                <a:cs typeface="Arial" panose="020B0604020202020204" pitchFamily="34" charset="0"/>
              </a:endParaRPr>
            </a:p>
          </p:txBody>
        </p:sp>
        <p:sp>
          <p:nvSpPr>
            <p:cNvPr id="14" name="TextBox 13"/>
            <p:cNvSpPr txBox="1"/>
            <p:nvPr/>
          </p:nvSpPr>
          <p:spPr>
            <a:xfrm>
              <a:off x="6816080" y="2294563"/>
              <a:ext cx="4627500" cy="307777"/>
            </a:xfrm>
            <a:prstGeom prst="rect">
              <a:avLst/>
            </a:prstGeom>
            <a:noFill/>
          </p:spPr>
          <p:txBody>
            <a:bodyPr wrap="square" lIns="108000" rIns="108000" rtlCol="0">
              <a:spAutoFit/>
            </a:bodyPr>
            <a:lstStyle/>
            <a:p>
              <a:pPr algn="ctr"/>
              <a:r>
                <a:rPr lang="en-US" altLang="ko-KR" sz="1400" b="1" dirty="0">
                  <a:solidFill>
                    <a:schemeClr val="accent5"/>
                  </a:solidFill>
                  <a:cs typeface="Arial" panose="020B0604020202020204" pitchFamily="34" charset="0"/>
                </a:rPr>
                <a:t>Contents Title</a:t>
              </a:r>
              <a:endParaRPr lang="ko-KR" altLang="en-US" sz="1400" b="1" dirty="0">
                <a:solidFill>
                  <a:schemeClr val="accent5"/>
                </a:solidFill>
                <a:cs typeface="Arial" panose="020B0604020202020204" pitchFamily="34" charset="0"/>
              </a:endParaRPr>
            </a:p>
          </p:txBody>
        </p:sp>
      </p:grpSp>
      <p:grpSp>
        <p:nvGrpSpPr>
          <p:cNvPr id="15" name="그룹 26"/>
          <p:cNvGrpSpPr/>
          <p:nvPr/>
        </p:nvGrpSpPr>
        <p:grpSpPr>
          <a:xfrm>
            <a:off x="4597638" y="5737833"/>
            <a:ext cx="2963264" cy="753591"/>
            <a:chOff x="6816080" y="2294563"/>
            <a:chExt cx="4627500" cy="753591"/>
          </a:xfrm>
        </p:grpSpPr>
        <p:sp>
          <p:nvSpPr>
            <p:cNvPr id="16" name="TextBox 15"/>
            <p:cNvSpPr txBox="1"/>
            <p:nvPr/>
          </p:nvSpPr>
          <p:spPr>
            <a:xfrm>
              <a:off x="6816080" y="2586489"/>
              <a:ext cx="4627500"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en-US" altLang="ko-KR" sz="1200" dirty="0">
                <a:solidFill>
                  <a:schemeClr val="tx1">
                    <a:lumMod val="75000"/>
                    <a:lumOff val="25000"/>
                  </a:schemeClr>
                </a:solidFill>
                <a:cs typeface="Arial" panose="020B0604020202020204" pitchFamily="34" charset="0"/>
              </a:endParaRPr>
            </a:p>
          </p:txBody>
        </p:sp>
        <p:sp>
          <p:nvSpPr>
            <p:cNvPr id="17" name="TextBox 16"/>
            <p:cNvSpPr txBox="1"/>
            <p:nvPr/>
          </p:nvSpPr>
          <p:spPr>
            <a:xfrm>
              <a:off x="6816080" y="2294563"/>
              <a:ext cx="4627500" cy="307777"/>
            </a:xfrm>
            <a:prstGeom prst="rect">
              <a:avLst/>
            </a:prstGeom>
            <a:noFill/>
          </p:spPr>
          <p:txBody>
            <a:bodyPr wrap="square" lIns="108000" rIns="108000" rtlCol="0">
              <a:spAutoFit/>
            </a:bodyPr>
            <a:lstStyle/>
            <a:p>
              <a:pPr algn="ctr"/>
              <a:r>
                <a:rPr lang="en-US" altLang="ko-KR" sz="1400" b="1" dirty="0">
                  <a:solidFill>
                    <a:schemeClr val="accent5"/>
                  </a:solidFill>
                  <a:cs typeface="Arial" panose="020B0604020202020204" pitchFamily="34" charset="0"/>
                </a:rPr>
                <a:t>Contents Title</a:t>
              </a:r>
              <a:endParaRPr lang="ko-KR" altLang="en-US" sz="1400" b="1" dirty="0">
                <a:solidFill>
                  <a:schemeClr val="accent5"/>
                </a:solidFill>
                <a:cs typeface="Arial" panose="020B0604020202020204" pitchFamily="34" charset="0"/>
              </a:endParaRPr>
            </a:p>
          </p:txBody>
        </p:sp>
      </p:grpSp>
      <p:grpSp>
        <p:nvGrpSpPr>
          <p:cNvPr id="18" name="그룹 26"/>
          <p:cNvGrpSpPr/>
          <p:nvPr/>
        </p:nvGrpSpPr>
        <p:grpSpPr>
          <a:xfrm>
            <a:off x="8639530" y="5079121"/>
            <a:ext cx="2072832" cy="938257"/>
            <a:chOff x="6816080" y="2294563"/>
            <a:chExt cx="4627500" cy="938257"/>
          </a:xfrm>
        </p:grpSpPr>
        <p:sp>
          <p:nvSpPr>
            <p:cNvPr id="19" name="TextBox 18"/>
            <p:cNvSpPr txBox="1"/>
            <p:nvPr/>
          </p:nvSpPr>
          <p:spPr>
            <a:xfrm>
              <a:off x="6816080" y="2586489"/>
              <a:ext cx="4627500"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a:t>
              </a:r>
              <a:endParaRPr lang="en-US" altLang="ko-KR" sz="1200" dirty="0">
                <a:solidFill>
                  <a:schemeClr val="tx1">
                    <a:lumMod val="75000"/>
                    <a:lumOff val="25000"/>
                  </a:schemeClr>
                </a:solidFill>
                <a:cs typeface="Arial" panose="020B0604020202020204" pitchFamily="34" charset="0"/>
              </a:endParaRPr>
            </a:p>
          </p:txBody>
        </p:sp>
        <p:sp>
          <p:nvSpPr>
            <p:cNvPr id="20" name="TextBox 19"/>
            <p:cNvSpPr txBox="1"/>
            <p:nvPr/>
          </p:nvSpPr>
          <p:spPr>
            <a:xfrm>
              <a:off x="6816080" y="2294563"/>
              <a:ext cx="4627500" cy="307777"/>
            </a:xfrm>
            <a:prstGeom prst="rect">
              <a:avLst/>
            </a:prstGeom>
            <a:noFill/>
          </p:spPr>
          <p:txBody>
            <a:bodyPr wrap="square" lIns="108000" rIns="108000" rtlCol="0">
              <a:spAutoFit/>
            </a:bodyPr>
            <a:lstStyle/>
            <a:p>
              <a:pPr algn="ctr"/>
              <a:r>
                <a:rPr lang="en-US" altLang="ko-KR" sz="1400" b="1" dirty="0">
                  <a:solidFill>
                    <a:schemeClr val="accent5"/>
                  </a:solidFill>
                  <a:cs typeface="Arial" panose="020B0604020202020204" pitchFamily="34" charset="0"/>
                </a:rPr>
                <a:t>Contents Title</a:t>
              </a:r>
              <a:endParaRPr lang="ko-KR" altLang="en-US" sz="1400" b="1" dirty="0">
                <a:solidFill>
                  <a:schemeClr val="accent5"/>
                </a:solidFill>
                <a:cs typeface="Arial" panose="020B0604020202020204" pitchFamily="34" charset="0"/>
              </a:endParaRPr>
            </a:p>
          </p:txBody>
        </p:sp>
      </p:grpSp>
      <p:sp>
        <p:nvSpPr>
          <p:cNvPr id="21" name="Block Arc 20"/>
          <p:cNvSpPr/>
          <p:nvPr/>
        </p:nvSpPr>
        <p:spPr>
          <a:xfrm>
            <a:off x="4517784" y="-1601097"/>
            <a:ext cx="3156432" cy="3156432"/>
          </a:xfrm>
          <a:prstGeom prst="blockArc">
            <a:avLst>
              <a:gd name="adj1" fmla="val 37628"/>
              <a:gd name="adj2" fmla="val 10769592"/>
              <a:gd name="adj3" fmla="val 80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rame 40"/>
          <p:cNvSpPr/>
          <p:nvPr/>
        </p:nvSpPr>
        <p:spPr>
          <a:xfrm>
            <a:off x="1202434" y="4911313"/>
            <a:ext cx="2560320" cy="1273873"/>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Frame 41"/>
          <p:cNvSpPr/>
          <p:nvPr/>
        </p:nvSpPr>
        <p:spPr>
          <a:xfrm>
            <a:off x="8395786" y="4911313"/>
            <a:ext cx="2560320" cy="1273873"/>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Frame 42"/>
          <p:cNvSpPr/>
          <p:nvPr/>
        </p:nvSpPr>
        <p:spPr>
          <a:xfrm>
            <a:off x="4481755" y="5723188"/>
            <a:ext cx="3228491" cy="782880"/>
          </a:xfrm>
          <a:prstGeom prst="frame">
            <a:avLst>
              <a:gd name="adj1" fmla="val 277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Picture Placeholder 2"/>
          <p:cNvSpPr>
            <a:spLocks noGrp="1"/>
          </p:cNvSpPr>
          <p:nvPr>
            <p:ph type="pic" sz="quarter" idx="14"/>
          </p:nvPr>
        </p:nvSpPr>
        <p:spPr/>
      </p:sp>
      <p:sp>
        <p:nvSpPr>
          <p:cNvPr id="5" name="Picture Placeholder 4"/>
          <p:cNvSpPr>
            <a:spLocks noGrp="1"/>
          </p:cNvSpPr>
          <p:nvPr>
            <p:ph type="pic" sz="quarter" idx="15"/>
          </p:nvPr>
        </p:nvSpPr>
        <p:spPr/>
      </p:sp>
      <p:sp>
        <p:nvSpPr>
          <p:cNvPr id="23" name="Picture Placeholder 22"/>
          <p:cNvSpPr>
            <a:spLocks noGrp="1"/>
          </p:cNvSpPr>
          <p:nvPr>
            <p:ph type="pic" sz="quarter" idx="16"/>
          </p:nvPr>
        </p:nvSpPr>
        <p:spPr/>
      </p:sp>
      <p:sp>
        <p:nvSpPr>
          <p:cNvPr id="27" name="Picture Placeholder 26"/>
          <p:cNvSpPr>
            <a:spLocks noGrp="1"/>
          </p:cNvSpPr>
          <p:nvPr>
            <p:ph type="pic" sz="quarter" idx="17"/>
          </p:nvPr>
        </p:nvSpPr>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320780" y="1123439"/>
            <a:ext cx="3861193" cy="2395130"/>
            <a:chOff x="4406505" y="1014865"/>
            <a:chExt cx="3861193" cy="2395130"/>
          </a:xfrm>
        </p:grpSpPr>
        <p:sp>
          <p:nvSpPr>
            <p:cNvPr id="17" name="TextBox 16"/>
            <p:cNvSpPr txBox="1"/>
            <p:nvPr/>
          </p:nvSpPr>
          <p:spPr>
            <a:xfrm>
              <a:off x="4406506" y="1471003"/>
              <a:ext cx="3861192" cy="1938992"/>
            </a:xfrm>
            <a:prstGeom prst="rect">
              <a:avLst/>
            </a:prstGeom>
            <a:noFill/>
          </p:spPr>
          <p:txBody>
            <a:bodyPr wrap="square" rtlCol="0">
              <a:spAutoFit/>
            </a:bodyPr>
            <a:lstStyle/>
            <a:p>
              <a:r>
                <a:rPr lang="id-ID" altLang="ko-KR" sz="2000" dirty="0">
                  <a:solidFill>
                    <a:schemeClr val="tx1">
                      <a:lumMod val="75000"/>
                      <a:lumOff val="25000"/>
                    </a:schemeClr>
                  </a:solidFill>
                  <a:cs typeface="Arial" panose="020B0604020202020204" pitchFamily="34" charset="0"/>
                </a:rPr>
                <a:t>U</a:t>
              </a:r>
              <a:r>
                <a:rPr lang="en-US" altLang="ko-KR" sz="2000" dirty="0" err="1">
                  <a:solidFill>
                    <a:schemeClr val="tx1">
                      <a:lumMod val="75000"/>
                      <a:lumOff val="25000"/>
                    </a:schemeClr>
                  </a:solidFill>
                  <a:cs typeface="Arial" panose="020B0604020202020204" pitchFamily="34" charset="0"/>
                </a:rPr>
                <a:t>ntuk</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memberikan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resep</a:t>
              </a:r>
              <a:r>
                <a:rPr lang="en-US" altLang="ko-KR" sz="2000" dirty="0">
                  <a:solidFill>
                    <a:schemeClr val="tx1">
                      <a:lumMod val="75000"/>
                      <a:lumOff val="25000"/>
                    </a:schemeClr>
                  </a:solidFill>
                  <a:cs typeface="Arial" panose="020B0604020202020204" pitchFamily="34" charset="0"/>
                </a:rPr>
                <a:t> dan </a:t>
              </a:r>
              <a:r>
                <a:rPr lang="en-US" altLang="ko-KR" sz="2000" dirty="0" err="1">
                  <a:solidFill>
                    <a:schemeClr val="tx1">
                      <a:lumMod val="75000"/>
                      <a:lumOff val="25000"/>
                    </a:schemeClr>
                  </a:solidFill>
                  <a:cs typeface="Arial" panose="020B0604020202020204" pitchFamily="34" charset="0"/>
                </a:rPr>
                <a:t>panduan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dalam</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memasak</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untuk</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mahasiswa</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dalam</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hal</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ini</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masakan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sederhana</a:t>
              </a:r>
              <a:r>
                <a:rPr lang="en-US" altLang="ko-KR" sz="2000" dirty="0">
                  <a:solidFill>
                    <a:schemeClr val="tx1">
                      <a:lumMod val="75000"/>
                      <a:lumOff val="25000"/>
                    </a:schemeClr>
                  </a:solidFill>
                  <a:cs typeface="Arial" panose="020B0604020202020204" pitchFamily="34" charset="0"/>
                </a:rPr>
                <a:t> yang </a:t>
              </a:r>
              <a:r>
                <a:rPr lang="en-US" altLang="ko-KR" sz="2000" dirty="0" err="1">
                  <a:solidFill>
                    <a:schemeClr val="tx1">
                      <a:lumMod val="75000"/>
                      <a:lumOff val="25000"/>
                    </a:schemeClr>
                  </a:solidFill>
                  <a:cs typeface="Arial" panose="020B0604020202020204" pitchFamily="34" charset="0"/>
                </a:rPr>
                <a:t>sesuai</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dengan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mahasiswa</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dengan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harga</a:t>
              </a:r>
              <a:r>
                <a:rPr lang="en-US" altLang="ko-KR" sz="2000" dirty="0">
                  <a:solidFill>
                    <a:schemeClr val="tx1">
                      <a:lumMod val="75000"/>
                      <a:lumOff val="25000"/>
                    </a:schemeClr>
                  </a:solidFill>
                  <a:cs typeface="Arial" panose="020B0604020202020204" pitchFamily="34" charset="0"/>
                </a:rPr>
                <a:t> yang </a:t>
              </a:r>
              <a:r>
                <a:rPr lang="en-US" altLang="ko-KR" sz="2000" dirty="0" err="1">
                  <a:solidFill>
                    <a:schemeClr val="tx1">
                      <a:lumMod val="75000"/>
                      <a:lumOff val="25000"/>
                    </a:schemeClr>
                  </a:solidFill>
                  <a:cs typeface="Arial" panose="020B0604020202020204" pitchFamily="34" charset="0"/>
                </a:rPr>
                <a:t>diinginkan</a:t>
              </a:r>
              <a:endParaRPr lang="en-US" altLang="ko-KR" sz="2000" dirty="0">
                <a:solidFill>
                  <a:schemeClr val="tx1">
                    <a:lumMod val="75000"/>
                    <a:lumOff val="25000"/>
                  </a:schemeClr>
                </a:solidFill>
                <a:cs typeface="Arial" panose="020B0604020202020204" pitchFamily="34" charset="0"/>
              </a:endParaRPr>
            </a:p>
          </p:txBody>
        </p:sp>
        <p:sp>
          <p:nvSpPr>
            <p:cNvPr id="18" name="TextBox 17"/>
            <p:cNvSpPr txBox="1"/>
            <p:nvPr/>
          </p:nvSpPr>
          <p:spPr>
            <a:xfrm>
              <a:off x="4406505" y="1014865"/>
              <a:ext cx="3861188" cy="461665"/>
            </a:xfrm>
            <a:prstGeom prst="rect">
              <a:avLst/>
            </a:prstGeom>
            <a:noFill/>
          </p:spPr>
          <p:txBody>
            <a:bodyPr wrap="square" rtlCol="0">
              <a:spAutoFit/>
            </a:bodyPr>
            <a:lstStyle/>
            <a:p>
              <a:r>
                <a:rPr lang="id-ID" altLang="ko-KR" sz="2400" dirty="0">
                  <a:solidFill>
                    <a:schemeClr val="accent1"/>
                  </a:solidFill>
                  <a:cs typeface="Arial" panose="020B0604020202020204" pitchFamily="34" charset="0"/>
                </a:rPr>
                <a:t>Manfaat</a:t>
              </a:r>
              <a:endParaRPr lang="ko-KR" altLang="en-US" sz="2400" b="1" dirty="0">
                <a:solidFill>
                  <a:schemeClr val="accent1"/>
                </a:solidFill>
                <a:cs typeface="Arial" panose="020B0604020202020204" pitchFamily="34" charset="0"/>
              </a:endParaRPr>
            </a:p>
          </p:txBody>
        </p:sp>
      </p:grpSp>
      <p:sp>
        <p:nvSpPr>
          <p:cNvPr id="22" name="TextBox 21"/>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anose="020B0604020202020204" pitchFamily="34" charset="0"/>
              </a:rPr>
              <a:t>Column</a:t>
            </a:r>
            <a:endParaRPr lang="en-US" altLang="ko-KR" sz="3600" b="1" dirty="0">
              <a:solidFill>
                <a:schemeClr val="tx1">
                  <a:lumMod val="65000"/>
                  <a:lumOff val="35000"/>
                </a:schemeClr>
              </a:solidFill>
              <a:latin typeface="+mj-lt"/>
              <a:cs typeface="Arial" panose="020B0604020202020204" pitchFamily="34" charset="0"/>
            </a:endParaRPr>
          </a:p>
          <a:p>
            <a:pPr algn="r"/>
            <a:r>
              <a:rPr lang="en-US" altLang="ko-KR" sz="3600" b="1" dirty="0" err="1">
                <a:solidFill>
                  <a:schemeClr val="accent5"/>
                </a:solidFill>
                <a:latin typeface="+mj-lt"/>
                <a:cs typeface="Arial" panose="020B0604020202020204" pitchFamily="34" charset="0"/>
              </a:rPr>
              <a:t>Powerpoint</a:t>
            </a:r>
            <a:r>
              <a:rPr lang="en-US" altLang="ko-KR" sz="3600" b="1" dirty="0">
                <a:solidFill>
                  <a:schemeClr val="accent5"/>
                </a:solidFill>
                <a:latin typeface="+mj-lt"/>
                <a:cs typeface="Arial" panose="020B0604020202020204" pitchFamily="34" charset="0"/>
              </a:rPr>
              <a:t> </a:t>
            </a:r>
            <a:r>
              <a:rPr lang="en-US" altLang="ko-KR" sz="3600" b="1" dirty="0">
                <a:solidFill>
                  <a:schemeClr val="tx1">
                    <a:lumMod val="65000"/>
                    <a:lumOff val="35000"/>
                  </a:schemeClr>
                </a:solidFill>
                <a:latin typeface="+mj-lt"/>
                <a:cs typeface="Arial" panose="020B0604020202020204" pitchFamily="34" charset="0"/>
              </a:rPr>
              <a:t>Presentation </a:t>
            </a:r>
            <a:endParaRPr lang="ko-KR" altLang="en-US" sz="3600" b="1" dirty="0">
              <a:solidFill>
                <a:schemeClr val="tx1">
                  <a:lumMod val="65000"/>
                  <a:lumOff val="35000"/>
                </a:schemeClr>
              </a:solidFill>
              <a:latin typeface="+mj-lt"/>
              <a:cs typeface="Arial" panose="020B0604020202020204" pitchFamily="34" charset="0"/>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p:cNvGrpSpPr/>
          <p:nvPr/>
        </p:nvGrpSpPr>
        <p:grpSpPr>
          <a:xfrm flipH="1">
            <a:off x="3560794" y="851426"/>
            <a:ext cx="5024770" cy="4430455"/>
            <a:chOff x="2027268" y="1259074"/>
            <a:chExt cx="5024770" cy="4430455"/>
          </a:xfrm>
        </p:grpSpPr>
        <p:sp>
          <p:nvSpPr>
            <p:cNvPr id="32" name="Block Arc 31"/>
            <p:cNvSpPr/>
            <p:nvPr/>
          </p:nvSpPr>
          <p:spPr>
            <a:xfrm rot="10800000">
              <a:off x="2339753" y="1259074"/>
              <a:ext cx="4427886" cy="4427886"/>
            </a:xfrm>
            <a:prstGeom prst="blockArc">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33" name="Block Arc 32"/>
            <p:cNvSpPr/>
            <p:nvPr/>
          </p:nvSpPr>
          <p:spPr>
            <a:xfrm rot="10800000">
              <a:off x="2339753" y="1259074"/>
              <a:ext cx="4427886" cy="4427886"/>
            </a:xfrm>
            <a:prstGeom prst="blockArc">
              <a:avLst>
                <a:gd name="adj1" fmla="val 13310865"/>
                <a:gd name="adj2" fmla="val 0"/>
                <a:gd name="adj3" fmla="val 25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34" name="Block Arc 33"/>
            <p:cNvSpPr/>
            <p:nvPr/>
          </p:nvSpPr>
          <p:spPr>
            <a:xfrm rot="10800000">
              <a:off x="2339753" y="1259074"/>
              <a:ext cx="4427886" cy="4427886"/>
            </a:xfrm>
            <a:prstGeom prst="blockArc">
              <a:avLst>
                <a:gd name="adj1" fmla="val 16261930"/>
                <a:gd name="adj2" fmla="val 0"/>
                <a:gd name="adj3" fmla="val 25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35" name="Block Arc 34"/>
            <p:cNvSpPr/>
            <p:nvPr/>
          </p:nvSpPr>
          <p:spPr>
            <a:xfrm rot="10800000">
              <a:off x="2339753" y="1261643"/>
              <a:ext cx="4427886" cy="4427886"/>
            </a:xfrm>
            <a:prstGeom prst="blockArc">
              <a:avLst>
                <a:gd name="adj1" fmla="val 19038967"/>
                <a:gd name="adj2" fmla="val 0"/>
                <a:gd name="adj3" fmla="val 25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pic>
          <p:nvPicPr>
            <p:cNvPr id="36" name="Picture 2" descr="E:\002-KIMS BUSINESS\007-04-1-FIVERR\01-PPT-TEMPLATE\COVER-PSD\05-cut-01.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0800000" flipV="1">
              <a:off x="2027268" y="3359561"/>
              <a:ext cx="1687950" cy="333412"/>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E:\002-KIMS BUSINESS\007-04-1-FIVERR\01-PPT-TEMPLATE\COVER-PSD\05-cut-01.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rot="10800000" flipV="1">
              <a:off x="5364088" y="3359562"/>
              <a:ext cx="1687950" cy="333412"/>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8" name="Group 7"/>
          <p:cNvGrpSpPr/>
          <p:nvPr/>
        </p:nvGrpSpPr>
        <p:grpSpPr>
          <a:xfrm>
            <a:off x="5295242" y="1912687"/>
            <a:ext cx="1565886" cy="1749028"/>
            <a:chOff x="5281612" y="3274328"/>
            <a:chExt cx="1628775" cy="1819275"/>
          </a:xfrm>
        </p:grpSpPr>
        <p:sp>
          <p:nvSpPr>
            <p:cNvPr id="4" name="Freeform: Shape 3"/>
            <p:cNvSpPr/>
            <p:nvPr/>
          </p:nvSpPr>
          <p:spPr>
            <a:xfrm>
              <a:off x="5955295" y="3429018"/>
              <a:ext cx="19050" cy="9525"/>
            </a:xfrm>
            <a:custGeom>
              <a:avLst/>
              <a:gdLst>
                <a:gd name="connsiteX0" fmla="*/ 23813 w 19050"/>
                <a:gd name="connsiteY0" fmla="*/ 714 h 0"/>
                <a:gd name="connsiteX1" fmla="*/ 0 w 19050"/>
                <a:gd name="connsiteY1" fmla="*/ 3572 h 0"/>
                <a:gd name="connsiteX2" fmla="*/ 23813 w 19050"/>
                <a:gd name="connsiteY2" fmla="*/ 714 h 0"/>
              </a:gdLst>
              <a:ahLst/>
              <a:cxnLst>
                <a:cxn ang="0">
                  <a:pos x="connsiteX0" y="connsiteY0"/>
                </a:cxn>
                <a:cxn ang="0">
                  <a:pos x="connsiteX1" y="connsiteY1"/>
                </a:cxn>
                <a:cxn ang="0">
                  <a:pos x="connsiteX2" y="connsiteY2"/>
                </a:cxn>
              </a:cxnLst>
              <a:rect l="l" t="t" r="r" b="b"/>
              <a:pathLst>
                <a:path w="19050">
                  <a:moveTo>
                    <a:pt x="23813" y="714"/>
                  </a:moveTo>
                  <a:cubicBezTo>
                    <a:pt x="16192" y="3572"/>
                    <a:pt x="8572" y="3572"/>
                    <a:pt x="0" y="3572"/>
                  </a:cubicBezTo>
                  <a:cubicBezTo>
                    <a:pt x="6667" y="-2143"/>
                    <a:pt x="15240" y="714"/>
                    <a:pt x="23813" y="714"/>
                  </a:cubicBezTo>
                  <a:close/>
                </a:path>
              </a:pathLst>
            </a:custGeom>
            <a:solidFill>
              <a:srgbClr val="EAEAEA"/>
            </a:solidFill>
            <a:ln w="9525" cap="flat">
              <a:noFill/>
              <a:prstDash val="solid"/>
              <a:miter/>
            </a:ln>
          </p:spPr>
          <p:txBody>
            <a:bodyPr rtlCol="0" anchor="ctr"/>
            <a:lstStyle/>
            <a:p>
              <a:endParaRPr lang="en-US"/>
            </a:p>
          </p:txBody>
        </p:sp>
        <p:sp>
          <p:nvSpPr>
            <p:cNvPr id="5" name="Freeform: Shape 4"/>
            <p:cNvSpPr/>
            <p:nvPr/>
          </p:nvSpPr>
          <p:spPr>
            <a:xfrm>
              <a:off x="5281612" y="3274328"/>
              <a:ext cx="1628775" cy="1819275"/>
            </a:xfrm>
            <a:custGeom>
              <a:avLst/>
              <a:gdLst>
                <a:gd name="connsiteX0" fmla="*/ 1629993 w 1628775"/>
                <a:gd name="connsiteY0" fmla="*/ 1447948 h 1819275"/>
                <a:gd name="connsiteX1" fmla="*/ 1604275 w 1628775"/>
                <a:gd name="connsiteY1" fmla="*/ 1428898 h 1819275"/>
                <a:gd name="connsiteX2" fmla="*/ 1429968 w 1628775"/>
                <a:gd name="connsiteY2" fmla="*/ 1346982 h 1819275"/>
                <a:gd name="connsiteX3" fmla="*/ 1492833 w 1628775"/>
                <a:gd name="connsiteY3" fmla="*/ 1188867 h 1819275"/>
                <a:gd name="connsiteX4" fmla="*/ 1526170 w 1628775"/>
                <a:gd name="connsiteY4" fmla="*/ 939312 h 1819275"/>
                <a:gd name="connsiteX5" fmla="*/ 1417585 w 1628775"/>
                <a:gd name="connsiteY5" fmla="*/ 909785 h 1819275"/>
                <a:gd name="connsiteX6" fmla="*/ 1324240 w 1628775"/>
                <a:gd name="connsiteY6" fmla="*/ 998367 h 1819275"/>
                <a:gd name="connsiteX7" fmla="*/ 1151838 w 1628775"/>
                <a:gd name="connsiteY7" fmla="*/ 892640 h 1819275"/>
                <a:gd name="connsiteX8" fmla="*/ 1059445 w 1628775"/>
                <a:gd name="connsiteY8" fmla="*/ 659277 h 1819275"/>
                <a:gd name="connsiteX9" fmla="*/ 1026108 w 1628775"/>
                <a:gd name="connsiteY9" fmla="*/ 499257 h 1819275"/>
                <a:gd name="connsiteX10" fmla="*/ 1023250 w 1628775"/>
                <a:gd name="connsiteY10" fmla="*/ 192552 h 1819275"/>
                <a:gd name="connsiteX11" fmla="*/ 846085 w 1628775"/>
                <a:gd name="connsiteY11" fmla="*/ 1100 h 1819275"/>
                <a:gd name="connsiteX12" fmla="*/ 795603 w 1628775"/>
                <a:gd name="connsiteY12" fmla="*/ 1100 h 1819275"/>
                <a:gd name="connsiteX13" fmla="*/ 622248 w 1628775"/>
                <a:gd name="connsiteY13" fmla="*/ 178265 h 1819275"/>
                <a:gd name="connsiteX14" fmla="*/ 619390 w 1628775"/>
                <a:gd name="connsiteY14" fmla="*/ 495447 h 1819275"/>
                <a:gd name="connsiteX15" fmla="*/ 558430 w 1628775"/>
                <a:gd name="connsiteY15" fmla="*/ 771672 h 1819275"/>
                <a:gd name="connsiteX16" fmla="*/ 437463 w 1628775"/>
                <a:gd name="connsiteY16" fmla="*/ 955505 h 1819275"/>
                <a:gd name="connsiteX17" fmla="*/ 291730 w 1628775"/>
                <a:gd name="connsiteY17" fmla="*/ 998367 h 1819275"/>
                <a:gd name="connsiteX18" fmla="*/ 288873 w 1628775"/>
                <a:gd name="connsiteY18" fmla="*/ 997415 h 1819275"/>
                <a:gd name="connsiteX19" fmla="*/ 212673 w 1628775"/>
                <a:gd name="connsiteY19" fmla="*/ 937407 h 1819275"/>
                <a:gd name="connsiteX20" fmla="*/ 104088 w 1628775"/>
                <a:gd name="connsiteY20" fmla="*/ 966935 h 1819275"/>
                <a:gd name="connsiteX21" fmla="*/ 137425 w 1628775"/>
                <a:gd name="connsiteY21" fmla="*/ 1216490 h 1819275"/>
                <a:gd name="connsiteX22" fmla="*/ 200290 w 1628775"/>
                <a:gd name="connsiteY22" fmla="*/ 1374605 h 1819275"/>
                <a:gd name="connsiteX23" fmla="*/ 25983 w 1628775"/>
                <a:gd name="connsiteY23" fmla="*/ 1456520 h 1819275"/>
                <a:gd name="connsiteX24" fmla="*/ 265 w 1628775"/>
                <a:gd name="connsiteY24" fmla="*/ 1475570 h 1819275"/>
                <a:gd name="connsiteX25" fmla="*/ 19315 w 1628775"/>
                <a:gd name="connsiteY25" fmla="*/ 1501287 h 1819275"/>
                <a:gd name="connsiteX26" fmla="*/ 50748 w 1628775"/>
                <a:gd name="connsiteY26" fmla="*/ 1503192 h 1819275"/>
                <a:gd name="connsiteX27" fmla="*/ 242200 w 1628775"/>
                <a:gd name="connsiteY27" fmla="*/ 1392702 h 1819275"/>
                <a:gd name="connsiteX28" fmla="*/ 174573 w 1628775"/>
                <a:gd name="connsiteY28" fmla="*/ 1190773 h 1819275"/>
                <a:gd name="connsiteX29" fmla="*/ 131710 w 1628775"/>
                <a:gd name="connsiteY29" fmla="*/ 1003130 h 1819275"/>
                <a:gd name="connsiteX30" fmla="*/ 198385 w 1628775"/>
                <a:gd name="connsiteY30" fmla="*/ 982175 h 1819275"/>
                <a:gd name="connsiteX31" fmla="*/ 278395 w 1628775"/>
                <a:gd name="connsiteY31" fmla="*/ 1078377 h 1819275"/>
                <a:gd name="connsiteX32" fmla="*/ 277443 w 1628775"/>
                <a:gd name="connsiteY32" fmla="*/ 1650830 h 1819275"/>
                <a:gd name="connsiteX33" fmla="*/ 281253 w 1628775"/>
                <a:gd name="connsiteY33" fmla="*/ 1678452 h 1819275"/>
                <a:gd name="connsiteX34" fmla="*/ 491755 w 1628775"/>
                <a:gd name="connsiteY34" fmla="*/ 1824185 h 1819275"/>
                <a:gd name="connsiteX35" fmla="*/ 1138503 w 1628775"/>
                <a:gd name="connsiteY35" fmla="*/ 1823232 h 1819275"/>
                <a:gd name="connsiteX36" fmla="*/ 1288045 w 1628775"/>
                <a:gd name="connsiteY36" fmla="*/ 1794657 h 1819275"/>
                <a:gd name="connsiteX37" fmla="*/ 1307095 w 1628775"/>
                <a:gd name="connsiteY37" fmla="*/ 1779417 h 1819275"/>
                <a:gd name="connsiteX38" fmla="*/ 1359483 w 1628775"/>
                <a:gd name="connsiteY38" fmla="*/ 1689882 h 1819275"/>
                <a:gd name="connsiteX39" fmla="*/ 1360435 w 1628775"/>
                <a:gd name="connsiteY39" fmla="*/ 1664165 h 1819275"/>
                <a:gd name="connsiteX40" fmla="*/ 1362340 w 1628775"/>
                <a:gd name="connsiteY40" fmla="*/ 1023132 h 1819275"/>
                <a:gd name="connsiteX41" fmla="*/ 1427110 w 1628775"/>
                <a:gd name="connsiteY41" fmla="*/ 953600 h 1819275"/>
                <a:gd name="connsiteX42" fmla="*/ 1493785 w 1628775"/>
                <a:gd name="connsiteY42" fmla="*/ 974555 h 1819275"/>
                <a:gd name="connsiteX43" fmla="*/ 1450923 w 1628775"/>
                <a:gd name="connsiteY43" fmla="*/ 1162198 h 1819275"/>
                <a:gd name="connsiteX44" fmla="*/ 1383295 w 1628775"/>
                <a:gd name="connsiteY44" fmla="*/ 1364127 h 1819275"/>
                <a:gd name="connsiteX45" fmla="*/ 1574748 w 1628775"/>
                <a:gd name="connsiteY45" fmla="*/ 1474617 h 1819275"/>
                <a:gd name="connsiteX46" fmla="*/ 1606180 w 1628775"/>
                <a:gd name="connsiteY46" fmla="*/ 1472712 h 1819275"/>
                <a:gd name="connsiteX47" fmla="*/ 1629993 w 1628775"/>
                <a:gd name="connsiteY47" fmla="*/ 1447948 h 1819275"/>
                <a:gd name="connsiteX48" fmla="*/ 994675 w 1628775"/>
                <a:gd name="connsiteY48" fmla="*/ 460205 h 1819275"/>
                <a:gd name="connsiteX49" fmla="*/ 977530 w 1628775"/>
                <a:gd name="connsiteY49" fmla="*/ 476397 h 1819275"/>
                <a:gd name="connsiteX50" fmla="*/ 822273 w 1628775"/>
                <a:gd name="connsiteY50" fmla="*/ 476397 h 1819275"/>
                <a:gd name="connsiteX51" fmla="*/ 671778 w 1628775"/>
                <a:gd name="connsiteY51" fmla="*/ 476397 h 1819275"/>
                <a:gd name="connsiteX52" fmla="*/ 651775 w 1628775"/>
                <a:gd name="connsiteY52" fmla="*/ 455442 h 1819275"/>
                <a:gd name="connsiteX53" fmla="*/ 651775 w 1628775"/>
                <a:gd name="connsiteY53" fmla="*/ 203030 h 1819275"/>
                <a:gd name="connsiteX54" fmla="*/ 820368 w 1628775"/>
                <a:gd name="connsiteY54" fmla="*/ 29675 h 1819275"/>
                <a:gd name="connsiteX55" fmla="*/ 993723 w 1628775"/>
                <a:gd name="connsiteY55" fmla="*/ 198267 h 1819275"/>
                <a:gd name="connsiteX56" fmla="*/ 994675 w 1628775"/>
                <a:gd name="connsiteY56" fmla="*/ 46020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28775" h="1819275">
                  <a:moveTo>
                    <a:pt x="1629993" y="1447948"/>
                  </a:moveTo>
                  <a:cubicBezTo>
                    <a:pt x="1628088" y="1435565"/>
                    <a:pt x="1616658" y="1426992"/>
                    <a:pt x="1604275" y="1428898"/>
                  </a:cubicBezTo>
                  <a:cubicBezTo>
                    <a:pt x="1603323" y="1428898"/>
                    <a:pt x="1472830" y="1446995"/>
                    <a:pt x="1429968" y="1346982"/>
                  </a:cubicBezTo>
                  <a:cubicBezTo>
                    <a:pt x="1412823" y="1306977"/>
                    <a:pt x="1453780" y="1246970"/>
                    <a:pt x="1492833" y="1188867"/>
                  </a:cubicBezTo>
                  <a:cubicBezTo>
                    <a:pt x="1547125" y="1109810"/>
                    <a:pt x="1614753" y="1011702"/>
                    <a:pt x="1526170" y="939312"/>
                  </a:cubicBezTo>
                  <a:cubicBezTo>
                    <a:pt x="1489975" y="909785"/>
                    <a:pt x="1452828" y="899307"/>
                    <a:pt x="1417585" y="909785"/>
                  </a:cubicBezTo>
                  <a:cubicBezTo>
                    <a:pt x="1372818" y="922167"/>
                    <a:pt x="1341385" y="965982"/>
                    <a:pt x="1324240" y="998367"/>
                  </a:cubicBezTo>
                  <a:cubicBezTo>
                    <a:pt x="1317573" y="997415"/>
                    <a:pt x="1185175" y="941217"/>
                    <a:pt x="1151838" y="892640"/>
                  </a:cubicBezTo>
                  <a:cubicBezTo>
                    <a:pt x="1103260" y="822155"/>
                    <a:pt x="1080400" y="741192"/>
                    <a:pt x="1059445" y="659277"/>
                  </a:cubicBezTo>
                  <a:cubicBezTo>
                    <a:pt x="1046110" y="606890"/>
                    <a:pt x="1032775" y="553550"/>
                    <a:pt x="1026108" y="499257"/>
                  </a:cubicBezTo>
                  <a:cubicBezTo>
                    <a:pt x="1022298" y="490685"/>
                    <a:pt x="1026108" y="278277"/>
                    <a:pt x="1023250" y="192552"/>
                  </a:cubicBezTo>
                  <a:cubicBezTo>
                    <a:pt x="1013725" y="88730"/>
                    <a:pt x="950860" y="22055"/>
                    <a:pt x="846085" y="1100"/>
                  </a:cubicBezTo>
                  <a:cubicBezTo>
                    <a:pt x="828940" y="147"/>
                    <a:pt x="811795" y="-805"/>
                    <a:pt x="795603" y="1100"/>
                  </a:cubicBezTo>
                  <a:cubicBezTo>
                    <a:pt x="697495" y="15387"/>
                    <a:pt x="634630" y="84920"/>
                    <a:pt x="622248" y="178265"/>
                  </a:cubicBezTo>
                  <a:cubicBezTo>
                    <a:pt x="620343" y="256370"/>
                    <a:pt x="623200" y="475445"/>
                    <a:pt x="619390" y="495447"/>
                  </a:cubicBezTo>
                  <a:cubicBezTo>
                    <a:pt x="614628" y="525927"/>
                    <a:pt x="581290" y="711665"/>
                    <a:pt x="558430" y="771672"/>
                  </a:cubicBezTo>
                  <a:cubicBezTo>
                    <a:pt x="532713" y="842157"/>
                    <a:pt x="501280" y="909785"/>
                    <a:pt x="437463" y="955505"/>
                  </a:cubicBezTo>
                  <a:cubicBezTo>
                    <a:pt x="408888" y="975507"/>
                    <a:pt x="300303" y="1001225"/>
                    <a:pt x="291730" y="998367"/>
                  </a:cubicBezTo>
                  <a:cubicBezTo>
                    <a:pt x="290778" y="998367"/>
                    <a:pt x="289825" y="997415"/>
                    <a:pt x="288873" y="997415"/>
                  </a:cubicBezTo>
                  <a:cubicBezTo>
                    <a:pt x="270775" y="971697"/>
                    <a:pt x="245058" y="946932"/>
                    <a:pt x="212673" y="937407"/>
                  </a:cubicBezTo>
                  <a:cubicBezTo>
                    <a:pt x="177430" y="927882"/>
                    <a:pt x="141235" y="937407"/>
                    <a:pt x="104088" y="966935"/>
                  </a:cubicBezTo>
                  <a:cubicBezTo>
                    <a:pt x="16458" y="1038372"/>
                    <a:pt x="83133" y="1137432"/>
                    <a:pt x="137425" y="1216490"/>
                  </a:cubicBezTo>
                  <a:cubicBezTo>
                    <a:pt x="177430" y="1274592"/>
                    <a:pt x="218388" y="1333648"/>
                    <a:pt x="200290" y="1374605"/>
                  </a:cubicBezTo>
                  <a:cubicBezTo>
                    <a:pt x="157428" y="1473665"/>
                    <a:pt x="26935" y="1456520"/>
                    <a:pt x="25983" y="1456520"/>
                  </a:cubicBezTo>
                  <a:cubicBezTo>
                    <a:pt x="13600" y="1454615"/>
                    <a:pt x="2170" y="1463187"/>
                    <a:pt x="265" y="1475570"/>
                  </a:cubicBezTo>
                  <a:cubicBezTo>
                    <a:pt x="-1640" y="1487952"/>
                    <a:pt x="6933" y="1499382"/>
                    <a:pt x="19315" y="1501287"/>
                  </a:cubicBezTo>
                  <a:cubicBezTo>
                    <a:pt x="28840" y="1502240"/>
                    <a:pt x="39318" y="1503192"/>
                    <a:pt x="50748" y="1503192"/>
                  </a:cubicBezTo>
                  <a:cubicBezTo>
                    <a:pt x="112660" y="1503192"/>
                    <a:pt x="204100" y="1480332"/>
                    <a:pt x="242200" y="1392702"/>
                  </a:cubicBezTo>
                  <a:cubicBezTo>
                    <a:pt x="269823" y="1328885"/>
                    <a:pt x="221245" y="1258400"/>
                    <a:pt x="174573" y="1190773"/>
                  </a:cubicBezTo>
                  <a:cubicBezTo>
                    <a:pt x="113613" y="1102190"/>
                    <a:pt x="80275" y="1045040"/>
                    <a:pt x="131710" y="1003130"/>
                  </a:cubicBezTo>
                  <a:cubicBezTo>
                    <a:pt x="156475" y="983127"/>
                    <a:pt x="178383" y="976460"/>
                    <a:pt x="198385" y="982175"/>
                  </a:cubicBezTo>
                  <a:cubicBezTo>
                    <a:pt x="240295" y="993605"/>
                    <a:pt x="269823" y="1055517"/>
                    <a:pt x="278395" y="1078377"/>
                  </a:cubicBezTo>
                  <a:cubicBezTo>
                    <a:pt x="278395" y="1261257"/>
                    <a:pt x="277443" y="1466998"/>
                    <a:pt x="277443" y="1650830"/>
                  </a:cubicBezTo>
                  <a:cubicBezTo>
                    <a:pt x="283158" y="1659402"/>
                    <a:pt x="277443" y="1669880"/>
                    <a:pt x="281253" y="1678452"/>
                  </a:cubicBezTo>
                  <a:cubicBezTo>
                    <a:pt x="298398" y="1779417"/>
                    <a:pt x="386980" y="1825137"/>
                    <a:pt x="491755" y="1824185"/>
                  </a:cubicBezTo>
                  <a:cubicBezTo>
                    <a:pt x="707020" y="1821327"/>
                    <a:pt x="923238" y="1823232"/>
                    <a:pt x="1138503" y="1823232"/>
                  </a:cubicBezTo>
                  <a:cubicBezTo>
                    <a:pt x="1190890" y="1823232"/>
                    <a:pt x="1242325" y="1825137"/>
                    <a:pt x="1288045" y="1794657"/>
                  </a:cubicBezTo>
                  <a:cubicBezTo>
                    <a:pt x="1295665" y="1791800"/>
                    <a:pt x="1302333" y="1786085"/>
                    <a:pt x="1307095" y="1779417"/>
                  </a:cubicBezTo>
                  <a:cubicBezTo>
                    <a:pt x="1332813" y="1749890"/>
                    <a:pt x="1351863" y="1728935"/>
                    <a:pt x="1359483" y="1689882"/>
                  </a:cubicBezTo>
                  <a:cubicBezTo>
                    <a:pt x="1362340" y="1681310"/>
                    <a:pt x="1360435" y="1672737"/>
                    <a:pt x="1360435" y="1664165"/>
                  </a:cubicBezTo>
                  <a:cubicBezTo>
                    <a:pt x="1360435" y="1462235"/>
                    <a:pt x="1358530" y="1030752"/>
                    <a:pt x="1362340" y="1023132"/>
                  </a:cubicBezTo>
                  <a:cubicBezTo>
                    <a:pt x="1365198" y="1019322"/>
                    <a:pt x="1404250" y="960267"/>
                    <a:pt x="1427110" y="953600"/>
                  </a:cubicBezTo>
                  <a:cubicBezTo>
                    <a:pt x="1448065" y="947885"/>
                    <a:pt x="1469020" y="954552"/>
                    <a:pt x="1493785" y="974555"/>
                  </a:cubicBezTo>
                  <a:cubicBezTo>
                    <a:pt x="1545220" y="1016465"/>
                    <a:pt x="1511883" y="1073615"/>
                    <a:pt x="1450923" y="1162198"/>
                  </a:cubicBezTo>
                  <a:cubicBezTo>
                    <a:pt x="1404250" y="1229825"/>
                    <a:pt x="1355673" y="1300310"/>
                    <a:pt x="1383295" y="1364127"/>
                  </a:cubicBezTo>
                  <a:cubicBezTo>
                    <a:pt x="1421395" y="1452710"/>
                    <a:pt x="1511883" y="1474617"/>
                    <a:pt x="1574748" y="1474617"/>
                  </a:cubicBezTo>
                  <a:cubicBezTo>
                    <a:pt x="1586178" y="1474617"/>
                    <a:pt x="1597608" y="1473665"/>
                    <a:pt x="1606180" y="1472712"/>
                  </a:cubicBezTo>
                  <a:cubicBezTo>
                    <a:pt x="1623325" y="1471760"/>
                    <a:pt x="1631898" y="1460330"/>
                    <a:pt x="1629993" y="1447948"/>
                  </a:cubicBezTo>
                  <a:close/>
                  <a:moveTo>
                    <a:pt x="994675" y="460205"/>
                  </a:moveTo>
                  <a:cubicBezTo>
                    <a:pt x="994675" y="474492"/>
                    <a:pt x="988960" y="476397"/>
                    <a:pt x="977530" y="476397"/>
                  </a:cubicBezTo>
                  <a:cubicBezTo>
                    <a:pt x="926095" y="475445"/>
                    <a:pt x="873708" y="476397"/>
                    <a:pt x="822273" y="476397"/>
                  </a:cubicBezTo>
                  <a:cubicBezTo>
                    <a:pt x="771790" y="476397"/>
                    <a:pt x="722260" y="475445"/>
                    <a:pt x="671778" y="476397"/>
                  </a:cubicBezTo>
                  <a:cubicBezTo>
                    <a:pt x="654633" y="476397"/>
                    <a:pt x="651775" y="471635"/>
                    <a:pt x="651775" y="455442"/>
                  </a:cubicBezTo>
                  <a:cubicBezTo>
                    <a:pt x="652728" y="379242"/>
                    <a:pt x="651775" y="279230"/>
                    <a:pt x="651775" y="203030"/>
                  </a:cubicBezTo>
                  <a:cubicBezTo>
                    <a:pt x="651775" y="107780"/>
                    <a:pt x="727975" y="30627"/>
                    <a:pt x="820368" y="29675"/>
                  </a:cubicBezTo>
                  <a:cubicBezTo>
                    <a:pt x="913713" y="28722"/>
                    <a:pt x="991818" y="103017"/>
                    <a:pt x="993723" y="198267"/>
                  </a:cubicBezTo>
                  <a:cubicBezTo>
                    <a:pt x="995628" y="278277"/>
                    <a:pt x="993723" y="381147"/>
                    <a:pt x="994675" y="460205"/>
                  </a:cubicBezTo>
                  <a:close/>
                </a:path>
              </a:pathLst>
            </a:custGeom>
            <a:solidFill>
              <a:schemeClr val="accent2"/>
            </a:solidFill>
            <a:ln w="9525" cap="flat">
              <a:noFill/>
              <a:prstDash val="solid"/>
              <a:miter/>
            </a:ln>
          </p:spPr>
          <p:txBody>
            <a:bodyPr rtlCol="0" anchor="ctr"/>
            <a:lstStyle/>
            <a:p>
              <a:endParaRPr lang="en-US"/>
            </a:p>
          </p:txBody>
        </p:sp>
        <p:sp>
          <p:nvSpPr>
            <p:cNvPr id="6" name="Freeform: Shape 5"/>
            <p:cNvSpPr/>
            <p:nvPr/>
          </p:nvSpPr>
          <p:spPr>
            <a:xfrm>
              <a:off x="5877189" y="4347552"/>
              <a:ext cx="447675" cy="419100"/>
            </a:xfrm>
            <a:custGeom>
              <a:avLst/>
              <a:gdLst>
                <a:gd name="connsiteX0" fmla="*/ 227648 w 447675"/>
                <a:gd name="connsiteY0" fmla="*/ 390 h 419100"/>
                <a:gd name="connsiteX1" fmla="*/ 434340 w 447675"/>
                <a:gd name="connsiteY1" fmla="*/ 390 h 419100"/>
                <a:gd name="connsiteX2" fmla="*/ 453390 w 447675"/>
                <a:gd name="connsiteY2" fmla="*/ 12773 h 419100"/>
                <a:gd name="connsiteX3" fmla="*/ 450533 w 447675"/>
                <a:gd name="connsiteY3" fmla="*/ 284235 h 419100"/>
                <a:gd name="connsiteX4" fmla="*/ 300990 w 447675"/>
                <a:gd name="connsiteY4" fmla="*/ 420443 h 419100"/>
                <a:gd name="connsiteX5" fmla="*/ 175260 w 447675"/>
                <a:gd name="connsiteY5" fmla="*/ 420443 h 419100"/>
                <a:gd name="connsiteX6" fmla="*/ 953 w 447675"/>
                <a:gd name="connsiteY6" fmla="*/ 249945 h 419100"/>
                <a:gd name="connsiteX7" fmla="*/ 0 w 447675"/>
                <a:gd name="connsiteY7" fmla="*/ 17535 h 419100"/>
                <a:gd name="connsiteX8" fmla="*/ 19050 w 447675"/>
                <a:gd name="connsiteY8" fmla="*/ 390 h 419100"/>
                <a:gd name="connsiteX9" fmla="*/ 227648 w 447675"/>
                <a:gd name="connsiteY9" fmla="*/ 390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7675" h="419100">
                  <a:moveTo>
                    <a:pt x="227648" y="390"/>
                  </a:moveTo>
                  <a:cubicBezTo>
                    <a:pt x="296228" y="390"/>
                    <a:pt x="364808" y="390"/>
                    <a:pt x="434340" y="390"/>
                  </a:cubicBezTo>
                  <a:cubicBezTo>
                    <a:pt x="442913" y="390"/>
                    <a:pt x="453390" y="-3420"/>
                    <a:pt x="453390" y="12773"/>
                  </a:cubicBezTo>
                  <a:cubicBezTo>
                    <a:pt x="452438" y="103260"/>
                    <a:pt x="455295" y="193748"/>
                    <a:pt x="450533" y="284235"/>
                  </a:cubicBezTo>
                  <a:cubicBezTo>
                    <a:pt x="446723" y="361388"/>
                    <a:pt x="379095" y="419490"/>
                    <a:pt x="300990" y="420443"/>
                  </a:cubicBezTo>
                  <a:cubicBezTo>
                    <a:pt x="259080" y="420443"/>
                    <a:pt x="217170" y="420443"/>
                    <a:pt x="175260" y="420443"/>
                  </a:cubicBezTo>
                  <a:cubicBezTo>
                    <a:pt x="74295" y="420443"/>
                    <a:pt x="1905" y="349958"/>
                    <a:pt x="953" y="249945"/>
                  </a:cubicBezTo>
                  <a:cubicBezTo>
                    <a:pt x="0" y="172793"/>
                    <a:pt x="953" y="95640"/>
                    <a:pt x="0" y="17535"/>
                  </a:cubicBezTo>
                  <a:cubicBezTo>
                    <a:pt x="0" y="2295"/>
                    <a:pt x="4763" y="-562"/>
                    <a:pt x="19050" y="390"/>
                  </a:cubicBezTo>
                  <a:cubicBezTo>
                    <a:pt x="88583" y="1343"/>
                    <a:pt x="158115" y="390"/>
                    <a:pt x="227648" y="390"/>
                  </a:cubicBezTo>
                  <a:close/>
                </a:path>
              </a:pathLst>
            </a:custGeom>
            <a:solidFill>
              <a:srgbClr val="FEFEFE"/>
            </a:solidFill>
            <a:ln w="9525" cap="flat">
              <a:noFill/>
              <a:prstDash val="solid"/>
              <a:miter/>
            </a:ln>
          </p:spPr>
          <p:txBody>
            <a:bodyPr rtlCol="0" anchor="ctr"/>
            <a:lstStyle/>
            <a:p>
              <a:endParaRPr lang="en-US"/>
            </a:p>
          </p:txBody>
        </p:sp>
        <p:sp>
          <p:nvSpPr>
            <p:cNvPr id="7" name="Freeform: Shape 6"/>
            <p:cNvSpPr/>
            <p:nvPr/>
          </p:nvSpPr>
          <p:spPr>
            <a:xfrm>
              <a:off x="5901955" y="4368664"/>
              <a:ext cx="400050" cy="371475"/>
            </a:xfrm>
            <a:custGeom>
              <a:avLst/>
              <a:gdLst>
                <a:gd name="connsiteX0" fmla="*/ 235267 w 400050"/>
                <a:gd name="connsiteY0" fmla="*/ 376471 h 371475"/>
                <a:gd name="connsiteX1" fmla="*/ 225742 w 400050"/>
                <a:gd name="connsiteY1" fmla="*/ 366946 h 371475"/>
                <a:gd name="connsiteX2" fmla="*/ 235267 w 400050"/>
                <a:gd name="connsiteY2" fmla="*/ 357421 h 371475"/>
                <a:gd name="connsiteX3" fmla="*/ 264795 w 400050"/>
                <a:gd name="connsiteY3" fmla="*/ 357421 h 371475"/>
                <a:gd name="connsiteX4" fmla="*/ 273367 w 400050"/>
                <a:gd name="connsiteY4" fmla="*/ 357421 h 371475"/>
                <a:gd name="connsiteX5" fmla="*/ 283845 w 400050"/>
                <a:gd name="connsiteY5" fmla="*/ 365994 h 371475"/>
                <a:gd name="connsiteX6" fmla="*/ 275272 w 400050"/>
                <a:gd name="connsiteY6" fmla="*/ 376471 h 371475"/>
                <a:gd name="connsiteX7" fmla="*/ 265747 w 400050"/>
                <a:gd name="connsiteY7" fmla="*/ 376471 h 371475"/>
                <a:gd name="connsiteX8" fmla="*/ 235267 w 400050"/>
                <a:gd name="connsiteY8" fmla="*/ 376471 h 371475"/>
                <a:gd name="connsiteX9" fmla="*/ 235267 w 400050"/>
                <a:gd name="connsiteY9" fmla="*/ 376471 h 371475"/>
                <a:gd name="connsiteX10" fmla="*/ 197167 w 400050"/>
                <a:gd name="connsiteY10" fmla="*/ 376471 h 371475"/>
                <a:gd name="connsiteX11" fmla="*/ 197167 w 400050"/>
                <a:gd name="connsiteY11" fmla="*/ 376471 h 371475"/>
                <a:gd name="connsiteX12" fmla="*/ 159067 w 400050"/>
                <a:gd name="connsiteY12" fmla="*/ 376471 h 371475"/>
                <a:gd name="connsiteX13" fmla="*/ 149542 w 400050"/>
                <a:gd name="connsiteY13" fmla="*/ 366946 h 371475"/>
                <a:gd name="connsiteX14" fmla="*/ 159067 w 400050"/>
                <a:gd name="connsiteY14" fmla="*/ 357421 h 371475"/>
                <a:gd name="connsiteX15" fmla="*/ 159067 w 400050"/>
                <a:gd name="connsiteY15" fmla="*/ 357421 h 371475"/>
                <a:gd name="connsiteX16" fmla="*/ 197167 w 400050"/>
                <a:gd name="connsiteY16" fmla="*/ 357421 h 371475"/>
                <a:gd name="connsiteX17" fmla="*/ 206692 w 400050"/>
                <a:gd name="connsiteY17" fmla="*/ 366946 h 371475"/>
                <a:gd name="connsiteX18" fmla="*/ 197167 w 400050"/>
                <a:gd name="connsiteY18" fmla="*/ 376471 h 371475"/>
                <a:gd name="connsiteX19" fmla="*/ 121920 w 400050"/>
                <a:gd name="connsiteY19" fmla="*/ 372661 h 371475"/>
                <a:gd name="connsiteX20" fmla="*/ 120015 w 400050"/>
                <a:gd name="connsiteY20" fmla="*/ 372661 h 371475"/>
                <a:gd name="connsiteX21" fmla="*/ 81915 w 400050"/>
                <a:gd name="connsiteY21" fmla="*/ 359326 h 371475"/>
                <a:gd name="connsiteX22" fmla="*/ 78105 w 400050"/>
                <a:gd name="connsiteY22" fmla="*/ 346944 h 371475"/>
                <a:gd name="connsiteX23" fmla="*/ 90488 w 400050"/>
                <a:gd name="connsiteY23" fmla="*/ 343134 h 371475"/>
                <a:gd name="connsiteX24" fmla="*/ 123825 w 400050"/>
                <a:gd name="connsiteY24" fmla="*/ 355516 h 371475"/>
                <a:gd name="connsiteX25" fmla="*/ 131445 w 400050"/>
                <a:gd name="connsiteY25" fmla="*/ 366946 h 371475"/>
                <a:gd name="connsiteX26" fmla="*/ 121920 w 400050"/>
                <a:gd name="connsiteY26" fmla="*/ 372661 h 371475"/>
                <a:gd name="connsiteX27" fmla="*/ 310515 w 400050"/>
                <a:gd name="connsiteY27" fmla="*/ 367899 h 371475"/>
                <a:gd name="connsiteX28" fmla="*/ 301942 w 400050"/>
                <a:gd name="connsiteY28" fmla="*/ 361231 h 371475"/>
                <a:gd name="connsiteX29" fmla="*/ 307658 w 400050"/>
                <a:gd name="connsiteY29" fmla="*/ 348849 h 371475"/>
                <a:gd name="connsiteX30" fmla="*/ 338138 w 400050"/>
                <a:gd name="connsiteY30" fmla="*/ 331704 h 371475"/>
                <a:gd name="connsiteX31" fmla="*/ 351472 w 400050"/>
                <a:gd name="connsiteY31" fmla="*/ 333609 h 371475"/>
                <a:gd name="connsiteX32" fmla="*/ 349567 w 400050"/>
                <a:gd name="connsiteY32" fmla="*/ 346944 h 371475"/>
                <a:gd name="connsiteX33" fmla="*/ 314325 w 400050"/>
                <a:gd name="connsiteY33" fmla="*/ 366946 h 371475"/>
                <a:gd name="connsiteX34" fmla="*/ 310515 w 400050"/>
                <a:gd name="connsiteY34" fmla="*/ 367899 h 371475"/>
                <a:gd name="connsiteX35" fmla="*/ 54292 w 400050"/>
                <a:gd name="connsiteY35" fmla="*/ 338371 h 371475"/>
                <a:gd name="connsiteX36" fmla="*/ 47625 w 400050"/>
                <a:gd name="connsiteY36" fmla="*/ 335514 h 371475"/>
                <a:gd name="connsiteX37" fmla="*/ 21908 w 400050"/>
                <a:gd name="connsiteY37" fmla="*/ 304081 h 371475"/>
                <a:gd name="connsiteX38" fmla="*/ 24765 w 400050"/>
                <a:gd name="connsiteY38" fmla="*/ 290746 h 371475"/>
                <a:gd name="connsiteX39" fmla="*/ 38100 w 400050"/>
                <a:gd name="connsiteY39" fmla="*/ 293604 h 371475"/>
                <a:gd name="connsiteX40" fmla="*/ 60008 w 400050"/>
                <a:gd name="connsiteY40" fmla="*/ 321226 h 371475"/>
                <a:gd name="connsiteX41" fmla="*/ 60008 w 400050"/>
                <a:gd name="connsiteY41" fmla="*/ 334561 h 371475"/>
                <a:gd name="connsiteX42" fmla="*/ 54292 w 400050"/>
                <a:gd name="connsiteY42" fmla="*/ 338371 h 371475"/>
                <a:gd name="connsiteX43" fmla="*/ 370522 w 400050"/>
                <a:gd name="connsiteY43" fmla="*/ 322179 h 371475"/>
                <a:gd name="connsiteX44" fmla="*/ 364808 w 400050"/>
                <a:gd name="connsiteY44" fmla="*/ 320274 h 371475"/>
                <a:gd name="connsiteX45" fmla="*/ 362903 w 400050"/>
                <a:gd name="connsiteY45" fmla="*/ 306939 h 371475"/>
                <a:gd name="connsiteX46" fmla="*/ 378142 w 400050"/>
                <a:gd name="connsiteY46" fmla="*/ 275506 h 371475"/>
                <a:gd name="connsiteX47" fmla="*/ 389572 w 400050"/>
                <a:gd name="connsiteY47" fmla="*/ 268839 h 371475"/>
                <a:gd name="connsiteX48" fmla="*/ 396240 w 400050"/>
                <a:gd name="connsiteY48" fmla="*/ 280269 h 371475"/>
                <a:gd name="connsiteX49" fmla="*/ 378142 w 400050"/>
                <a:gd name="connsiteY49" fmla="*/ 317416 h 371475"/>
                <a:gd name="connsiteX50" fmla="*/ 370522 w 400050"/>
                <a:gd name="connsiteY50" fmla="*/ 322179 h 371475"/>
                <a:gd name="connsiteX51" fmla="*/ 16192 w 400050"/>
                <a:gd name="connsiteY51" fmla="*/ 273601 h 371475"/>
                <a:gd name="connsiteX52" fmla="*/ 6667 w 400050"/>
                <a:gd name="connsiteY52" fmla="*/ 266934 h 371475"/>
                <a:gd name="connsiteX53" fmla="*/ 953 w 400050"/>
                <a:gd name="connsiteY53" fmla="*/ 226929 h 371475"/>
                <a:gd name="connsiteX54" fmla="*/ 10478 w 400050"/>
                <a:gd name="connsiteY54" fmla="*/ 217404 h 371475"/>
                <a:gd name="connsiteX55" fmla="*/ 20003 w 400050"/>
                <a:gd name="connsiteY55" fmla="*/ 226929 h 371475"/>
                <a:gd name="connsiteX56" fmla="*/ 25717 w 400050"/>
                <a:gd name="connsiteY56" fmla="*/ 262171 h 371475"/>
                <a:gd name="connsiteX57" fmla="*/ 19050 w 400050"/>
                <a:gd name="connsiteY57" fmla="*/ 273601 h 371475"/>
                <a:gd name="connsiteX58" fmla="*/ 16192 w 400050"/>
                <a:gd name="connsiteY58" fmla="*/ 273601 h 371475"/>
                <a:gd name="connsiteX59" fmla="*/ 392430 w 400050"/>
                <a:gd name="connsiteY59" fmla="*/ 250741 h 371475"/>
                <a:gd name="connsiteX60" fmla="*/ 392430 w 400050"/>
                <a:gd name="connsiteY60" fmla="*/ 250741 h 371475"/>
                <a:gd name="connsiteX61" fmla="*/ 382905 w 400050"/>
                <a:gd name="connsiteY61" fmla="*/ 241216 h 371475"/>
                <a:gd name="connsiteX62" fmla="*/ 383858 w 400050"/>
                <a:gd name="connsiteY62" fmla="*/ 203116 h 371475"/>
                <a:gd name="connsiteX63" fmla="*/ 393383 w 400050"/>
                <a:gd name="connsiteY63" fmla="*/ 193591 h 371475"/>
                <a:gd name="connsiteX64" fmla="*/ 393383 w 400050"/>
                <a:gd name="connsiteY64" fmla="*/ 193591 h 371475"/>
                <a:gd name="connsiteX65" fmla="*/ 402908 w 400050"/>
                <a:gd name="connsiteY65" fmla="*/ 203116 h 371475"/>
                <a:gd name="connsiteX66" fmla="*/ 401955 w 400050"/>
                <a:gd name="connsiteY66" fmla="*/ 241216 h 371475"/>
                <a:gd name="connsiteX67" fmla="*/ 392430 w 400050"/>
                <a:gd name="connsiteY67" fmla="*/ 250741 h 371475"/>
                <a:gd name="connsiteX68" fmla="*/ 9525 w 400050"/>
                <a:gd name="connsiteY68" fmla="*/ 197401 h 371475"/>
                <a:gd name="connsiteX69" fmla="*/ 0 w 400050"/>
                <a:gd name="connsiteY69" fmla="*/ 187876 h 371475"/>
                <a:gd name="connsiteX70" fmla="*/ 0 w 400050"/>
                <a:gd name="connsiteY70" fmla="*/ 158349 h 371475"/>
                <a:gd name="connsiteX71" fmla="*/ 0 w 400050"/>
                <a:gd name="connsiteY71" fmla="*/ 149776 h 371475"/>
                <a:gd name="connsiteX72" fmla="*/ 9525 w 400050"/>
                <a:gd name="connsiteY72" fmla="*/ 140251 h 371475"/>
                <a:gd name="connsiteX73" fmla="*/ 19050 w 400050"/>
                <a:gd name="connsiteY73" fmla="*/ 149776 h 371475"/>
                <a:gd name="connsiteX74" fmla="*/ 19050 w 400050"/>
                <a:gd name="connsiteY74" fmla="*/ 158349 h 371475"/>
                <a:gd name="connsiteX75" fmla="*/ 19050 w 400050"/>
                <a:gd name="connsiteY75" fmla="*/ 187876 h 371475"/>
                <a:gd name="connsiteX76" fmla="*/ 9525 w 400050"/>
                <a:gd name="connsiteY76" fmla="*/ 197401 h 371475"/>
                <a:gd name="connsiteX77" fmla="*/ 9525 w 400050"/>
                <a:gd name="connsiteY77" fmla="*/ 197401 h 371475"/>
                <a:gd name="connsiteX78" fmla="*/ 394335 w 400050"/>
                <a:gd name="connsiteY78" fmla="*/ 174541 h 371475"/>
                <a:gd name="connsiteX79" fmla="*/ 394335 w 400050"/>
                <a:gd name="connsiteY79" fmla="*/ 174541 h 371475"/>
                <a:gd name="connsiteX80" fmla="*/ 384810 w 400050"/>
                <a:gd name="connsiteY80" fmla="*/ 165016 h 371475"/>
                <a:gd name="connsiteX81" fmla="*/ 384810 w 400050"/>
                <a:gd name="connsiteY81" fmla="*/ 131679 h 371475"/>
                <a:gd name="connsiteX82" fmla="*/ 384810 w 400050"/>
                <a:gd name="connsiteY82" fmla="*/ 126916 h 371475"/>
                <a:gd name="connsiteX83" fmla="*/ 394335 w 400050"/>
                <a:gd name="connsiteY83" fmla="*/ 117391 h 371475"/>
                <a:gd name="connsiteX84" fmla="*/ 403860 w 400050"/>
                <a:gd name="connsiteY84" fmla="*/ 126916 h 371475"/>
                <a:gd name="connsiteX85" fmla="*/ 403860 w 400050"/>
                <a:gd name="connsiteY85" fmla="*/ 131679 h 371475"/>
                <a:gd name="connsiteX86" fmla="*/ 403860 w 400050"/>
                <a:gd name="connsiteY86" fmla="*/ 165016 h 371475"/>
                <a:gd name="connsiteX87" fmla="*/ 394335 w 400050"/>
                <a:gd name="connsiteY87" fmla="*/ 174541 h 371475"/>
                <a:gd name="connsiteX88" fmla="*/ 9525 w 400050"/>
                <a:gd name="connsiteY88" fmla="*/ 121201 h 371475"/>
                <a:gd name="connsiteX89" fmla="*/ 9525 w 400050"/>
                <a:gd name="connsiteY89" fmla="*/ 121201 h 371475"/>
                <a:gd name="connsiteX90" fmla="*/ 0 w 400050"/>
                <a:gd name="connsiteY90" fmla="*/ 111676 h 371475"/>
                <a:gd name="connsiteX91" fmla="*/ 0 w 400050"/>
                <a:gd name="connsiteY91" fmla="*/ 73576 h 371475"/>
                <a:gd name="connsiteX92" fmla="*/ 9525 w 400050"/>
                <a:gd name="connsiteY92" fmla="*/ 64051 h 371475"/>
                <a:gd name="connsiteX93" fmla="*/ 19050 w 400050"/>
                <a:gd name="connsiteY93" fmla="*/ 73576 h 371475"/>
                <a:gd name="connsiteX94" fmla="*/ 19050 w 400050"/>
                <a:gd name="connsiteY94" fmla="*/ 111676 h 371475"/>
                <a:gd name="connsiteX95" fmla="*/ 9525 w 400050"/>
                <a:gd name="connsiteY95" fmla="*/ 121201 h 371475"/>
                <a:gd name="connsiteX96" fmla="*/ 394335 w 400050"/>
                <a:gd name="connsiteY96" fmla="*/ 98341 h 371475"/>
                <a:gd name="connsiteX97" fmla="*/ 384810 w 400050"/>
                <a:gd name="connsiteY97" fmla="*/ 88816 h 371475"/>
                <a:gd name="connsiteX98" fmla="*/ 384810 w 400050"/>
                <a:gd name="connsiteY98" fmla="*/ 65956 h 371475"/>
                <a:gd name="connsiteX99" fmla="*/ 384810 w 400050"/>
                <a:gd name="connsiteY99" fmla="*/ 50716 h 371475"/>
                <a:gd name="connsiteX100" fmla="*/ 394335 w 400050"/>
                <a:gd name="connsiteY100" fmla="*/ 41191 h 371475"/>
                <a:gd name="connsiteX101" fmla="*/ 394335 w 400050"/>
                <a:gd name="connsiteY101" fmla="*/ 41191 h 371475"/>
                <a:gd name="connsiteX102" fmla="*/ 403860 w 400050"/>
                <a:gd name="connsiteY102" fmla="*/ 50716 h 371475"/>
                <a:gd name="connsiteX103" fmla="*/ 403860 w 400050"/>
                <a:gd name="connsiteY103" fmla="*/ 65956 h 371475"/>
                <a:gd name="connsiteX104" fmla="*/ 403860 w 400050"/>
                <a:gd name="connsiteY104" fmla="*/ 88816 h 371475"/>
                <a:gd name="connsiteX105" fmla="*/ 394335 w 400050"/>
                <a:gd name="connsiteY105" fmla="*/ 98341 h 371475"/>
                <a:gd name="connsiteX106" fmla="*/ 394335 w 400050"/>
                <a:gd name="connsiteY106" fmla="*/ 98341 h 371475"/>
                <a:gd name="connsiteX107" fmla="*/ 9525 w 400050"/>
                <a:gd name="connsiteY107" fmla="*/ 45001 h 371475"/>
                <a:gd name="connsiteX108" fmla="*/ 0 w 400050"/>
                <a:gd name="connsiteY108" fmla="*/ 35476 h 371475"/>
                <a:gd name="connsiteX109" fmla="*/ 0 w 400050"/>
                <a:gd name="connsiteY109" fmla="*/ 24999 h 371475"/>
                <a:gd name="connsiteX110" fmla="*/ 24765 w 400050"/>
                <a:gd name="connsiteY110" fmla="*/ 234 h 371475"/>
                <a:gd name="connsiteX111" fmla="*/ 26670 w 400050"/>
                <a:gd name="connsiteY111" fmla="*/ 234 h 371475"/>
                <a:gd name="connsiteX112" fmla="*/ 36195 w 400050"/>
                <a:gd name="connsiteY112" fmla="*/ 9759 h 371475"/>
                <a:gd name="connsiteX113" fmla="*/ 26670 w 400050"/>
                <a:gd name="connsiteY113" fmla="*/ 19284 h 371475"/>
                <a:gd name="connsiteX114" fmla="*/ 25717 w 400050"/>
                <a:gd name="connsiteY114" fmla="*/ 19284 h 371475"/>
                <a:gd name="connsiteX115" fmla="*/ 20003 w 400050"/>
                <a:gd name="connsiteY115" fmla="*/ 19284 h 371475"/>
                <a:gd name="connsiteX116" fmla="*/ 20003 w 400050"/>
                <a:gd name="connsiteY116" fmla="*/ 24046 h 371475"/>
                <a:gd name="connsiteX117" fmla="*/ 20003 w 400050"/>
                <a:gd name="connsiteY117" fmla="*/ 35476 h 371475"/>
                <a:gd name="connsiteX118" fmla="*/ 9525 w 400050"/>
                <a:gd name="connsiteY118" fmla="*/ 45001 h 371475"/>
                <a:gd name="connsiteX119" fmla="*/ 9525 w 400050"/>
                <a:gd name="connsiteY119" fmla="*/ 45001 h 371475"/>
                <a:gd name="connsiteX120" fmla="*/ 392430 w 400050"/>
                <a:gd name="connsiteY120" fmla="*/ 22141 h 371475"/>
                <a:gd name="connsiteX121" fmla="*/ 385763 w 400050"/>
                <a:gd name="connsiteY121" fmla="*/ 19284 h 371475"/>
                <a:gd name="connsiteX122" fmla="*/ 382905 w 400050"/>
                <a:gd name="connsiteY122" fmla="*/ 19284 h 371475"/>
                <a:gd name="connsiteX123" fmla="*/ 379095 w 400050"/>
                <a:gd name="connsiteY123" fmla="*/ 19284 h 371475"/>
                <a:gd name="connsiteX124" fmla="*/ 356235 w 400050"/>
                <a:gd name="connsiteY124" fmla="*/ 19284 h 371475"/>
                <a:gd name="connsiteX125" fmla="*/ 346710 w 400050"/>
                <a:gd name="connsiteY125" fmla="*/ 9759 h 371475"/>
                <a:gd name="connsiteX126" fmla="*/ 356235 w 400050"/>
                <a:gd name="connsiteY126" fmla="*/ 234 h 371475"/>
                <a:gd name="connsiteX127" fmla="*/ 356235 w 400050"/>
                <a:gd name="connsiteY127" fmla="*/ 234 h 371475"/>
                <a:gd name="connsiteX128" fmla="*/ 379095 w 400050"/>
                <a:gd name="connsiteY128" fmla="*/ 234 h 371475"/>
                <a:gd name="connsiteX129" fmla="*/ 381953 w 400050"/>
                <a:gd name="connsiteY129" fmla="*/ 234 h 371475"/>
                <a:gd name="connsiteX130" fmla="*/ 401003 w 400050"/>
                <a:gd name="connsiteY130" fmla="*/ 6901 h 371475"/>
                <a:gd name="connsiteX131" fmla="*/ 398145 w 400050"/>
                <a:gd name="connsiteY131" fmla="*/ 20236 h 371475"/>
                <a:gd name="connsiteX132" fmla="*/ 392430 w 400050"/>
                <a:gd name="connsiteY132" fmla="*/ 22141 h 371475"/>
                <a:gd name="connsiteX133" fmla="*/ 102870 w 400050"/>
                <a:gd name="connsiteY133" fmla="*/ 20236 h 371475"/>
                <a:gd name="connsiteX134" fmla="*/ 102870 w 400050"/>
                <a:gd name="connsiteY134" fmla="*/ 20236 h 371475"/>
                <a:gd name="connsiteX135" fmla="*/ 64770 w 400050"/>
                <a:gd name="connsiteY135" fmla="*/ 20236 h 371475"/>
                <a:gd name="connsiteX136" fmla="*/ 55245 w 400050"/>
                <a:gd name="connsiteY136" fmla="*/ 10711 h 371475"/>
                <a:gd name="connsiteX137" fmla="*/ 64770 w 400050"/>
                <a:gd name="connsiteY137" fmla="*/ 1186 h 371475"/>
                <a:gd name="connsiteX138" fmla="*/ 64770 w 400050"/>
                <a:gd name="connsiteY138" fmla="*/ 1186 h 371475"/>
                <a:gd name="connsiteX139" fmla="*/ 102870 w 400050"/>
                <a:gd name="connsiteY139" fmla="*/ 1186 h 371475"/>
                <a:gd name="connsiteX140" fmla="*/ 112395 w 400050"/>
                <a:gd name="connsiteY140" fmla="*/ 10711 h 371475"/>
                <a:gd name="connsiteX141" fmla="*/ 102870 w 400050"/>
                <a:gd name="connsiteY141" fmla="*/ 20236 h 371475"/>
                <a:gd name="connsiteX142" fmla="*/ 140970 w 400050"/>
                <a:gd name="connsiteY142" fmla="*/ 20236 h 371475"/>
                <a:gd name="connsiteX143" fmla="*/ 131445 w 400050"/>
                <a:gd name="connsiteY143" fmla="*/ 10711 h 371475"/>
                <a:gd name="connsiteX144" fmla="*/ 140970 w 400050"/>
                <a:gd name="connsiteY144" fmla="*/ 1186 h 371475"/>
                <a:gd name="connsiteX145" fmla="*/ 179070 w 400050"/>
                <a:gd name="connsiteY145" fmla="*/ 1186 h 371475"/>
                <a:gd name="connsiteX146" fmla="*/ 179070 w 400050"/>
                <a:gd name="connsiteY146" fmla="*/ 1186 h 371475"/>
                <a:gd name="connsiteX147" fmla="*/ 188595 w 400050"/>
                <a:gd name="connsiteY147" fmla="*/ 10711 h 371475"/>
                <a:gd name="connsiteX148" fmla="*/ 179070 w 400050"/>
                <a:gd name="connsiteY148" fmla="*/ 20236 h 371475"/>
                <a:gd name="connsiteX149" fmla="*/ 140970 w 400050"/>
                <a:gd name="connsiteY149" fmla="*/ 20236 h 371475"/>
                <a:gd name="connsiteX150" fmla="*/ 140970 w 400050"/>
                <a:gd name="connsiteY150" fmla="*/ 20236 h 371475"/>
                <a:gd name="connsiteX151" fmla="*/ 202883 w 400050"/>
                <a:gd name="connsiteY151" fmla="*/ 20236 h 371475"/>
                <a:gd name="connsiteX152" fmla="*/ 193358 w 400050"/>
                <a:gd name="connsiteY152" fmla="*/ 10711 h 371475"/>
                <a:gd name="connsiteX153" fmla="*/ 202883 w 400050"/>
                <a:gd name="connsiteY153" fmla="*/ 1186 h 371475"/>
                <a:gd name="connsiteX154" fmla="*/ 240983 w 400050"/>
                <a:gd name="connsiteY154" fmla="*/ 1186 h 371475"/>
                <a:gd name="connsiteX155" fmla="*/ 240983 w 400050"/>
                <a:gd name="connsiteY155" fmla="*/ 1186 h 371475"/>
                <a:gd name="connsiteX156" fmla="*/ 250508 w 400050"/>
                <a:gd name="connsiteY156" fmla="*/ 10711 h 371475"/>
                <a:gd name="connsiteX157" fmla="*/ 240983 w 400050"/>
                <a:gd name="connsiteY157" fmla="*/ 20236 h 371475"/>
                <a:gd name="connsiteX158" fmla="*/ 202883 w 400050"/>
                <a:gd name="connsiteY158" fmla="*/ 20236 h 371475"/>
                <a:gd name="connsiteX159" fmla="*/ 317183 w 400050"/>
                <a:gd name="connsiteY159" fmla="*/ 20236 h 371475"/>
                <a:gd name="connsiteX160" fmla="*/ 279083 w 400050"/>
                <a:gd name="connsiteY160" fmla="*/ 20236 h 371475"/>
                <a:gd name="connsiteX161" fmla="*/ 269558 w 400050"/>
                <a:gd name="connsiteY161" fmla="*/ 10711 h 371475"/>
                <a:gd name="connsiteX162" fmla="*/ 279083 w 400050"/>
                <a:gd name="connsiteY162" fmla="*/ 1186 h 371475"/>
                <a:gd name="connsiteX163" fmla="*/ 317183 w 400050"/>
                <a:gd name="connsiteY163" fmla="*/ 1186 h 371475"/>
                <a:gd name="connsiteX164" fmla="*/ 326708 w 400050"/>
                <a:gd name="connsiteY164" fmla="*/ 10711 h 371475"/>
                <a:gd name="connsiteX165" fmla="*/ 317183 w 400050"/>
                <a:gd name="connsiteY165" fmla="*/ 20236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Lst>
              <a:rect l="l" t="t" r="r" b="b"/>
              <a:pathLst>
                <a:path w="400050" h="371475">
                  <a:moveTo>
                    <a:pt x="235267" y="376471"/>
                  </a:moveTo>
                  <a:cubicBezTo>
                    <a:pt x="229553" y="376471"/>
                    <a:pt x="225742" y="372661"/>
                    <a:pt x="225742" y="366946"/>
                  </a:cubicBezTo>
                  <a:cubicBezTo>
                    <a:pt x="225742" y="361231"/>
                    <a:pt x="229553" y="357421"/>
                    <a:pt x="235267" y="357421"/>
                  </a:cubicBezTo>
                  <a:cubicBezTo>
                    <a:pt x="244792" y="357421"/>
                    <a:pt x="254317" y="357421"/>
                    <a:pt x="264795" y="357421"/>
                  </a:cubicBezTo>
                  <a:cubicBezTo>
                    <a:pt x="267653" y="357421"/>
                    <a:pt x="270510" y="357421"/>
                    <a:pt x="273367" y="357421"/>
                  </a:cubicBezTo>
                  <a:cubicBezTo>
                    <a:pt x="278130" y="357421"/>
                    <a:pt x="282892" y="361231"/>
                    <a:pt x="283845" y="365994"/>
                  </a:cubicBezTo>
                  <a:cubicBezTo>
                    <a:pt x="283845" y="371709"/>
                    <a:pt x="280035" y="375519"/>
                    <a:pt x="275272" y="376471"/>
                  </a:cubicBezTo>
                  <a:cubicBezTo>
                    <a:pt x="272415" y="376471"/>
                    <a:pt x="268605" y="376471"/>
                    <a:pt x="265747" y="376471"/>
                  </a:cubicBezTo>
                  <a:cubicBezTo>
                    <a:pt x="255270" y="376471"/>
                    <a:pt x="244792" y="376471"/>
                    <a:pt x="235267" y="376471"/>
                  </a:cubicBezTo>
                  <a:lnTo>
                    <a:pt x="235267" y="376471"/>
                  </a:lnTo>
                  <a:close/>
                  <a:moveTo>
                    <a:pt x="197167" y="376471"/>
                  </a:moveTo>
                  <a:lnTo>
                    <a:pt x="197167" y="376471"/>
                  </a:lnTo>
                  <a:lnTo>
                    <a:pt x="159067" y="376471"/>
                  </a:lnTo>
                  <a:cubicBezTo>
                    <a:pt x="153353" y="376471"/>
                    <a:pt x="149542" y="372661"/>
                    <a:pt x="149542" y="366946"/>
                  </a:cubicBezTo>
                  <a:cubicBezTo>
                    <a:pt x="149542" y="361231"/>
                    <a:pt x="153353" y="357421"/>
                    <a:pt x="159067" y="357421"/>
                  </a:cubicBezTo>
                  <a:cubicBezTo>
                    <a:pt x="159067" y="357421"/>
                    <a:pt x="159067" y="357421"/>
                    <a:pt x="159067" y="357421"/>
                  </a:cubicBezTo>
                  <a:lnTo>
                    <a:pt x="197167" y="357421"/>
                  </a:lnTo>
                  <a:cubicBezTo>
                    <a:pt x="202883" y="357421"/>
                    <a:pt x="206692" y="361231"/>
                    <a:pt x="206692" y="366946"/>
                  </a:cubicBezTo>
                  <a:cubicBezTo>
                    <a:pt x="206692" y="371709"/>
                    <a:pt x="202883" y="376471"/>
                    <a:pt x="197167" y="376471"/>
                  </a:cubicBezTo>
                  <a:close/>
                  <a:moveTo>
                    <a:pt x="121920" y="372661"/>
                  </a:moveTo>
                  <a:cubicBezTo>
                    <a:pt x="120967" y="372661"/>
                    <a:pt x="120967" y="372661"/>
                    <a:pt x="120015" y="372661"/>
                  </a:cubicBezTo>
                  <a:cubicBezTo>
                    <a:pt x="106680" y="369804"/>
                    <a:pt x="93345" y="365041"/>
                    <a:pt x="81915" y="359326"/>
                  </a:cubicBezTo>
                  <a:cubicBezTo>
                    <a:pt x="77153" y="356469"/>
                    <a:pt x="75247" y="350754"/>
                    <a:pt x="78105" y="346944"/>
                  </a:cubicBezTo>
                  <a:cubicBezTo>
                    <a:pt x="80963" y="342181"/>
                    <a:pt x="86678" y="340276"/>
                    <a:pt x="90488" y="343134"/>
                  </a:cubicBezTo>
                  <a:cubicBezTo>
                    <a:pt x="100965" y="348849"/>
                    <a:pt x="112395" y="352659"/>
                    <a:pt x="123825" y="355516"/>
                  </a:cubicBezTo>
                  <a:cubicBezTo>
                    <a:pt x="128588" y="356469"/>
                    <a:pt x="132397" y="362184"/>
                    <a:pt x="131445" y="366946"/>
                  </a:cubicBezTo>
                  <a:cubicBezTo>
                    <a:pt x="129540" y="369804"/>
                    <a:pt x="125730" y="372661"/>
                    <a:pt x="121920" y="372661"/>
                  </a:cubicBezTo>
                  <a:close/>
                  <a:moveTo>
                    <a:pt x="310515" y="367899"/>
                  </a:moveTo>
                  <a:cubicBezTo>
                    <a:pt x="306705" y="367899"/>
                    <a:pt x="302895" y="365994"/>
                    <a:pt x="301942" y="361231"/>
                  </a:cubicBezTo>
                  <a:cubicBezTo>
                    <a:pt x="300038" y="356469"/>
                    <a:pt x="302895" y="350754"/>
                    <a:pt x="307658" y="348849"/>
                  </a:cubicBezTo>
                  <a:cubicBezTo>
                    <a:pt x="319088" y="345039"/>
                    <a:pt x="329565" y="339324"/>
                    <a:pt x="338138" y="331704"/>
                  </a:cubicBezTo>
                  <a:cubicBezTo>
                    <a:pt x="341947" y="328846"/>
                    <a:pt x="348615" y="329799"/>
                    <a:pt x="351472" y="333609"/>
                  </a:cubicBezTo>
                  <a:cubicBezTo>
                    <a:pt x="354330" y="337419"/>
                    <a:pt x="353378" y="344086"/>
                    <a:pt x="349567" y="346944"/>
                  </a:cubicBezTo>
                  <a:cubicBezTo>
                    <a:pt x="339090" y="355516"/>
                    <a:pt x="326708" y="362184"/>
                    <a:pt x="314325" y="366946"/>
                  </a:cubicBezTo>
                  <a:cubicBezTo>
                    <a:pt x="313372" y="367899"/>
                    <a:pt x="311467" y="367899"/>
                    <a:pt x="310515" y="367899"/>
                  </a:cubicBezTo>
                  <a:close/>
                  <a:moveTo>
                    <a:pt x="54292" y="338371"/>
                  </a:moveTo>
                  <a:cubicBezTo>
                    <a:pt x="52388" y="338371"/>
                    <a:pt x="49530" y="337419"/>
                    <a:pt x="47625" y="335514"/>
                  </a:cubicBezTo>
                  <a:cubicBezTo>
                    <a:pt x="38100" y="325989"/>
                    <a:pt x="29528" y="315511"/>
                    <a:pt x="21908" y="304081"/>
                  </a:cubicBezTo>
                  <a:cubicBezTo>
                    <a:pt x="19050" y="299319"/>
                    <a:pt x="20955" y="293604"/>
                    <a:pt x="24765" y="290746"/>
                  </a:cubicBezTo>
                  <a:cubicBezTo>
                    <a:pt x="29528" y="287889"/>
                    <a:pt x="35242" y="289794"/>
                    <a:pt x="38100" y="293604"/>
                  </a:cubicBezTo>
                  <a:cubicBezTo>
                    <a:pt x="43815" y="304081"/>
                    <a:pt x="51435" y="312654"/>
                    <a:pt x="60008" y="321226"/>
                  </a:cubicBezTo>
                  <a:cubicBezTo>
                    <a:pt x="63817" y="325036"/>
                    <a:pt x="63817" y="330751"/>
                    <a:pt x="60008" y="334561"/>
                  </a:cubicBezTo>
                  <a:cubicBezTo>
                    <a:pt x="60008" y="337419"/>
                    <a:pt x="57150" y="338371"/>
                    <a:pt x="54292" y="338371"/>
                  </a:cubicBezTo>
                  <a:close/>
                  <a:moveTo>
                    <a:pt x="370522" y="322179"/>
                  </a:moveTo>
                  <a:cubicBezTo>
                    <a:pt x="368617" y="322179"/>
                    <a:pt x="366713" y="321226"/>
                    <a:pt x="364808" y="320274"/>
                  </a:cubicBezTo>
                  <a:cubicBezTo>
                    <a:pt x="360045" y="317416"/>
                    <a:pt x="359092" y="311701"/>
                    <a:pt x="362903" y="306939"/>
                  </a:cubicBezTo>
                  <a:cubicBezTo>
                    <a:pt x="369570" y="297414"/>
                    <a:pt x="375285" y="286936"/>
                    <a:pt x="378142" y="275506"/>
                  </a:cubicBezTo>
                  <a:cubicBezTo>
                    <a:pt x="380047" y="270744"/>
                    <a:pt x="384810" y="267886"/>
                    <a:pt x="389572" y="268839"/>
                  </a:cubicBezTo>
                  <a:cubicBezTo>
                    <a:pt x="394335" y="270744"/>
                    <a:pt x="397192" y="275506"/>
                    <a:pt x="396240" y="280269"/>
                  </a:cubicBezTo>
                  <a:cubicBezTo>
                    <a:pt x="392430" y="293604"/>
                    <a:pt x="386715" y="305986"/>
                    <a:pt x="378142" y="317416"/>
                  </a:cubicBezTo>
                  <a:cubicBezTo>
                    <a:pt x="376238" y="321226"/>
                    <a:pt x="373380" y="322179"/>
                    <a:pt x="370522" y="322179"/>
                  </a:cubicBezTo>
                  <a:close/>
                  <a:moveTo>
                    <a:pt x="16192" y="273601"/>
                  </a:moveTo>
                  <a:cubicBezTo>
                    <a:pt x="12383" y="273601"/>
                    <a:pt x="8572" y="270744"/>
                    <a:pt x="6667" y="266934"/>
                  </a:cubicBezTo>
                  <a:cubicBezTo>
                    <a:pt x="2858" y="254551"/>
                    <a:pt x="953" y="241216"/>
                    <a:pt x="953" y="226929"/>
                  </a:cubicBezTo>
                  <a:cubicBezTo>
                    <a:pt x="953" y="221214"/>
                    <a:pt x="4763" y="217404"/>
                    <a:pt x="10478" y="217404"/>
                  </a:cubicBezTo>
                  <a:cubicBezTo>
                    <a:pt x="15240" y="217404"/>
                    <a:pt x="20003" y="221214"/>
                    <a:pt x="20003" y="226929"/>
                  </a:cubicBezTo>
                  <a:cubicBezTo>
                    <a:pt x="20003" y="239311"/>
                    <a:pt x="21908" y="250741"/>
                    <a:pt x="25717" y="262171"/>
                  </a:cubicBezTo>
                  <a:cubicBezTo>
                    <a:pt x="26670" y="266934"/>
                    <a:pt x="23813" y="272649"/>
                    <a:pt x="19050" y="273601"/>
                  </a:cubicBezTo>
                  <a:cubicBezTo>
                    <a:pt x="17145" y="273601"/>
                    <a:pt x="17145" y="273601"/>
                    <a:pt x="16192" y="273601"/>
                  </a:cubicBezTo>
                  <a:close/>
                  <a:moveTo>
                    <a:pt x="392430" y="250741"/>
                  </a:moveTo>
                  <a:cubicBezTo>
                    <a:pt x="392430" y="250741"/>
                    <a:pt x="392430" y="250741"/>
                    <a:pt x="392430" y="250741"/>
                  </a:cubicBezTo>
                  <a:cubicBezTo>
                    <a:pt x="386715" y="250741"/>
                    <a:pt x="382905" y="245979"/>
                    <a:pt x="382905" y="241216"/>
                  </a:cubicBezTo>
                  <a:cubicBezTo>
                    <a:pt x="383858" y="228834"/>
                    <a:pt x="383858" y="215499"/>
                    <a:pt x="383858" y="203116"/>
                  </a:cubicBezTo>
                  <a:cubicBezTo>
                    <a:pt x="383858" y="198354"/>
                    <a:pt x="388620" y="193591"/>
                    <a:pt x="393383" y="193591"/>
                  </a:cubicBezTo>
                  <a:cubicBezTo>
                    <a:pt x="393383" y="193591"/>
                    <a:pt x="393383" y="193591"/>
                    <a:pt x="393383" y="193591"/>
                  </a:cubicBezTo>
                  <a:cubicBezTo>
                    <a:pt x="399097" y="193591"/>
                    <a:pt x="402908" y="198354"/>
                    <a:pt x="402908" y="203116"/>
                  </a:cubicBezTo>
                  <a:cubicBezTo>
                    <a:pt x="402908" y="215499"/>
                    <a:pt x="401955" y="228834"/>
                    <a:pt x="401955" y="241216"/>
                  </a:cubicBezTo>
                  <a:cubicBezTo>
                    <a:pt x="401955" y="246931"/>
                    <a:pt x="397192" y="250741"/>
                    <a:pt x="392430" y="250741"/>
                  </a:cubicBezTo>
                  <a:close/>
                  <a:moveTo>
                    <a:pt x="9525" y="197401"/>
                  </a:moveTo>
                  <a:cubicBezTo>
                    <a:pt x="4763" y="197401"/>
                    <a:pt x="0" y="193591"/>
                    <a:pt x="0" y="187876"/>
                  </a:cubicBezTo>
                  <a:cubicBezTo>
                    <a:pt x="0" y="178351"/>
                    <a:pt x="0" y="167874"/>
                    <a:pt x="0" y="158349"/>
                  </a:cubicBezTo>
                  <a:lnTo>
                    <a:pt x="0" y="149776"/>
                  </a:lnTo>
                  <a:cubicBezTo>
                    <a:pt x="0" y="144061"/>
                    <a:pt x="3810" y="140251"/>
                    <a:pt x="9525" y="140251"/>
                  </a:cubicBezTo>
                  <a:cubicBezTo>
                    <a:pt x="15240" y="140251"/>
                    <a:pt x="19050" y="144061"/>
                    <a:pt x="19050" y="149776"/>
                  </a:cubicBezTo>
                  <a:lnTo>
                    <a:pt x="19050" y="158349"/>
                  </a:lnTo>
                  <a:cubicBezTo>
                    <a:pt x="19050" y="167874"/>
                    <a:pt x="19050" y="178351"/>
                    <a:pt x="19050" y="187876"/>
                  </a:cubicBezTo>
                  <a:cubicBezTo>
                    <a:pt x="19050" y="193591"/>
                    <a:pt x="15240" y="197401"/>
                    <a:pt x="9525" y="197401"/>
                  </a:cubicBezTo>
                  <a:cubicBezTo>
                    <a:pt x="9525" y="197401"/>
                    <a:pt x="9525" y="197401"/>
                    <a:pt x="9525" y="197401"/>
                  </a:cubicBezTo>
                  <a:close/>
                  <a:moveTo>
                    <a:pt x="394335" y="174541"/>
                  </a:moveTo>
                  <a:cubicBezTo>
                    <a:pt x="394335" y="174541"/>
                    <a:pt x="393383" y="174541"/>
                    <a:pt x="394335" y="174541"/>
                  </a:cubicBezTo>
                  <a:cubicBezTo>
                    <a:pt x="388620" y="174541"/>
                    <a:pt x="384810" y="169779"/>
                    <a:pt x="384810" y="165016"/>
                  </a:cubicBezTo>
                  <a:cubicBezTo>
                    <a:pt x="384810" y="153586"/>
                    <a:pt x="384810" y="143109"/>
                    <a:pt x="384810" y="131679"/>
                  </a:cubicBezTo>
                  <a:lnTo>
                    <a:pt x="384810" y="126916"/>
                  </a:lnTo>
                  <a:cubicBezTo>
                    <a:pt x="384810" y="121201"/>
                    <a:pt x="388620" y="117391"/>
                    <a:pt x="394335" y="117391"/>
                  </a:cubicBezTo>
                  <a:cubicBezTo>
                    <a:pt x="400050" y="117391"/>
                    <a:pt x="403860" y="121201"/>
                    <a:pt x="403860" y="126916"/>
                  </a:cubicBezTo>
                  <a:lnTo>
                    <a:pt x="403860" y="131679"/>
                  </a:lnTo>
                  <a:cubicBezTo>
                    <a:pt x="403860" y="143109"/>
                    <a:pt x="403860" y="153586"/>
                    <a:pt x="403860" y="165016"/>
                  </a:cubicBezTo>
                  <a:cubicBezTo>
                    <a:pt x="402908" y="170731"/>
                    <a:pt x="399097" y="174541"/>
                    <a:pt x="394335" y="174541"/>
                  </a:cubicBezTo>
                  <a:close/>
                  <a:moveTo>
                    <a:pt x="9525" y="121201"/>
                  </a:moveTo>
                  <a:cubicBezTo>
                    <a:pt x="9525" y="121201"/>
                    <a:pt x="9525" y="121201"/>
                    <a:pt x="9525" y="121201"/>
                  </a:cubicBezTo>
                  <a:cubicBezTo>
                    <a:pt x="3810" y="121201"/>
                    <a:pt x="0" y="117391"/>
                    <a:pt x="0" y="111676"/>
                  </a:cubicBezTo>
                  <a:lnTo>
                    <a:pt x="0" y="73576"/>
                  </a:lnTo>
                  <a:cubicBezTo>
                    <a:pt x="0" y="67861"/>
                    <a:pt x="3810" y="64051"/>
                    <a:pt x="9525" y="64051"/>
                  </a:cubicBezTo>
                  <a:cubicBezTo>
                    <a:pt x="15240" y="64051"/>
                    <a:pt x="19050" y="67861"/>
                    <a:pt x="19050" y="73576"/>
                  </a:cubicBezTo>
                  <a:lnTo>
                    <a:pt x="19050" y="111676"/>
                  </a:lnTo>
                  <a:cubicBezTo>
                    <a:pt x="19050" y="117391"/>
                    <a:pt x="15240" y="121201"/>
                    <a:pt x="9525" y="121201"/>
                  </a:cubicBezTo>
                  <a:close/>
                  <a:moveTo>
                    <a:pt x="394335" y="98341"/>
                  </a:moveTo>
                  <a:cubicBezTo>
                    <a:pt x="388620" y="98341"/>
                    <a:pt x="384810" y="94531"/>
                    <a:pt x="384810" y="88816"/>
                  </a:cubicBezTo>
                  <a:lnTo>
                    <a:pt x="384810" y="65956"/>
                  </a:lnTo>
                  <a:lnTo>
                    <a:pt x="384810" y="50716"/>
                  </a:lnTo>
                  <a:cubicBezTo>
                    <a:pt x="384810" y="45001"/>
                    <a:pt x="388620" y="41191"/>
                    <a:pt x="394335" y="41191"/>
                  </a:cubicBezTo>
                  <a:cubicBezTo>
                    <a:pt x="394335" y="41191"/>
                    <a:pt x="394335" y="41191"/>
                    <a:pt x="394335" y="41191"/>
                  </a:cubicBezTo>
                  <a:cubicBezTo>
                    <a:pt x="400050" y="41191"/>
                    <a:pt x="403860" y="45001"/>
                    <a:pt x="403860" y="50716"/>
                  </a:cubicBezTo>
                  <a:lnTo>
                    <a:pt x="403860" y="65956"/>
                  </a:lnTo>
                  <a:lnTo>
                    <a:pt x="403860" y="88816"/>
                  </a:lnTo>
                  <a:cubicBezTo>
                    <a:pt x="403860" y="94531"/>
                    <a:pt x="399097" y="98341"/>
                    <a:pt x="394335" y="98341"/>
                  </a:cubicBezTo>
                  <a:cubicBezTo>
                    <a:pt x="394335" y="98341"/>
                    <a:pt x="394335" y="98341"/>
                    <a:pt x="394335" y="98341"/>
                  </a:cubicBezTo>
                  <a:close/>
                  <a:moveTo>
                    <a:pt x="9525" y="45001"/>
                  </a:moveTo>
                  <a:cubicBezTo>
                    <a:pt x="4763" y="45001"/>
                    <a:pt x="0" y="41191"/>
                    <a:pt x="0" y="35476"/>
                  </a:cubicBezTo>
                  <a:lnTo>
                    <a:pt x="0" y="24999"/>
                  </a:lnTo>
                  <a:cubicBezTo>
                    <a:pt x="0" y="3091"/>
                    <a:pt x="13335" y="234"/>
                    <a:pt x="24765" y="234"/>
                  </a:cubicBezTo>
                  <a:lnTo>
                    <a:pt x="26670" y="234"/>
                  </a:lnTo>
                  <a:cubicBezTo>
                    <a:pt x="32385" y="234"/>
                    <a:pt x="36195" y="4996"/>
                    <a:pt x="36195" y="9759"/>
                  </a:cubicBezTo>
                  <a:cubicBezTo>
                    <a:pt x="36195" y="15474"/>
                    <a:pt x="31433" y="19284"/>
                    <a:pt x="26670" y="19284"/>
                  </a:cubicBezTo>
                  <a:lnTo>
                    <a:pt x="25717" y="19284"/>
                  </a:lnTo>
                  <a:cubicBezTo>
                    <a:pt x="21908" y="19284"/>
                    <a:pt x="20003" y="19284"/>
                    <a:pt x="20003" y="19284"/>
                  </a:cubicBezTo>
                  <a:cubicBezTo>
                    <a:pt x="20003" y="19284"/>
                    <a:pt x="20003" y="21189"/>
                    <a:pt x="20003" y="24046"/>
                  </a:cubicBezTo>
                  <a:lnTo>
                    <a:pt x="20003" y="35476"/>
                  </a:lnTo>
                  <a:cubicBezTo>
                    <a:pt x="19050" y="41191"/>
                    <a:pt x="15240" y="45001"/>
                    <a:pt x="9525" y="45001"/>
                  </a:cubicBezTo>
                  <a:cubicBezTo>
                    <a:pt x="9525" y="45001"/>
                    <a:pt x="9525" y="45001"/>
                    <a:pt x="9525" y="45001"/>
                  </a:cubicBezTo>
                  <a:close/>
                  <a:moveTo>
                    <a:pt x="392430" y="22141"/>
                  </a:moveTo>
                  <a:cubicBezTo>
                    <a:pt x="389572" y="22141"/>
                    <a:pt x="387667" y="21189"/>
                    <a:pt x="385763" y="19284"/>
                  </a:cubicBezTo>
                  <a:cubicBezTo>
                    <a:pt x="384810" y="19284"/>
                    <a:pt x="383858" y="19284"/>
                    <a:pt x="382905" y="19284"/>
                  </a:cubicBezTo>
                  <a:cubicBezTo>
                    <a:pt x="381953" y="19284"/>
                    <a:pt x="380047" y="19284"/>
                    <a:pt x="379095" y="19284"/>
                  </a:cubicBezTo>
                  <a:lnTo>
                    <a:pt x="356235" y="19284"/>
                  </a:lnTo>
                  <a:cubicBezTo>
                    <a:pt x="350520" y="19284"/>
                    <a:pt x="346710" y="15474"/>
                    <a:pt x="346710" y="9759"/>
                  </a:cubicBezTo>
                  <a:cubicBezTo>
                    <a:pt x="346710" y="4044"/>
                    <a:pt x="350520" y="234"/>
                    <a:pt x="356235" y="234"/>
                  </a:cubicBezTo>
                  <a:lnTo>
                    <a:pt x="356235" y="234"/>
                  </a:lnTo>
                  <a:lnTo>
                    <a:pt x="379095" y="234"/>
                  </a:lnTo>
                  <a:cubicBezTo>
                    <a:pt x="380047" y="234"/>
                    <a:pt x="381000" y="234"/>
                    <a:pt x="381953" y="234"/>
                  </a:cubicBezTo>
                  <a:cubicBezTo>
                    <a:pt x="390525" y="-719"/>
                    <a:pt x="397192" y="1186"/>
                    <a:pt x="401003" y="6901"/>
                  </a:cubicBezTo>
                  <a:cubicBezTo>
                    <a:pt x="403860" y="11664"/>
                    <a:pt x="402908" y="17379"/>
                    <a:pt x="398145" y="20236"/>
                  </a:cubicBezTo>
                  <a:cubicBezTo>
                    <a:pt x="396240" y="22141"/>
                    <a:pt x="394335" y="22141"/>
                    <a:pt x="392430" y="22141"/>
                  </a:cubicBezTo>
                  <a:close/>
                  <a:moveTo>
                    <a:pt x="102870" y="20236"/>
                  </a:moveTo>
                  <a:cubicBezTo>
                    <a:pt x="102870" y="20236"/>
                    <a:pt x="102870" y="20236"/>
                    <a:pt x="102870" y="20236"/>
                  </a:cubicBezTo>
                  <a:cubicBezTo>
                    <a:pt x="90488" y="20236"/>
                    <a:pt x="77153" y="20236"/>
                    <a:pt x="64770" y="20236"/>
                  </a:cubicBezTo>
                  <a:cubicBezTo>
                    <a:pt x="59055" y="20236"/>
                    <a:pt x="55245" y="15474"/>
                    <a:pt x="55245" y="10711"/>
                  </a:cubicBezTo>
                  <a:cubicBezTo>
                    <a:pt x="55245" y="4996"/>
                    <a:pt x="59055" y="1186"/>
                    <a:pt x="64770" y="1186"/>
                  </a:cubicBezTo>
                  <a:cubicBezTo>
                    <a:pt x="64770" y="1186"/>
                    <a:pt x="64770" y="1186"/>
                    <a:pt x="64770" y="1186"/>
                  </a:cubicBezTo>
                  <a:cubicBezTo>
                    <a:pt x="77153" y="1186"/>
                    <a:pt x="90488" y="1186"/>
                    <a:pt x="102870" y="1186"/>
                  </a:cubicBezTo>
                  <a:cubicBezTo>
                    <a:pt x="108585" y="1186"/>
                    <a:pt x="112395" y="4996"/>
                    <a:pt x="112395" y="10711"/>
                  </a:cubicBezTo>
                  <a:cubicBezTo>
                    <a:pt x="112395" y="15474"/>
                    <a:pt x="107633" y="20236"/>
                    <a:pt x="102870" y="20236"/>
                  </a:cubicBezTo>
                  <a:close/>
                  <a:moveTo>
                    <a:pt x="140970" y="20236"/>
                  </a:moveTo>
                  <a:cubicBezTo>
                    <a:pt x="135255" y="20236"/>
                    <a:pt x="131445" y="16426"/>
                    <a:pt x="131445" y="10711"/>
                  </a:cubicBezTo>
                  <a:cubicBezTo>
                    <a:pt x="131445" y="4996"/>
                    <a:pt x="135255" y="1186"/>
                    <a:pt x="140970" y="1186"/>
                  </a:cubicBezTo>
                  <a:lnTo>
                    <a:pt x="179070" y="1186"/>
                  </a:lnTo>
                  <a:lnTo>
                    <a:pt x="179070" y="1186"/>
                  </a:lnTo>
                  <a:cubicBezTo>
                    <a:pt x="184785" y="1186"/>
                    <a:pt x="188595" y="4996"/>
                    <a:pt x="188595" y="10711"/>
                  </a:cubicBezTo>
                  <a:cubicBezTo>
                    <a:pt x="188595" y="16426"/>
                    <a:pt x="184785" y="20236"/>
                    <a:pt x="179070" y="20236"/>
                  </a:cubicBezTo>
                  <a:lnTo>
                    <a:pt x="140970" y="20236"/>
                  </a:lnTo>
                  <a:lnTo>
                    <a:pt x="140970" y="20236"/>
                  </a:lnTo>
                  <a:close/>
                  <a:moveTo>
                    <a:pt x="202883" y="20236"/>
                  </a:moveTo>
                  <a:cubicBezTo>
                    <a:pt x="197167" y="20236"/>
                    <a:pt x="193358" y="16426"/>
                    <a:pt x="193358" y="10711"/>
                  </a:cubicBezTo>
                  <a:cubicBezTo>
                    <a:pt x="193358" y="4996"/>
                    <a:pt x="197167" y="1186"/>
                    <a:pt x="202883" y="1186"/>
                  </a:cubicBezTo>
                  <a:lnTo>
                    <a:pt x="240983" y="1186"/>
                  </a:lnTo>
                  <a:lnTo>
                    <a:pt x="240983" y="1186"/>
                  </a:lnTo>
                  <a:cubicBezTo>
                    <a:pt x="246697" y="1186"/>
                    <a:pt x="250508" y="4996"/>
                    <a:pt x="250508" y="10711"/>
                  </a:cubicBezTo>
                  <a:cubicBezTo>
                    <a:pt x="250508" y="16426"/>
                    <a:pt x="246697" y="20236"/>
                    <a:pt x="240983" y="20236"/>
                  </a:cubicBezTo>
                  <a:lnTo>
                    <a:pt x="202883" y="20236"/>
                  </a:lnTo>
                  <a:close/>
                  <a:moveTo>
                    <a:pt x="317183" y="20236"/>
                  </a:moveTo>
                  <a:lnTo>
                    <a:pt x="279083" y="20236"/>
                  </a:lnTo>
                  <a:cubicBezTo>
                    <a:pt x="273367" y="20236"/>
                    <a:pt x="269558" y="16426"/>
                    <a:pt x="269558" y="10711"/>
                  </a:cubicBezTo>
                  <a:cubicBezTo>
                    <a:pt x="269558" y="4996"/>
                    <a:pt x="273367" y="1186"/>
                    <a:pt x="279083" y="1186"/>
                  </a:cubicBezTo>
                  <a:lnTo>
                    <a:pt x="317183" y="1186"/>
                  </a:lnTo>
                  <a:cubicBezTo>
                    <a:pt x="322897" y="1186"/>
                    <a:pt x="326708" y="4996"/>
                    <a:pt x="326708" y="10711"/>
                  </a:cubicBezTo>
                  <a:cubicBezTo>
                    <a:pt x="326708" y="16426"/>
                    <a:pt x="321945" y="20236"/>
                    <a:pt x="317183" y="20236"/>
                  </a:cubicBezTo>
                  <a:close/>
                </a:path>
              </a:pathLst>
            </a:custGeom>
            <a:solidFill>
              <a:schemeClr val="accent2"/>
            </a:solidFill>
            <a:ln w="9525" cap="flat">
              <a:noFill/>
              <a:prstDash val="solid"/>
              <a:miter/>
            </a:ln>
          </p:spPr>
          <p:txBody>
            <a:bodyPr rtlCol="0" anchor="ctr"/>
            <a:lstStyle/>
            <a:p>
              <a:endParaRPr lang="en-US"/>
            </a:p>
          </p:txBody>
        </p:sp>
      </p:grpSp>
      <p:grpSp>
        <p:nvGrpSpPr>
          <p:cNvPr id="9" name="Group 8"/>
          <p:cNvGrpSpPr/>
          <p:nvPr/>
        </p:nvGrpSpPr>
        <p:grpSpPr>
          <a:xfrm>
            <a:off x="3225207" y="1787528"/>
            <a:ext cx="2258963" cy="1107996"/>
            <a:chOff x="6210996" y="1433695"/>
            <a:chExt cx="1493001" cy="788254"/>
          </a:xfrm>
        </p:grpSpPr>
        <p:sp>
          <p:nvSpPr>
            <p:cNvPr id="10" name="TextBox 9"/>
            <p:cNvSpPr txBox="1"/>
            <p:nvPr/>
          </p:nvSpPr>
          <p:spPr>
            <a:xfrm>
              <a:off x="6210999" y="1433695"/>
              <a:ext cx="1492998" cy="197063"/>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sp>
          <p:nvSpPr>
            <p:cNvPr id="11" name="TextBox 10"/>
            <p:cNvSpPr txBox="1"/>
            <p:nvPr/>
          </p:nvSpPr>
          <p:spPr>
            <a:xfrm>
              <a:off x="6210996" y="1630759"/>
              <a:ext cx="1492998" cy="591190"/>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anose="020B0604020202020204" pitchFamily="34" charset="0"/>
              </a:endParaRPr>
            </a:p>
          </p:txBody>
        </p:sp>
      </p:grpSp>
      <p:grpSp>
        <p:nvGrpSpPr>
          <p:cNvPr id="12" name="Group 11"/>
          <p:cNvGrpSpPr/>
          <p:nvPr/>
        </p:nvGrpSpPr>
        <p:grpSpPr>
          <a:xfrm>
            <a:off x="6644486" y="1787528"/>
            <a:ext cx="2258963" cy="1107996"/>
            <a:chOff x="6210996" y="1433695"/>
            <a:chExt cx="1493001" cy="788254"/>
          </a:xfrm>
        </p:grpSpPr>
        <p:sp>
          <p:nvSpPr>
            <p:cNvPr id="13" name="TextBox 12"/>
            <p:cNvSpPr txBox="1"/>
            <p:nvPr/>
          </p:nvSpPr>
          <p:spPr>
            <a:xfrm>
              <a:off x="6210999" y="1433695"/>
              <a:ext cx="1492998" cy="197063"/>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sp>
          <p:nvSpPr>
            <p:cNvPr id="14" name="TextBox 13"/>
            <p:cNvSpPr txBox="1"/>
            <p:nvPr/>
          </p:nvSpPr>
          <p:spPr>
            <a:xfrm>
              <a:off x="6210996" y="1630759"/>
              <a:ext cx="1492998" cy="591190"/>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anose="020B0604020202020204" pitchFamily="34" charset="0"/>
              </a:endParaRPr>
            </a:p>
          </p:txBody>
        </p:sp>
      </p:grpSp>
      <p:grpSp>
        <p:nvGrpSpPr>
          <p:cNvPr id="15" name="Group 14"/>
          <p:cNvGrpSpPr/>
          <p:nvPr/>
        </p:nvGrpSpPr>
        <p:grpSpPr>
          <a:xfrm>
            <a:off x="857811" y="3598394"/>
            <a:ext cx="2876315" cy="923331"/>
            <a:chOff x="6210996" y="1433695"/>
            <a:chExt cx="1493001" cy="656879"/>
          </a:xfrm>
        </p:grpSpPr>
        <p:sp>
          <p:nvSpPr>
            <p:cNvPr id="16" name="TextBox 15"/>
            <p:cNvSpPr txBox="1"/>
            <p:nvPr/>
          </p:nvSpPr>
          <p:spPr>
            <a:xfrm>
              <a:off x="6210999" y="1433695"/>
              <a:ext cx="1492998" cy="197063"/>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sp>
          <p:nvSpPr>
            <p:cNvPr id="17" name="TextBox 16"/>
            <p:cNvSpPr txBox="1"/>
            <p:nvPr/>
          </p:nvSpPr>
          <p:spPr>
            <a:xfrm>
              <a:off x="6210996" y="1630759"/>
              <a:ext cx="1492998" cy="45981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anose="020B0604020202020204" pitchFamily="34" charset="0"/>
              </a:endParaRPr>
            </a:p>
          </p:txBody>
        </p:sp>
      </p:grpSp>
      <p:grpSp>
        <p:nvGrpSpPr>
          <p:cNvPr id="18" name="Group 17"/>
          <p:cNvGrpSpPr/>
          <p:nvPr/>
        </p:nvGrpSpPr>
        <p:grpSpPr>
          <a:xfrm>
            <a:off x="7032105" y="5183235"/>
            <a:ext cx="2876315" cy="923331"/>
            <a:chOff x="6210996" y="1433695"/>
            <a:chExt cx="1493001" cy="656879"/>
          </a:xfrm>
        </p:grpSpPr>
        <p:sp>
          <p:nvSpPr>
            <p:cNvPr id="19" name="TextBox 18"/>
            <p:cNvSpPr txBox="1"/>
            <p:nvPr/>
          </p:nvSpPr>
          <p:spPr>
            <a:xfrm>
              <a:off x="6210999" y="1433695"/>
              <a:ext cx="1492998" cy="197063"/>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sp>
          <p:nvSpPr>
            <p:cNvPr id="20" name="TextBox 19"/>
            <p:cNvSpPr txBox="1"/>
            <p:nvPr/>
          </p:nvSpPr>
          <p:spPr>
            <a:xfrm>
              <a:off x="6210996" y="1630759"/>
              <a:ext cx="1492998" cy="45981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anose="020B0604020202020204" pitchFamily="34" charset="0"/>
              </a:endParaRPr>
            </a:p>
          </p:txBody>
        </p:sp>
      </p:grpSp>
      <p:grpSp>
        <p:nvGrpSpPr>
          <p:cNvPr id="21" name="Group 20"/>
          <p:cNvGrpSpPr/>
          <p:nvPr/>
        </p:nvGrpSpPr>
        <p:grpSpPr>
          <a:xfrm>
            <a:off x="2062265" y="5183235"/>
            <a:ext cx="3097633" cy="923331"/>
            <a:chOff x="6210996" y="1433695"/>
            <a:chExt cx="1493001" cy="656879"/>
          </a:xfrm>
        </p:grpSpPr>
        <p:sp>
          <p:nvSpPr>
            <p:cNvPr id="22" name="TextBox 21"/>
            <p:cNvSpPr txBox="1"/>
            <p:nvPr/>
          </p:nvSpPr>
          <p:spPr>
            <a:xfrm>
              <a:off x="6210999" y="1433695"/>
              <a:ext cx="1492998" cy="197063"/>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sp>
          <p:nvSpPr>
            <p:cNvPr id="23" name="TextBox 22"/>
            <p:cNvSpPr txBox="1"/>
            <p:nvPr/>
          </p:nvSpPr>
          <p:spPr>
            <a:xfrm>
              <a:off x="6210996" y="1630759"/>
              <a:ext cx="1492998" cy="45981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anose="020B0604020202020204" pitchFamily="34" charset="0"/>
              </a:endParaRPr>
            </a:p>
          </p:txBody>
        </p:sp>
      </p:grpSp>
      <p:grpSp>
        <p:nvGrpSpPr>
          <p:cNvPr id="24" name="Group 23"/>
          <p:cNvGrpSpPr/>
          <p:nvPr/>
        </p:nvGrpSpPr>
        <p:grpSpPr>
          <a:xfrm>
            <a:off x="8398038" y="3598394"/>
            <a:ext cx="2876321" cy="923331"/>
            <a:chOff x="6210996" y="1433695"/>
            <a:chExt cx="1493001" cy="656879"/>
          </a:xfrm>
        </p:grpSpPr>
        <p:sp>
          <p:nvSpPr>
            <p:cNvPr id="25" name="TextBox 24"/>
            <p:cNvSpPr txBox="1"/>
            <p:nvPr/>
          </p:nvSpPr>
          <p:spPr>
            <a:xfrm>
              <a:off x="6210999" y="1433695"/>
              <a:ext cx="1492998" cy="197063"/>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sp>
          <p:nvSpPr>
            <p:cNvPr id="26" name="TextBox 25"/>
            <p:cNvSpPr txBox="1"/>
            <p:nvPr/>
          </p:nvSpPr>
          <p:spPr>
            <a:xfrm>
              <a:off x="6210996" y="1630759"/>
              <a:ext cx="1492998" cy="45981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anose="020B0604020202020204" pitchFamily="34" charset="0"/>
              </a:endParaRPr>
            </a:p>
          </p:txBody>
        </p:sp>
      </p:grpSp>
      <p:sp>
        <p:nvSpPr>
          <p:cNvPr id="27" name="Parallelogram 30"/>
          <p:cNvSpPr/>
          <p:nvPr/>
        </p:nvSpPr>
        <p:spPr>
          <a:xfrm flipH="1">
            <a:off x="7432175" y="3490037"/>
            <a:ext cx="351685" cy="352555"/>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8" name="Rectangle 16"/>
          <p:cNvSpPr/>
          <p:nvPr/>
        </p:nvSpPr>
        <p:spPr>
          <a:xfrm rot="2700000">
            <a:off x="5210794" y="4342730"/>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9" name="Oval 7"/>
          <p:cNvSpPr/>
          <p:nvPr/>
        </p:nvSpPr>
        <p:spPr>
          <a:xfrm>
            <a:off x="6581542" y="4426478"/>
            <a:ext cx="361277" cy="361277"/>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0" name="Round Same Side Corner Rectangle 11"/>
          <p:cNvSpPr>
            <a:spLocks noChangeAspect="1"/>
          </p:cNvSpPr>
          <p:nvPr/>
        </p:nvSpPr>
        <p:spPr>
          <a:xfrm rot="9900000">
            <a:off x="4345097" y="3493552"/>
            <a:ext cx="396000" cy="33632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dist"/>
            <a:r>
              <a:rPr lang="en-US" altLang="ko-KR" sz="4400" b="1" dirty="0">
                <a:solidFill>
                  <a:schemeClr val="accent1"/>
                </a:solidFill>
                <a:cs typeface="Arial" panose="020B0604020202020204" pitchFamily="34" charset="0"/>
              </a:rPr>
              <a:t>AWESOME</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dist"/>
            <a:r>
              <a:rPr lang="en-GB" altLang="ko-KR" sz="3200" b="1" dirty="0">
                <a:cs typeface="Arial" panose="020B0604020202020204" pitchFamily="34" charset="0"/>
              </a:rPr>
              <a:t>PRESENTATION</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grpSp>
        <p:nvGrpSpPr>
          <p:cNvPr id="78" name="Group 77"/>
          <p:cNvGrpSpPr/>
          <p:nvPr/>
        </p:nvGrpSpPr>
        <p:grpSpPr>
          <a:xfrm>
            <a:off x="8228023" y="2232307"/>
            <a:ext cx="3434878" cy="693904"/>
            <a:chOff x="4355975" y="1331342"/>
            <a:chExt cx="3012728" cy="693904"/>
          </a:xfrm>
        </p:grpSpPr>
        <p:sp>
          <p:nvSpPr>
            <p:cNvPr id="79" name="TextBox 78"/>
            <p:cNvSpPr txBox="1"/>
            <p:nvPr/>
          </p:nvSpPr>
          <p:spPr>
            <a:xfrm>
              <a:off x="4355975" y="1331342"/>
              <a:ext cx="3012726" cy="307777"/>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anose="020B0604020202020204" pitchFamily="34" charset="0"/>
                </a:rPr>
                <a:t>Content  Here</a:t>
              </a:r>
              <a:endParaRPr lang="ko-KR" altLang="en-US" sz="1400" b="1" dirty="0">
                <a:solidFill>
                  <a:schemeClr val="tx1">
                    <a:lumMod val="75000"/>
                    <a:lumOff val="25000"/>
                  </a:schemeClr>
                </a:solidFill>
                <a:cs typeface="Arial" panose="020B0604020202020204" pitchFamily="34" charset="0"/>
              </a:endParaRPr>
            </a:p>
          </p:txBody>
        </p:sp>
        <p:sp>
          <p:nvSpPr>
            <p:cNvPr id="80" name="TextBox 79"/>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a:t>
              </a:r>
              <a:endParaRPr lang="ko-KR" altLang="en-US" sz="1200" dirty="0">
                <a:solidFill>
                  <a:schemeClr val="tx1">
                    <a:lumMod val="75000"/>
                    <a:lumOff val="25000"/>
                  </a:schemeClr>
                </a:solidFill>
                <a:cs typeface="Arial" panose="020B0604020202020204" pitchFamily="34" charset="0"/>
              </a:endParaRPr>
            </a:p>
          </p:txBody>
        </p:sp>
      </p:gr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grpSp>
        <p:nvGrpSpPr>
          <p:cNvPr id="83" name="Group 82"/>
          <p:cNvGrpSpPr/>
          <p:nvPr/>
        </p:nvGrpSpPr>
        <p:grpSpPr>
          <a:xfrm>
            <a:off x="8228023" y="3390631"/>
            <a:ext cx="3434878" cy="693904"/>
            <a:chOff x="4355975" y="1331342"/>
            <a:chExt cx="3012728" cy="693904"/>
          </a:xfrm>
        </p:grpSpPr>
        <p:sp>
          <p:nvSpPr>
            <p:cNvPr id="84" name="TextBox 83"/>
            <p:cNvSpPr txBox="1"/>
            <p:nvPr/>
          </p:nvSpPr>
          <p:spPr>
            <a:xfrm>
              <a:off x="4355975" y="1331342"/>
              <a:ext cx="3012726" cy="307777"/>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anose="020B0604020202020204" pitchFamily="34" charset="0"/>
                </a:rPr>
                <a:t>Content  Here</a:t>
              </a:r>
              <a:endParaRPr lang="ko-KR" altLang="en-US" sz="1400" b="1" dirty="0">
                <a:solidFill>
                  <a:schemeClr val="tx1">
                    <a:lumMod val="75000"/>
                    <a:lumOff val="25000"/>
                  </a:schemeClr>
                </a:solidFill>
                <a:cs typeface="Arial" panose="020B0604020202020204" pitchFamily="34" charset="0"/>
              </a:endParaRPr>
            </a:p>
          </p:txBody>
        </p:sp>
        <p:sp>
          <p:nvSpPr>
            <p:cNvPr id="85" name="TextBox 84"/>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a:t>
              </a:r>
              <a:endParaRPr lang="ko-KR" altLang="en-US" sz="1200" dirty="0">
                <a:solidFill>
                  <a:schemeClr val="tx1">
                    <a:lumMod val="75000"/>
                    <a:lumOff val="25000"/>
                  </a:schemeClr>
                </a:solidFill>
                <a:cs typeface="Arial" panose="020B0604020202020204" pitchFamily="34" charset="0"/>
              </a:endParaRPr>
            </a:p>
          </p:txBody>
        </p:sp>
      </p:gr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grpSp>
        <p:nvGrpSpPr>
          <p:cNvPr id="88" name="Group 87"/>
          <p:cNvGrpSpPr/>
          <p:nvPr/>
        </p:nvGrpSpPr>
        <p:grpSpPr>
          <a:xfrm>
            <a:off x="8228023" y="4564344"/>
            <a:ext cx="3434878" cy="678515"/>
            <a:chOff x="4355975" y="1346731"/>
            <a:chExt cx="3012728" cy="678515"/>
          </a:xfrm>
        </p:grpSpPr>
        <p:sp>
          <p:nvSpPr>
            <p:cNvPr id="89" name="TextBox 88"/>
            <p:cNvSpPr txBox="1"/>
            <p:nvPr/>
          </p:nvSpPr>
          <p:spPr>
            <a:xfrm>
              <a:off x="4355975" y="1346731"/>
              <a:ext cx="3012726"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anose="020B0604020202020204" pitchFamily="34" charset="0"/>
                </a:rPr>
                <a:t>Content  Here</a:t>
              </a:r>
              <a:endParaRPr lang="ko-KR" altLang="en-US" sz="1200" b="1" dirty="0">
                <a:solidFill>
                  <a:schemeClr val="tx1">
                    <a:lumMod val="75000"/>
                    <a:lumOff val="25000"/>
                  </a:schemeClr>
                </a:solidFill>
                <a:cs typeface="Arial" panose="020B0604020202020204" pitchFamily="34" charset="0"/>
              </a:endParaRPr>
            </a:p>
          </p:txBody>
        </p:sp>
        <p:sp>
          <p:nvSpPr>
            <p:cNvPr id="90" name="TextBox 89"/>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a:t>
              </a:r>
              <a:endParaRPr lang="ko-KR" altLang="en-US" sz="1200" dirty="0">
                <a:solidFill>
                  <a:schemeClr val="tx1">
                    <a:lumMod val="75000"/>
                    <a:lumOff val="25000"/>
                  </a:schemeClr>
                </a:solidFill>
                <a:cs typeface="Arial" panose="020B0604020202020204" pitchFamily="34" charset="0"/>
              </a:endParaRPr>
            </a:p>
          </p:txBody>
        </p:sp>
      </p:gr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grpSp>
        <p:nvGrpSpPr>
          <p:cNvPr id="93" name="Group 92"/>
          <p:cNvGrpSpPr/>
          <p:nvPr/>
        </p:nvGrpSpPr>
        <p:grpSpPr>
          <a:xfrm>
            <a:off x="8228023" y="5707277"/>
            <a:ext cx="3434878" cy="693904"/>
            <a:chOff x="4355975" y="1331342"/>
            <a:chExt cx="3012728" cy="693904"/>
          </a:xfrm>
        </p:grpSpPr>
        <p:sp>
          <p:nvSpPr>
            <p:cNvPr id="94" name="TextBox 93"/>
            <p:cNvSpPr txBox="1"/>
            <p:nvPr/>
          </p:nvSpPr>
          <p:spPr>
            <a:xfrm>
              <a:off x="4355975" y="1331342"/>
              <a:ext cx="3012726" cy="307777"/>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anose="020B0604020202020204" pitchFamily="34" charset="0"/>
                </a:rPr>
                <a:t>Content  Here</a:t>
              </a:r>
              <a:endParaRPr lang="ko-KR" altLang="en-US" sz="1400" b="1" dirty="0">
                <a:solidFill>
                  <a:schemeClr val="tx1">
                    <a:lumMod val="75000"/>
                    <a:lumOff val="25000"/>
                  </a:schemeClr>
                </a:solidFill>
                <a:cs typeface="Arial" panose="020B0604020202020204" pitchFamily="34" charset="0"/>
              </a:endParaRPr>
            </a:p>
          </p:txBody>
        </p:sp>
        <p:sp>
          <p:nvSpPr>
            <p:cNvPr id="95" name="TextBox 94"/>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a:t>
              </a:r>
              <a:endParaRPr lang="ko-KR" altLang="en-US" sz="1200" dirty="0">
                <a:solidFill>
                  <a:schemeClr val="tx1">
                    <a:lumMod val="75000"/>
                    <a:lumOff val="25000"/>
                  </a:schemeClr>
                </a:solidFill>
                <a:cs typeface="Arial" panose="020B0604020202020204" pitchFamily="34" charset="0"/>
              </a:endParaRPr>
            </a:p>
          </p:txBody>
        </p:sp>
      </p:gr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7445034" y="435147"/>
            <a:ext cx="4150479" cy="769441"/>
          </a:xfrm>
          <a:prstGeom prst="rect">
            <a:avLst/>
          </a:prstGeom>
          <a:noFill/>
        </p:spPr>
        <p:txBody>
          <a:bodyPr wrap="square" rtlCol="0" anchor="ctr">
            <a:spAutoFit/>
          </a:bodyPr>
          <a:lstStyle/>
          <a:p>
            <a:pPr algn="dist"/>
            <a:r>
              <a:rPr lang="en-US" altLang="ko-KR" sz="4400" b="1" dirty="0">
                <a:solidFill>
                  <a:schemeClr val="bg1"/>
                </a:solidFill>
                <a:cs typeface="Arial" panose="020B0604020202020204" pitchFamily="34" charset="0"/>
              </a:rPr>
              <a:t>AWESOME</a:t>
            </a:r>
            <a:endParaRPr lang="en-US" altLang="ko-KR" sz="4400" b="1" dirty="0">
              <a:solidFill>
                <a:schemeClr val="bg1"/>
              </a:solidFill>
              <a:cs typeface="Arial" panose="020B0604020202020204" pitchFamily="34" charset="0"/>
            </a:endParaRPr>
          </a:p>
        </p:txBody>
      </p:sp>
      <p:sp>
        <p:nvSpPr>
          <p:cNvPr id="11" name="TextBox 10"/>
          <p:cNvSpPr txBox="1"/>
          <p:nvPr/>
        </p:nvSpPr>
        <p:spPr>
          <a:xfrm>
            <a:off x="7445034" y="1082309"/>
            <a:ext cx="4150479" cy="584775"/>
          </a:xfrm>
          <a:prstGeom prst="rect">
            <a:avLst/>
          </a:prstGeom>
          <a:noFill/>
        </p:spPr>
        <p:txBody>
          <a:bodyPr wrap="square" rtlCol="0" anchor="ctr">
            <a:spAutoFit/>
          </a:bodyPr>
          <a:lstStyle/>
          <a:p>
            <a:pPr algn="dist"/>
            <a:r>
              <a:rPr lang="en-GB" altLang="ko-KR" sz="3200" b="1" dirty="0">
                <a:solidFill>
                  <a:schemeClr val="bg1"/>
                </a:solidFill>
                <a:cs typeface="Arial" panose="020B0604020202020204" pitchFamily="34" charset="0"/>
              </a:rPr>
              <a:t>PRESENTATION</a:t>
            </a:r>
            <a:endParaRPr lang="ko-KR" altLang="en-US" sz="3200" b="1" dirty="0">
              <a:solidFill>
                <a:schemeClr val="bg1"/>
              </a:solidFill>
              <a:cs typeface="Arial" panose="020B0604020202020204" pitchFamily="34" charset="0"/>
            </a:endParaRPr>
          </a:p>
        </p:txBody>
      </p:sp>
      <p:sp>
        <p:nvSpPr>
          <p:cNvPr id="12" name="TextBox 11"/>
          <p:cNvSpPr txBox="1"/>
          <p:nvPr/>
        </p:nvSpPr>
        <p:spPr>
          <a:xfrm>
            <a:off x="7445034" y="1544804"/>
            <a:ext cx="4150479" cy="584775"/>
          </a:xfrm>
          <a:prstGeom prst="rect">
            <a:avLst/>
          </a:prstGeom>
          <a:noFill/>
        </p:spPr>
        <p:txBody>
          <a:bodyPr wrap="square" rtlCol="0" anchor="ctr">
            <a:spAutoFit/>
          </a:bodyPr>
          <a:lstStyle/>
          <a:p>
            <a:pPr algn="dist"/>
            <a:r>
              <a:rPr lang="en-GB" altLang="ko-KR" sz="3200" dirty="0">
                <a:solidFill>
                  <a:schemeClr val="accent2"/>
                </a:solidFill>
                <a:cs typeface="Arial" panose="020B0604020202020204" pitchFamily="34" charset="0"/>
              </a:rPr>
              <a:t>RESTAURANT</a:t>
            </a:r>
            <a:endParaRPr lang="ko-KR" altLang="en-US" sz="3200" dirty="0">
              <a:solidFill>
                <a:schemeClr val="accent2"/>
              </a:solidFill>
              <a:cs typeface="Arial" panose="020B0604020202020204" pitchFamily="34" charset="0"/>
            </a:endParaRPr>
          </a:p>
        </p:txBody>
      </p:sp>
      <p:sp>
        <p:nvSpPr>
          <p:cNvPr id="13" name="TextBox 12"/>
          <p:cNvSpPr txBox="1"/>
          <p:nvPr/>
        </p:nvSpPr>
        <p:spPr>
          <a:xfrm>
            <a:off x="4604797" y="3845891"/>
            <a:ext cx="1895074" cy="1200329"/>
          </a:xfrm>
          <a:prstGeom prst="rect">
            <a:avLst/>
          </a:prstGeom>
          <a:noFill/>
        </p:spPr>
        <p:txBody>
          <a:bodyPr wrap="square" rtlCol="0" anchor="ctr">
            <a:spAutoFit/>
          </a:bodyPr>
          <a:lstStyle/>
          <a:p>
            <a:pPr algn="l"/>
            <a:r>
              <a:rPr lang="en-GB" altLang="ko-KR" sz="1800" dirty="0">
                <a:solidFill>
                  <a:schemeClr val="accent1"/>
                </a:solidFill>
                <a:cs typeface="Arial" panose="020B0604020202020204" pitchFamily="34" charset="0"/>
              </a:rPr>
              <a:t>ALLPPT</a:t>
            </a:r>
            <a:r>
              <a:rPr lang="en-GB" altLang="ko-KR" sz="1800" dirty="0">
                <a:solidFill>
                  <a:schemeClr val="tx1"/>
                </a:solidFill>
                <a:cs typeface="Arial" panose="020B0604020202020204" pitchFamily="34" charset="0"/>
              </a:rPr>
              <a:t> Layout</a:t>
            </a:r>
            <a:endParaRPr lang="en-GB" altLang="ko-KR" sz="1800" dirty="0">
              <a:solidFill>
                <a:schemeClr val="tx1"/>
              </a:solidFill>
              <a:cs typeface="Arial" panose="020B0604020202020204" pitchFamily="34" charset="0"/>
            </a:endParaRPr>
          </a:p>
          <a:p>
            <a:pPr algn="l"/>
            <a:r>
              <a:rPr lang="en-GB" altLang="ko-KR" sz="1800" dirty="0">
                <a:solidFill>
                  <a:schemeClr val="tx1"/>
                </a:solidFill>
                <a:cs typeface="Arial" panose="020B0604020202020204" pitchFamily="34" charset="0"/>
              </a:rPr>
              <a:t>Clean Text Slide for your </a:t>
            </a:r>
            <a:r>
              <a:rPr lang="en-GB" altLang="ko-KR" sz="1800" dirty="0">
                <a:solidFill>
                  <a:schemeClr val="accent1"/>
                </a:solidFill>
                <a:cs typeface="Arial" panose="020B0604020202020204" pitchFamily="34" charset="0"/>
              </a:rPr>
              <a:t>Presentation</a:t>
            </a:r>
            <a:endParaRPr lang="ko-KR" altLang="en-US" sz="1800" dirty="0">
              <a:solidFill>
                <a:schemeClr val="accent1"/>
              </a:solidFill>
              <a:cs typeface="Arial" panose="020B0604020202020204" pitchFamily="34" charset="0"/>
            </a:endParaRPr>
          </a:p>
        </p:txBody>
      </p:sp>
      <p:sp>
        <p:nvSpPr>
          <p:cNvPr id="14" name="TextBox 13"/>
          <p:cNvSpPr txBox="1"/>
          <p:nvPr/>
        </p:nvSpPr>
        <p:spPr>
          <a:xfrm>
            <a:off x="4604797" y="2590840"/>
            <a:ext cx="2519147" cy="1200329"/>
          </a:xfrm>
          <a:prstGeom prst="rect">
            <a:avLst/>
          </a:prstGeom>
          <a:noFill/>
        </p:spPr>
        <p:txBody>
          <a:bodyPr wrap="square" rtlCol="0" anchor="ctr">
            <a:spAutoFit/>
          </a:bodyPr>
          <a:lstStyle/>
          <a:p>
            <a:pPr algn="l"/>
            <a:r>
              <a:rPr lang="en-US" altLang="ko-KR" sz="3600" b="1" dirty="0">
                <a:solidFill>
                  <a:schemeClr val="accent1"/>
                </a:solidFill>
                <a:cs typeface="Arial" panose="020B0604020202020204" pitchFamily="34" charset="0"/>
              </a:rPr>
              <a:t>DINNER SPECIAL</a:t>
            </a:r>
            <a:endParaRPr lang="ko-KR" altLang="en-US" sz="3600" b="1" dirty="0">
              <a:solidFill>
                <a:schemeClr val="accent1"/>
              </a:solidFill>
              <a:cs typeface="Arial" panose="020B0604020202020204" pitchFamily="34" charset="0"/>
            </a:endParaRPr>
          </a:p>
        </p:txBody>
      </p:sp>
      <p:sp>
        <p:nvSpPr>
          <p:cNvPr id="15" name="TextBox 14"/>
          <p:cNvSpPr txBox="1"/>
          <p:nvPr/>
        </p:nvSpPr>
        <p:spPr>
          <a:xfrm>
            <a:off x="7445034" y="2129579"/>
            <a:ext cx="4150478" cy="307777"/>
          </a:xfrm>
          <a:prstGeom prst="rect">
            <a:avLst/>
          </a:prstGeom>
          <a:noFill/>
        </p:spPr>
        <p:txBody>
          <a:bodyPr wrap="square" rtlCol="0">
            <a:spAutoFit/>
          </a:bodyPr>
          <a:lstStyle/>
          <a:p>
            <a:pPr algn="dist"/>
            <a:r>
              <a:rPr lang="en-US" altLang="ko-KR" sz="1400" b="0" dirty="0">
                <a:solidFill>
                  <a:schemeClr val="bg1"/>
                </a:solidFill>
                <a:ea typeface="FZShuTi" pitchFamily="2" charset="-122"/>
                <a:cs typeface="Arial" panose="020B0604020202020204" pitchFamily="34" charset="0"/>
              </a:rPr>
              <a:t>EASY TO CHANGE COLORS, PHOTOS.   </a:t>
            </a:r>
            <a:endParaRPr lang="ko-KR" altLang="en-US" sz="1400" b="0" dirty="0">
              <a:solidFill>
                <a:schemeClr val="bg1"/>
              </a:solidFill>
              <a:cs typeface="Arial" panose="020B0604020202020204" pitchFamily="34" charset="0"/>
            </a:endParaRPr>
          </a:p>
        </p:txBody>
      </p:sp>
      <p:sp>
        <p:nvSpPr>
          <p:cNvPr id="16" name="TextBox 15"/>
          <p:cNvSpPr txBox="1"/>
          <p:nvPr/>
        </p:nvSpPr>
        <p:spPr>
          <a:xfrm>
            <a:off x="7323149" y="3476601"/>
            <a:ext cx="1400880" cy="646331"/>
          </a:xfrm>
          <a:prstGeom prst="rect">
            <a:avLst/>
          </a:prstGeom>
          <a:noFill/>
        </p:spPr>
        <p:txBody>
          <a:bodyPr wrap="square" rtlCol="0" anchor="ctr">
            <a:spAutoFit/>
          </a:bodyPr>
          <a:lstStyle/>
          <a:p>
            <a:pPr algn="ctr"/>
            <a:r>
              <a:rPr lang="en-US" altLang="ko-KR" sz="3600" b="1" dirty="0">
                <a:solidFill>
                  <a:schemeClr val="bg1"/>
                </a:solidFill>
                <a:cs typeface="Arial" panose="020B0604020202020204" pitchFamily="34" charset="0"/>
              </a:rPr>
              <a:t>$35</a:t>
            </a:r>
            <a:endParaRPr lang="ko-KR" altLang="en-US" sz="3600" b="1" dirty="0">
              <a:solidFill>
                <a:schemeClr val="bg1"/>
              </a:solidFill>
              <a:cs typeface="Arial" panose="020B0604020202020204" pitchFamily="34" charset="0"/>
            </a:endParaRPr>
          </a:p>
        </p:txBody>
      </p:sp>
      <p:sp>
        <p:nvSpPr>
          <p:cNvPr id="17" name="TextBox 16"/>
          <p:cNvSpPr txBox="1"/>
          <p:nvPr/>
        </p:nvSpPr>
        <p:spPr>
          <a:xfrm>
            <a:off x="7323149" y="4446928"/>
            <a:ext cx="1400880" cy="646331"/>
          </a:xfrm>
          <a:prstGeom prst="rect">
            <a:avLst/>
          </a:prstGeom>
          <a:noFill/>
        </p:spPr>
        <p:txBody>
          <a:bodyPr wrap="square" rtlCol="0" anchor="ctr">
            <a:spAutoFit/>
          </a:bodyPr>
          <a:lstStyle/>
          <a:p>
            <a:pPr algn="ctr"/>
            <a:r>
              <a:rPr lang="en-US" altLang="ko-KR" sz="3600" b="1" dirty="0">
                <a:solidFill>
                  <a:schemeClr val="bg1"/>
                </a:solidFill>
                <a:cs typeface="Arial" panose="020B0604020202020204" pitchFamily="34" charset="0"/>
              </a:rPr>
              <a:t>$50</a:t>
            </a:r>
            <a:endParaRPr lang="ko-KR" altLang="en-US" sz="3600" b="1" dirty="0">
              <a:solidFill>
                <a:schemeClr val="bg1"/>
              </a:solidFill>
              <a:cs typeface="Arial" panose="020B0604020202020204" pitchFamily="34" charset="0"/>
            </a:endParaRPr>
          </a:p>
        </p:txBody>
      </p:sp>
      <p:sp>
        <p:nvSpPr>
          <p:cNvPr id="18" name="TextBox 17"/>
          <p:cNvSpPr txBox="1"/>
          <p:nvPr/>
        </p:nvSpPr>
        <p:spPr>
          <a:xfrm>
            <a:off x="7323149" y="5417255"/>
            <a:ext cx="1400880" cy="646331"/>
          </a:xfrm>
          <a:prstGeom prst="rect">
            <a:avLst/>
          </a:prstGeom>
          <a:noFill/>
        </p:spPr>
        <p:txBody>
          <a:bodyPr wrap="square" rtlCol="0" anchor="ctr">
            <a:spAutoFit/>
          </a:bodyPr>
          <a:lstStyle/>
          <a:p>
            <a:pPr algn="ctr"/>
            <a:r>
              <a:rPr lang="en-US" altLang="ko-KR" sz="3600" b="1" dirty="0">
                <a:solidFill>
                  <a:schemeClr val="bg1"/>
                </a:solidFill>
                <a:cs typeface="Arial" panose="020B0604020202020204" pitchFamily="34" charset="0"/>
              </a:rPr>
              <a:t>$65</a:t>
            </a:r>
            <a:endParaRPr lang="ko-KR" altLang="en-US" sz="3600" b="1" dirty="0">
              <a:solidFill>
                <a:schemeClr val="bg1"/>
              </a:solidFill>
              <a:cs typeface="Arial" panose="020B0604020202020204" pitchFamily="34" charset="0"/>
            </a:endParaRPr>
          </a:p>
        </p:txBody>
      </p:sp>
      <p:sp>
        <p:nvSpPr>
          <p:cNvPr id="19" name="Rectangle 18"/>
          <p:cNvSpPr/>
          <p:nvPr/>
        </p:nvSpPr>
        <p:spPr>
          <a:xfrm>
            <a:off x="8724029" y="3335191"/>
            <a:ext cx="45719" cy="29260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9020077" y="3645877"/>
            <a:ext cx="2781100" cy="307777"/>
          </a:xfrm>
          <a:prstGeom prst="rect">
            <a:avLst/>
          </a:prstGeom>
          <a:noFill/>
        </p:spPr>
        <p:txBody>
          <a:bodyPr wrap="square" rtlCol="0">
            <a:spAutoFit/>
          </a:bodyPr>
          <a:lstStyle/>
          <a:p>
            <a:pPr algn="l"/>
            <a:r>
              <a:rPr lang="en-US" altLang="ko-KR" sz="1400" dirty="0">
                <a:solidFill>
                  <a:schemeClr val="bg1"/>
                </a:solidFill>
                <a:ea typeface="FZShuTi" pitchFamily="2" charset="-122"/>
                <a:cs typeface="Arial" panose="020B0604020202020204" pitchFamily="34" charset="0"/>
              </a:rPr>
              <a:t>Easy to change colors, photos.</a:t>
            </a:r>
            <a:endParaRPr lang="ko-KR" altLang="en-US" sz="1400" b="0" dirty="0">
              <a:solidFill>
                <a:schemeClr val="bg1"/>
              </a:solidFill>
              <a:cs typeface="Arial" panose="020B0604020202020204" pitchFamily="34" charset="0"/>
            </a:endParaRPr>
          </a:p>
        </p:txBody>
      </p:sp>
      <p:sp>
        <p:nvSpPr>
          <p:cNvPr id="21" name="TextBox 20"/>
          <p:cNvSpPr txBox="1"/>
          <p:nvPr/>
        </p:nvSpPr>
        <p:spPr>
          <a:xfrm>
            <a:off x="9020077" y="4416149"/>
            <a:ext cx="2781100" cy="738664"/>
          </a:xfrm>
          <a:prstGeom prst="rect">
            <a:avLst/>
          </a:prstGeom>
          <a:noFill/>
        </p:spPr>
        <p:txBody>
          <a:bodyPr wrap="square" rtlCol="0">
            <a:spAutoFit/>
          </a:bodyPr>
          <a:lstStyle/>
          <a:p>
            <a:pPr algn="l"/>
            <a:r>
              <a:rPr lang="en-US" altLang="ko-KR" sz="1400" dirty="0">
                <a:solidFill>
                  <a:schemeClr val="bg1"/>
                </a:solidFill>
                <a:cs typeface="Arial" panose="020B0604020202020204" pitchFamily="34" charset="0"/>
              </a:rPr>
              <a:t>Get a modern PowerPoint  Presentation that is beautifully designed.</a:t>
            </a:r>
            <a:endParaRPr lang="ko-KR" altLang="en-US" sz="1400" b="0" dirty="0">
              <a:solidFill>
                <a:schemeClr val="bg1"/>
              </a:solidFill>
              <a:cs typeface="Arial" panose="020B0604020202020204" pitchFamily="34" charset="0"/>
            </a:endParaRPr>
          </a:p>
        </p:txBody>
      </p:sp>
      <p:sp>
        <p:nvSpPr>
          <p:cNvPr id="22" name="TextBox 21"/>
          <p:cNvSpPr txBox="1"/>
          <p:nvPr/>
        </p:nvSpPr>
        <p:spPr>
          <a:xfrm>
            <a:off x="9020077" y="5263366"/>
            <a:ext cx="2781100" cy="954107"/>
          </a:xfrm>
          <a:prstGeom prst="rect">
            <a:avLst/>
          </a:prstGeom>
          <a:noFill/>
        </p:spPr>
        <p:txBody>
          <a:bodyPr wrap="square" rtlCol="0">
            <a:spAutoFit/>
          </a:bodyPr>
          <a:lstStyle/>
          <a:p>
            <a:pPr algn="l"/>
            <a:r>
              <a:rPr lang="en-US" altLang="ko-KR" sz="1400" dirty="0">
                <a:solidFill>
                  <a:schemeClr val="bg1"/>
                </a:solidFill>
                <a:cs typeface="Arial" panose="020B0604020202020204" pitchFamily="34" charset="0"/>
              </a:rPr>
              <a:t>You can simply impress your audience and add a unique zing and appeal to your Presentations.</a:t>
            </a:r>
            <a:endParaRPr lang="ko-KR" altLang="en-US" sz="1400" b="0" dirty="0">
              <a:solidFill>
                <a:schemeClr val="bg1"/>
              </a:solidFill>
              <a:cs typeface="Arial" panose="020B0604020202020204" pitchFamily="34" charset="0"/>
            </a:endParaRPr>
          </a:p>
        </p:txBody>
      </p:sp>
      <p:sp>
        <p:nvSpPr>
          <p:cNvPr id="3" name="Picture Placeholder 2"/>
          <p:cNvSpPr>
            <a:spLocks noGrp="1"/>
          </p:cNvSpPr>
          <p:nvPr>
            <p:ph type="pic" sz="quarter" idx="17"/>
          </p:nvPr>
        </p:nvSpPr>
        <p:spPr/>
      </p:sp>
      <p:sp>
        <p:nvSpPr>
          <p:cNvPr id="5" name="Picture Placeholder 4"/>
          <p:cNvSpPr>
            <a:spLocks noGrp="1"/>
          </p:cNvSpPr>
          <p:nvPr>
            <p:ph type="pic" sz="quarter" idx="18"/>
          </p:nvPr>
        </p:nvSpPr>
        <p:spPr/>
      </p:sp>
      <p:sp>
        <p:nvSpPr>
          <p:cNvPr id="25" name="Picture Placeholder 24"/>
          <p:cNvSpPr>
            <a:spLocks noGrp="1"/>
          </p:cNvSpPr>
          <p:nvPr>
            <p:ph type="pic" sz="quarter" idx="15"/>
          </p:nvPr>
        </p:nvSpPr>
        <p:spPr/>
      </p:sp>
      <p:grpSp>
        <p:nvGrpSpPr>
          <p:cNvPr id="26" name="Group 25"/>
          <p:cNvGrpSpPr/>
          <p:nvPr/>
        </p:nvGrpSpPr>
        <p:grpSpPr>
          <a:xfrm>
            <a:off x="2648289" y="2602282"/>
            <a:ext cx="1653436" cy="1653436"/>
            <a:chOff x="2648289" y="2602282"/>
            <a:chExt cx="1653436" cy="1653436"/>
          </a:xfrm>
        </p:grpSpPr>
        <p:sp>
          <p:nvSpPr>
            <p:cNvPr id="6" name="Oval 5"/>
            <p:cNvSpPr/>
            <p:nvPr/>
          </p:nvSpPr>
          <p:spPr>
            <a:xfrm>
              <a:off x="2648289" y="2602282"/>
              <a:ext cx="1653436" cy="165343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p:cNvGrpSpPr/>
            <p:nvPr/>
          </p:nvGrpSpPr>
          <p:grpSpPr>
            <a:xfrm>
              <a:off x="2930312" y="3066831"/>
              <a:ext cx="1053058" cy="724338"/>
              <a:chOff x="5327019" y="1709568"/>
              <a:chExt cx="2893768" cy="1990456"/>
            </a:xfrm>
          </p:grpSpPr>
          <p:sp>
            <p:nvSpPr>
              <p:cNvPr id="8" name="Freeform: Shape 7"/>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9" name="Freeform: Shape 8"/>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34" name="Group 33"/>
          <p:cNvGrpSpPr/>
          <p:nvPr/>
        </p:nvGrpSpPr>
        <p:grpSpPr>
          <a:xfrm>
            <a:off x="7869000" y="2919727"/>
            <a:ext cx="3401311" cy="863358"/>
            <a:chOff x="803640" y="3362835"/>
            <a:chExt cx="2059657" cy="863358"/>
          </a:xfrm>
        </p:grpSpPr>
        <p:sp>
          <p:nvSpPr>
            <p:cNvPr id="35" name="TextBox 34"/>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anose="020B0604020202020204" pitchFamily="34" charset="0"/>
              </a:endParaRPr>
            </a:p>
          </p:txBody>
        </p:sp>
        <p:sp>
          <p:nvSpPr>
            <p:cNvPr id="36" name="TextBox 35"/>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grpSp>
        <p:nvGrpSpPr>
          <p:cNvPr id="37" name="Group 36"/>
          <p:cNvGrpSpPr/>
          <p:nvPr/>
        </p:nvGrpSpPr>
        <p:grpSpPr>
          <a:xfrm>
            <a:off x="7869000" y="4083503"/>
            <a:ext cx="3401311" cy="863358"/>
            <a:chOff x="803640" y="3362835"/>
            <a:chExt cx="2059657" cy="863358"/>
          </a:xfrm>
        </p:grpSpPr>
        <p:sp>
          <p:nvSpPr>
            <p:cNvPr id="38" name="TextBox 37"/>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anose="020B0604020202020204" pitchFamily="34" charset="0"/>
              </a:endParaRPr>
            </a:p>
          </p:txBody>
        </p:sp>
        <p:sp>
          <p:nvSpPr>
            <p:cNvPr id="39" name="TextBox 38"/>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grpSp>
        <p:nvGrpSpPr>
          <p:cNvPr id="45" name="Group 44"/>
          <p:cNvGrpSpPr/>
          <p:nvPr/>
        </p:nvGrpSpPr>
        <p:grpSpPr>
          <a:xfrm flipH="1">
            <a:off x="876000" y="1880981"/>
            <a:ext cx="10440000" cy="4113793"/>
            <a:chOff x="876000" y="1880981"/>
            <a:chExt cx="10440000" cy="4113793"/>
          </a:xfrm>
        </p:grpSpPr>
        <p:grpSp>
          <p:nvGrpSpPr>
            <p:cNvPr id="3" name="그룹 43"/>
            <p:cNvGrpSpPr/>
            <p:nvPr/>
          </p:nvGrpSpPr>
          <p:grpSpPr>
            <a:xfrm>
              <a:off x="4788227" y="2672981"/>
              <a:ext cx="900000" cy="2529793"/>
              <a:chOff x="4788227" y="2672980"/>
              <a:chExt cx="900000" cy="2529793"/>
            </a:xfrm>
          </p:grpSpPr>
          <p:sp>
            <p:nvSpPr>
              <p:cNvPr id="4" name="Down Arrow 23"/>
              <p:cNvSpPr/>
              <p:nvPr/>
            </p:nvSpPr>
            <p:spPr>
              <a:xfrm>
                <a:off x="4788227" y="3942773"/>
                <a:ext cx="900000" cy="1260000"/>
              </a:xfrm>
              <a:prstGeom prst="downArrow">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5" name="Up Arrow 6"/>
              <p:cNvSpPr/>
              <p:nvPr/>
            </p:nvSpPr>
            <p:spPr>
              <a:xfrm>
                <a:off x="4788227" y="2672980"/>
                <a:ext cx="900000" cy="1260000"/>
              </a:xfrm>
              <a:prstGeom prst="up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6" name="그룹 28"/>
            <p:cNvGrpSpPr/>
            <p:nvPr/>
          </p:nvGrpSpPr>
          <p:grpSpPr>
            <a:xfrm>
              <a:off x="6071473" y="2420981"/>
              <a:ext cx="900000" cy="3033793"/>
              <a:chOff x="5849064" y="2420980"/>
              <a:chExt cx="900000" cy="3033793"/>
            </a:xfrm>
          </p:grpSpPr>
          <p:sp>
            <p:nvSpPr>
              <p:cNvPr id="7" name="Down Arrow 29"/>
              <p:cNvSpPr/>
              <p:nvPr/>
            </p:nvSpPr>
            <p:spPr>
              <a:xfrm>
                <a:off x="5849064" y="3942773"/>
                <a:ext cx="900000" cy="1512000"/>
              </a:xfrm>
              <a:prstGeom prst="downArrow">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8" name="Up Arrow 24"/>
              <p:cNvSpPr/>
              <p:nvPr/>
            </p:nvSpPr>
            <p:spPr>
              <a:xfrm>
                <a:off x="5849064" y="2420980"/>
                <a:ext cx="900000" cy="1512000"/>
              </a:xfrm>
              <a:prstGeom prst="up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9" name="그룹 5"/>
            <p:cNvGrpSpPr/>
            <p:nvPr/>
          </p:nvGrpSpPr>
          <p:grpSpPr>
            <a:xfrm>
              <a:off x="7354719" y="2132981"/>
              <a:ext cx="900000" cy="3609793"/>
              <a:chOff x="6910500" y="2132980"/>
              <a:chExt cx="900000" cy="3609793"/>
            </a:xfrm>
          </p:grpSpPr>
          <p:sp>
            <p:nvSpPr>
              <p:cNvPr id="10" name="Down Arrow 30"/>
              <p:cNvSpPr/>
              <p:nvPr/>
            </p:nvSpPr>
            <p:spPr>
              <a:xfrm>
                <a:off x="6910500" y="3942773"/>
                <a:ext cx="900000" cy="1800000"/>
              </a:xfrm>
              <a:prstGeom prst="downArrow">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1" name="Up Arrow 25"/>
              <p:cNvSpPr/>
              <p:nvPr/>
            </p:nvSpPr>
            <p:spPr>
              <a:xfrm>
                <a:off x="6910500" y="2132980"/>
                <a:ext cx="900000" cy="1800000"/>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12" name="그룹 4"/>
            <p:cNvGrpSpPr/>
            <p:nvPr/>
          </p:nvGrpSpPr>
          <p:grpSpPr>
            <a:xfrm>
              <a:off x="8637965" y="2852981"/>
              <a:ext cx="900000" cy="2169793"/>
              <a:chOff x="7971936" y="2852980"/>
              <a:chExt cx="900000" cy="2169793"/>
            </a:xfrm>
          </p:grpSpPr>
          <p:sp>
            <p:nvSpPr>
              <p:cNvPr id="13" name="Down Arrow 31"/>
              <p:cNvSpPr/>
              <p:nvPr/>
            </p:nvSpPr>
            <p:spPr>
              <a:xfrm>
                <a:off x="7971936" y="3942773"/>
                <a:ext cx="900000" cy="1080000"/>
              </a:xfrm>
              <a:prstGeom prst="downArrow">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4" name="Up Arrow 26"/>
              <p:cNvSpPr/>
              <p:nvPr/>
            </p:nvSpPr>
            <p:spPr>
              <a:xfrm>
                <a:off x="7971936" y="2852980"/>
                <a:ext cx="900000" cy="1080000"/>
              </a:xfrm>
              <a:prstGeom prst="up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15" name="그룹 3"/>
            <p:cNvGrpSpPr/>
            <p:nvPr/>
          </p:nvGrpSpPr>
          <p:grpSpPr>
            <a:xfrm>
              <a:off x="9921209" y="1880981"/>
              <a:ext cx="900000" cy="4113793"/>
              <a:chOff x="9033971" y="1880980"/>
              <a:chExt cx="900000" cy="4113793"/>
            </a:xfrm>
          </p:grpSpPr>
          <p:sp>
            <p:nvSpPr>
              <p:cNvPr id="16" name="Down Arrow 32"/>
              <p:cNvSpPr/>
              <p:nvPr/>
            </p:nvSpPr>
            <p:spPr>
              <a:xfrm>
                <a:off x="9033971" y="3942773"/>
                <a:ext cx="900000" cy="2052000"/>
              </a:xfrm>
              <a:prstGeom prst="downArrow">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7" name="Up Arrow 27"/>
              <p:cNvSpPr/>
              <p:nvPr/>
            </p:nvSpPr>
            <p:spPr>
              <a:xfrm>
                <a:off x="9033971" y="1880980"/>
                <a:ext cx="900000" cy="2052000"/>
              </a:xfrm>
              <a:prstGeom prst="upArrow">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sp>
          <p:nvSpPr>
            <p:cNvPr id="18" name="Freeform 7"/>
            <p:cNvSpPr/>
            <p:nvPr/>
          </p:nvSpPr>
          <p:spPr>
            <a:xfrm>
              <a:off x="876000" y="3922944"/>
              <a:ext cx="10440000" cy="23854"/>
            </a:xfrm>
            <a:custGeom>
              <a:avLst/>
              <a:gdLst>
                <a:gd name="connsiteX0" fmla="*/ 0 w 7903597"/>
                <a:gd name="connsiteY0" fmla="*/ 0 h 262393"/>
                <a:gd name="connsiteX1" fmla="*/ 7903597 w 7903597"/>
                <a:gd name="connsiteY1" fmla="*/ 262393 h 262393"/>
                <a:gd name="connsiteX0-1" fmla="*/ 0 w 7832035"/>
                <a:gd name="connsiteY0-2" fmla="*/ 0 h 23854"/>
                <a:gd name="connsiteX1-3" fmla="*/ 7832035 w 7832035"/>
                <a:gd name="connsiteY1-4" fmla="*/ 23854 h 23854"/>
              </a:gdLst>
              <a:ahLst/>
              <a:cxnLst>
                <a:cxn ang="0">
                  <a:pos x="connsiteX0-1" y="connsiteY0-2"/>
                </a:cxn>
                <a:cxn ang="0">
                  <a:pos x="connsiteX1-3" y="connsiteY1-4"/>
                </a:cxn>
              </a:cxnLst>
              <a:rect l="l" t="t" r="r" b="b"/>
              <a:pathLst>
                <a:path w="7832035" h="23854">
                  <a:moveTo>
                    <a:pt x="0" y="0"/>
                  </a:moveTo>
                  <a:lnTo>
                    <a:pt x="7832035" y="23854"/>
                  </a:lnTo>
                </a:path>
              </a:pathLst>
            </a:custGeom>
            <a:ln w="25400">
              <a:solidFill>
                <a:schemeClr val="accent6"/>
              </a:solidFill>
              <a:headEnd type="oval" w="lg" len="lg"/>
              <a:tailEnd type="oval"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200"/>
            </a:p>
          </p:txBody>
        </p:sp>
        <p:grpSp>
          <p:nvGrpSpPr>
            <p:cNvPr id="19" name="Group 18"/>
            <p:cNvGrpSpPr/>
            <p:nvPr/>
          </p:nvGrpSpPr>
          <p:grpSpPr>
            <a:xfrm>
              <a:off x="4973668" y="3670515"/>
              <a:ext cx="529009" cy="529009"/>
              <a:chOff x="3572272" y="1709192"/>
              <a:chExt cx="1368152" cy="1368152"/>
            </a:xfrm>
          </p:grpSpPr>
          <p:sp>
            <p:nvSpPr>
              <p:cNvPr id="20" name="Oval 19"/>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1" name="Oval 20"/>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22" name="Group 21"/>
            <p:cNvGrpSpPr/>
            <p:nvPr/>
          </p:nvGrpSpPr>
          <p:grpSpPr>
            <a:xfrm>
              <a:off x="6256913" y="3670515"/>
              <a:ext cx="529009" cy="529009"/>
              <a:chOff x="3572272" y="1709192"/>
              <a:chExt cx="1368152" cy="1368152"/>
            </a:xfrm>
          </p:grpSpPr>
          <p:sp>
            <p:nvSpPr>
              <p:cNvPr id="23" name="Oval 22"/>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4" name="Oval 23"/>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grpSp>
        <p:grpSp>
          <p:nvGrpSpPr>
            <p:cNvPr id="25" name="Group 24"/>
            <p:cNvGrpSpPr/>
            <p:nvPr/>
          </p:nvGrpSpPr>
          <p:grpSpPr>
            <a:xfrm>
              <a:off x="7540158" y="3670515"/>
              <a:ext cx="529009" cy="529009"/>
              <a:chOff x="3572272" y="1709192"/>
              <a:chExt cx="1368152" cy="1368152"/>
            </a:xfrm>
          </p:grpSpPr>
          <p:sp>
            <p:nvSpPr>
              <p:cNvPr id="26" name="Oval 25"/>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7" name="Oval 26"/>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28" name="Group 27"/>
            <p:cNvGrpSpPr/>
            <p:nvPr/>
          </p:nvGrpSpPr>
          <p:grpSpPr>
            <a:xfrm>
              <a:off x="8823403" y="3670515"/>
              <a:ext cx="529009" cy="529009"/>
              <a:chOff x="3572272" y="1709192"/>
              <a:chExt cx="1368152" cy="1368152"/>
            </a:xfrm>
          </p:grpSpPr>
          <p:sp>
            <p:nvSpPr>
              <p:cNvPr id="29" name="Oval 28"/>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30" name="Oval 29"/>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31" name="Group 30"/>
            <p:cNvGrpSpPr/>
            <p:nvPr/>
          </p:nvGrpSpPr>
          <p:grpSpPr>
            <a:xfrm>
              <a:off x="10106649" y="3670515"/>
              <a:ext cx="529009" cy="529009"/>
              <a:chOff x="3572272" y="1709192"/>
              <a:chExt cx="1368152" cy="1368152"/>
            </a:xfrm>
          </p:grpSpPr>
          <p:sp>
            <p:nvSpPr>
              <p:cNvPr id="32" name="Oval 31"/>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33" name="Oval 32"/>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sp>
          <p:nvSpPr>
            <p:cNvPr id="40" name="Parallelogram 15"/>
            <p:cNvSpPr/>
            <p:nvPr/>
          </p:nvSpPr>
          <p:spPr>
            <a:xfrm flipH="1">
              <a:off x="6401665" y="3828913"/>
              <a:ext cx="227721" cy="227721"/>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1" name="Rectangle 30"/>
            <p:cNvSpPr/>
            <p:nvPr/>
          </p:nvSpPr>
          <p:spPr>
            <a:xfrm>
              <a:off x="5131953" y="3822260"/>
              <a:ext cx="201959" cy="201369"/>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2" name="Rounded Rectangle 10"/>
            <p:cNvSpPr/>
            <p:nvPr/>
          </p:nvSpPr>
          <p:spPr>
            <a:xfrm>
              <a:off x="9006998" y="3826752"/>
              <a:ext cx="161817" cy="214147"/>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3" name="Rounded Rectangle 6"/>
            <p:cNvSpPr/>
            <p:nvPr/>
          </p:nvSpPr>
          <p:spPr>
            <a:xfrm>
              <a:off x="10260081" y="3822259"/>
              <a:ext cx="220288" cy="223964"/>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4" name="Rectangle 16"/>
            <p:cNvSpPr/>
            <p:nvPr/>
          </p:nvSpPr>
          <p:spPr>
            <a:xfrm rot="2700000">
              <a:off x="7720064" y="3782060"/>
              <a:ext cx="169304" cy="303531"/>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aphicFrame>
        <p:nvGraphicFramePr>
          <p:cNvPr id="3" name="Table 2"/>
          <p:cNvGraphicFramePr>
            <a:graphicFrameLocks noGrp="1"/>
          </p:cNvGraphicFramePr>
          <p:nvPr/>
        </p:nvGraphicFramePr>
        <p:xfrm>
          <a:off x="3207045" y="2419375"/>
          <a:ext cx="1800200" cy="3605099"/>
        </p:xfrm>
        <a:graphic>
          <a:graphicData uri="http://schemas.openxmlformats.org/drawingml/2006/table">
            <a:tbl>
              <a:tblPr firstRow="1" bandRow="1">
                <a:tableStyleId>{5C22544A-7EE6-4342-B048-85BDC9FD1C3A}</a:tableStyleId>
              </a:tblPr>
              <a:tblGrid>
                <a:gridCol w="1800200"/>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400" b="1" dirty="0">
                          <a:solidFill>
                            <a:schemeClr val="bg1"/>
                          </a:solidFill>
                          <a:latin typeface="+mn-lt"/>
                          <a:cs typeface="Arial" panose="020B0604020202020204" pitchFamily="34" charset="0"/>
                        </a:rPr>
                        <a:t>Your Text Here</a:t>
                      </a:r>
                      <a:endParaRPr lang="ko-KR" altLang="en-US" sz="1400" b="1" dirty="0">
                        <a:solidFill>
                          <a:schemeClr val="bg1"/>
                        </a:solidFill>
                        <a:latin typeface="+mn-lt"/>
                        <a:cs typeface="Arial" panose="020B0604020202020204"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1"/>
                    </a:solid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4" name="TextBox 3"/>
          <p:cNvSpPr txBox="1"/>
          <p:nvPr/>
        </p:nvSpPr>
        <p:spPr>
          <a:xfrm>
            <a:off x="927068" y="2957394"/>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anose="020F0502020204030204" charset="0"/>
              </a:rPr>
              <a:t>Your Text Here</a:t>
            </a:r>
            <a:endParaRPr lang="ko-KR" altLang="en-US" sz="1400" b="1" dirty="0">
              <a:solidFill>
                <a:schemeClr val="bg1"/>
              </a:solidFill>
              <a:cs typeface="Calibri" panose="020F0502020204030204" charset="0"/>
            </a:endParaRPr>
          </a:p>
        </p:txBody>
      </p:sp>
      <p:sp>
        <p:nvSpPr>
          <p:cNvPr id="5" name="TextBox 4"/>
          <p:cNvSpPr txBox="1"/>
          <p:nvPr/>
        </p:nvSpPr>
        <p:spPr>
          <a:xfrm>
            <a:off x="927068" y="3410928"/>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anose="020F0502020204030204" charset="0"/>
              </a:rPr>
              <a:t>Your Text Here</a:t>
            </a:r>
            <a:endParaRPr lang="ko-KR" altLang="en-US" sz="1400" b="1" dirty="0">
              <a:solidFill>
                <a:schemeClr val="bg1"/>
              </a:solidFill>
              <a:cs typeface="Calibri" panose="020F0502020204030204" charset="0"/>
            </a:endParaRPr>
          </a:p>
        </p:txBody>
      </p:sp>
      <p:sp>
        <p:nvSpPr>
          <p:cNvPr id="6" name="TextBox 5"/>
          <p:cNvSpPr txBox="1"/>
          <p:nvPr/>
        </p:nvSpPr>
        <p:spPr>
          <a:xfrm>
            <a:off x="927068" y="3864462"/>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anose="020F0502020204030204" charset="0"/>
              </a:rPr>
              <a:t>Your Text Here</a:t>
            </a:r>
            <a:endParaRPr lang="ko-KR" altLang="en-US" sz="1400" b="1" dirty="0">
              <a:solidFill>
                <a:schemeClr val="bg1"/>
              </a:solidFill>
              <a:cs typeface="Calibri" panose="020F0502020204030204" charset="0"/>
            </a:endParaRPr>
          </a:p>
        </p:txBody>
      </p:sp>
      <p:sp>
        <p:nvSpPr>
          <p:cNvPr id="7" name="TextBox 6"/>
          <p:cNvSpPr txBox="1"/>
          <p:nvPr/>
        </p:nvSpPr>
        <p:spPr>
          <a:xfrm>
            <a:off x="927068" y="4317996"/>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anose="020F0502020204030204" charset="0"/>
              </a:rPr>
              <a:t>Your Text Here</a:t>
            </a:r>
            <a:endParaRPr lang="ko-KR" altLang="en-US" sz="1400" b="1" dirty="0">
              <a:solidFill>
                <a:schemeClr val="bg1"/>
              </a:solidFill>
              <a:cs typeface="Calibri" panose="020F0502020204030204" charset="0"/>
            </a:endParaRPr>
          </a:p>
        </p:txBody>
      </p:sp>
      <p:sp>
        <p:nvSpPr>
          <p:cNvPr id="8" name="TextBox 7"/>
          <p:cNvSpPr txBox="1"/>
          <p:nvPr/>
        </p:nvSpPr>
        <p:spPr>
          <a:xfrm>
            <a:off x="927068" y="4771530"/>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anose="020F0502020204030204" charset="0"/>
              </a:rPr>
              <a:t>Your Text Here</a:t>
            </a:r>
            <a:endParaRPr lang="ko-KR" altLang="en-US" sz="1400" b="1" dirty="0">
              <a:solidFill>
                <a:schemeClr val="bg1"/>
              </a:solidFill>
              <a:cs typeface="Calibri" panose="020F0502020204030204" charset="0"/>
            </a:endParaRPr>
          </a:p>
        </p:txBody>
      </p:sp>
      <p:sp>
        <p:nvSpPr>
          <p:cNvPr id="9" name="TextBox 8"/>
          <p:cNvSpPr txBox="1"/>
          <p:nvPr/>
        </p:nvSpPr>
        <p:spPr>
          <a:xfrm>
            <a:off x="927068" y="5225064"/>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anose="020F0502020204030204" charset="0"/>
              </a:rPr>
              <a:t>Your Text Here</a:t>
            </a:r>
            <a:endParaRPr lang="ko-KR" altLang="en-US" sz="1400" b="1" dirty="0">
              <a:solidFill>
                <a:schemeClr val="bg1"/>
              </a:solidFill>
              <a:cs typeface="Calibri" panose="020F0502020204030204" charset="0"/>
            </a:endParaRPr>
          </a:p>
        </p:txBody>
      </p:sp>
      <p:sp>
        <p:nvSpPr>
          <p:cNvPr id="10" name="TextBox 9"/>
          <p:cNvSpPr txBox="1"/>
          <p:nvPr/>
        </p:nvSpPr>
        <p:spPr>
          <a:xfrm>
            <a:off x="927068" y="5678596"/>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anose="020F0502020204030204" charset="0"/>
              </a:rPr>
              <a:t>Your Text Here</a:t>
            </a:r>
            <a:endParaRPr lang="ko-KR" altLang="en-US" sz="1400" b="1" dirty="0">
              <a:solidFill>
                <a:schemeClr val="bg1"/>
              </a:solidFill>
              <a:cs typeface="Calibri" panose="020F0502020204030204" charset="0"/>
            </a:endParaRPr>
          </a:p>
        </p:txBody>
      </p:sp>
      <p:graphicFrame>
        <p:nvGraphicFramePr>
          <p:cNvPr id="11" name="Table 10"/>
          <p:cNvGraphicFramePr>
            <a:graphicFrameLocks noGrp="1"/>
          </p:cNvGraphicFramePr>
          <p:nvPr/>
        </p:nvGraphicFramePr>
        <p:xfrm>
          <a:off x="5292941" y="2419375"/>
          <a:ext cx="1800200" cy="3605099"/>
        </p:xfrm>
        <a:graphic>
          <a:graphicData uri="http://schemas.openxmlformats.org/drawingml/2006/table">
            <a:tbl>
              <a:tblPr firstRow="1" bandRow="1">
                <a:tableStyleId>{5C22544A-7EE6-4342-B048-85BDC9FD1C3A}</a:tableStyleId>
              </a:tblPr>
              <a:tblGrid>
                <a:gridCol w="1800200"/>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400" b="1" dirty="0">
                          <a:solidFill>
                            <a:schemeClr val="bg1"/>
                          </a:solidFill>
                          <a:latin typeface="+mn-lt"/>
                          <a:cs typeface="Arial" panose="020B0604020202020204" pitchFamily="34" charset="0"/>
                        </a:rPr>
                        <a:t>Your Text Here</a:t>
                      </a:r>
                      <a:endParaRPr lang="ko-KR" altLang="en-US" sz="1400" b="1" dirty="0">
                        <a:solidFill>
                          <a:schemeClr val="bg1"/>
                        </a:solidFill>
                        <a:latin typeface="+mn-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4"/>
                    </a:solid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2" name="Table 11"/>
          <p:cNvGraphicFramePr>
            <a:graphicFrameLocks noGrp="1"/>
          </p:cNvGraphicFramePr>
          <p:nvPr/>
        </p:nvGraphicFramePr>
        <p:xfrm>
          <a:off x="7378837" y="2419375"/>
          <a:ext cx="1800200" cy="3605099"/>
        </p:xfrm>
        <a:graphic>
          <a:graphicData uri="http://schemas.openxmlformats.org/drawingml/2006/table">
            <a:tbl>
              <a:tblPr firstRow="1" bandRow="1">
                <a:tableStyleId>{5C22544A-7EE6-4342-B048-85BDC9FD1C3A}</a:tableStyleId>
              </a:tblPr>
              <a:tblGrid>
                <a:gridCol w="1800200"/>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400" b="1" dirty="0">
                          <a:solidFill>
                            <a:schemeClr val="bg1"/>
                          </a:solidFill>
                          <a:latin typeface="+mn-lt"/>
                          <a:cs typeface="Arial" panose="020B0604020202020204" pitchFamily="34" charset="0"/>
                        </a:rPr>
                        <a:t>Your Text Here</a:t>
                      </a:r>
                      <a:endParaRPr lang="ko-KR" altLang="en-US" sz="1400" b="1" dirty="0">
                        <a:solidFill>
                          <a:schemeClr val="bg1"/>
                        </a:solidFill>
                        <a:latin typeface="+mn-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3"/>
                    </a:solid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3" name="Table 19"/>
          <p:cNvGraphicFramePr>
            <a:graphicFrameLocks noGrp="1"/>
          </p:cNvGraphicFramePr>
          <p:nvPr/>
        </p:nvGraphicFramePr>
        <p:xfrm>
          <a:off x="9464733" y="2419375"/>
          <a:ext cx="1800200" cy="3605099"/>
        </p:xfrm>
        <a:graphic>
          <a:graphicData uri="http://schemas.openxmlformats.org/drawingml/2006/table">
            <a:tbl>
              <a:tblPr firstRow="1" bandRow="1">
                <a:tableStyleId>{5C22544A-7EE6-4342-B048-85BDC9FD1C3A}</a:tableStyleId>
              </a:tblPr>
              <a:tblGrid>
                <a:gridCol w="1800200"/>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400" b="1" dirty="0">
                          <a:solidFill>
                            <a:schemeClr val="bg1"/>
                          </a:solidFill>
                          <a:latin typeface="+mn-lt"/>
                          <a:cs typeface="Arial" panose="020B0604020202020204" pitchFamily="34" charset="0"/>
                        </a:rPr>
                        <a:t>Your Text Here</a:t>
                      </a:r>
                      <a:endParaRPr lang="ko-KR" altLang="en-US" sz="1400" b="1" dirty="0">
                        <a:solidFill>
                          <a:schemeClr val="bg1"/>
                        </a:solidFill>
                        <a:latin typeface="+mn-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2"/>
                    </a:solid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48157">
                <a:tc>
                  <a:txBody>
                    <a:bodyPr/>
                    <a:lstStyle/>
                    <a:p>
                      <a:pPr algn="ctr" latinLnBrk="1"/>
                      <a:r>
                        <a:rPr lang="en-US" altLang="ko-KR" sz="1200" b="0" dirty="0">
                          <a:solidFill>
                            <a:schemeClr val="tx1">
                              <a:lumMod val="75000"/>
                              <a:lumOff val="25000"/>
                            </a:schemeClr>
                          </a:solidFill>
                          <a:latin typeface="+mn-lt"/>
                          <a:cs typeface="Arial" panose="020B0604020202020204" pitchFamily="34" charset="0"/>
                        </a:rPr>
                        <a:t>Content</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r>
              <a:tr h="448157">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n-lt"/>
                          <a:cs typeface="Arial" panose="020B0604020202020204" pitchFamily="34" charset="0"/>
                        </a:rPr>
                        <a:t>Text Here</a:t>
                      </a:r>
                      <a:endParaRPr lang="ko-KR" altLang="en-US" sz="1200" b="0" dirty="0">
                        <a:solidFill>
                          <a:schemeClr val="tx1">
                            <a:lumMod val="75000"/>
                            <a:lumOff val="25000"/>
                          </a:schemeClr>
                        </a:solidFill>
                        <a:latin typeface="+mn-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pSp>
        <p:nvGrpSpPr>
          <p:cNvPr id="18" name="그룹 15"/>
          <p:cNvGrpSpPr/>
          <p:nvPr/>
        </p:nvGrpSpPr>
        <p:grpSpPr>
          <a:xfrm>
            <a:off x="6003095" y="1719596"/>
            <a:ext cx="341234" cy="477315"/>
            <a:chOff x="1019786" y="3002376"/>
            <a:chExt cx="2531613" cy="3541196"/>
          </a:xfrm>
          <a:solidFill>
            <a:schemeClr val="accent4"/>
          </a:solidFill>
        </p:grpSpPr>
        <p:sp>
          <p:nvSpPr>
            <p:cNvPr id="19"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1" name="자유형: 도형 1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22" name="자유형: 도형 1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23" name="그룹 25"/>
          <p:cNvGrpSpPr/>
          <p:nvPr/>
        </p:nvGrpSpPr>
        <p:grpSpPr>
          <a:xfrm rot="20593171">
            <a:off x="8099582" y="1729183"/>
            <a:ext cx="337101" cy="486795"/>
            <a:chOff x="8615780" y="3185232"/>
            <a:chExt cx="1026044" cy="1481671"/>
          </a:xfrm>
          <a:solidFill>
            <a:schemeClr val="accent3"/>
          </a:solidFill>
        </p:grpSpPr>
        <p:sp>
          <p:nvSpPr>
            <p:cNvPr id="24" name="눈물 방울 26"/>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자유형: 도형 27"/>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자유형: 도형 28"/>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자유형: 도형 29"/>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8" name="그룹 30"/>
          <p:cNvGrpSpPr/>
          <p:nvPr/>
        </p:nvGrpSpPr>
        <p:grpSpPr>
          <a:xfrm>
            <a:off x="10215390" y="1748559"/>
            <a:ext cx="501921" cy="524031"/>
            <a:chOff x="-2765399" y="4983810"/>
            <a:chExt cx="2559184" cy="2671920"/>
          </a:xfrm>
          <a:solidFill>
            <a:schemeClr val="accent2"/>
          </a:solidFill>
        </p:grpSpPr>
        <p:sp>
          <p:nvSpPr>
            <p:cNvPr id="29" name="Freeform 18"/>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30" name="타원 32"/>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타원 33"/>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타원 34"/>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타원 35"/>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36"/>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사각형: 둥근 모서리 37"/>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사각형: 둥근 모서리 38"/>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7" name="그룹 39"/>
          <p:cNvGrpSpPr/>
          <p:nvPr/>
        </p:nvGrpSpPr>
        <p:grpSpPr>
          <a:xfrm>
            <a:off x="3909437" y="1813226"/>
            <a:ext cx="395415" cy="451112"/>
            <a:chOff x="3434152" y="428041"/>
            <a:chExt cx="4718078" cy="5382655"/>
          </a:xfrm>
          <a:solidFill>
            <a:schemeClr val="accent1"/>
          </a:solidFill>
        </p:grpSpPr>
        <p:sp>
          <p:nvSpPr>
            <p:cNvPr id="38" name="자유형: 도형 40"/>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9" name="자유형: 도형 41"/>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0" name="자유형: 도형 42"/>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자유형: 도형 43"/>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2"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020761" y="367749"/>
            <a:ext cx="4150479" cy="400110"/>
          </a:xfrm>
          <a:prstGeom prst="rect">
            <a:avLst/>
          </a:prstGeom>
          <a:solidFill>
            <a:schemeClr val="bg1"/>
          </a:solidFill>
        </p:spPr>
        <p:txBody>
          <a:bodyPr wrap="square" rtlCol="0" anchor="ctr">
            <a:spAutoFit/>
          </a:bodyPr>
          <a:lstStyle/>
          <a:p>
            <a:pPr algn="dist"/>
            <a:r>
              <a:rPr lang="en-GB" altLang="ko-KR" sz="2000" dirty="0">
                <a:solidFill>
                  <a:schemeClr val="accent2"/>
                </a:solidFill>
                <a:cs typeface="Arial" panose="020B0604020202020204" pitchFamily="34" charset="0"/>
              </a:rPr>
              <a:t>RESTAURANT</a:t>
            </a:r>
            <a:endParaRPr lang="ko-KR" altLang="en-US" sz="2000" dirty="0">
              <a:solidFill>
                <a:schemeClr val="accent2"/>
              </a:solidFill>
              <a:cs typeface="Arial" panose="020B0604020202020204" pitchFamily="34" charset="0"/>
            </a:endParaRPr>
          </a:p>
        </p:txBody>
      </p:sp>
      <p:sp>
        <p:nvSpPr>
          <p:cNvPr id="5" name="TextBox 4"/>
          <p:cNvSpPr txBox="1"/>
          <p:nvPr/>
        </p:nvSpPr>
        <p:spPr>
          <a:xfrm>
            <a:off x="1995202" y="969905"/>
            <a:ext cx="7943179" cy="769441"/>
          </a:xfrm>
          <a:prstGeom prst="rect">
            <a:avLst/>
          </a:prstGeom>
          <a:noFill/>
        </p:spPr>
        <p:txBody>
          <a:bodyPr wrap="square" rtlCol="0" anchor="ctr">
            <a:spAutoFit/>
          </a:bodyPr>
          <a:lstStyle/>
          <a:p>
            <a:pPr algn="ctr"/>
            <a:r>
              <a:rPr lang="en-US" altLang="ko-KR" sz="4400" b="1" dirty="0">
                <a:solidFill>
                  <a:schemeClr val="tx1"/>
                </a:solidFill>
                <a:latin typeface="+mj-lt"/>
                <a:cs typeface="Arial" panose="020B0604020202020204" pitchFamily="34" charset="0"/>
              </a:rPr>
              <a:t>Awesome </a:t>
            </a:r>
            <a:r>
              <a:rPr lang="en-GB" altLang="ko-KR" sz="4400" b="1" dirty="0">
                <a:solidFill>
                  <a:schemeClr val="tx1"/>
                </a:solidFill>
                <a:latin typeface="+mj-lt"/>
                <a:cs typeface="Arial" panose="020B0604020202020204" pitchFamily="34" charset="0"/>
              </a:rPr>
              <a:t>P</a:t>
            </a:r>
            <a:r>
              <a:rPr lang="en-US" altLang="ko-KR" sz="4400" b="1" dirty="0" err="1">
                <a:solidFill>
                  <a:schemeClr val="tx1"/>
                </a:solidFill>
                <a:latin typeface="+mj-lt"/>
                <a:cs typeface="Arial" panose="020B0604020202020204" pitchFamily="34" charset="0"/>
              </a:rPr>
              <a:t>resentation</a:t>
            </a:r>
            <a:endParaRPr lang="en-US" altLang="ko-KR" sz="4400" b="1" dirty="0">
              <a:solidFill>
                <a:schemeClr val="tx1"/>
              </a:solidFill>
              <a:latin typeface="+mj-lt"/>
              <a:cs typeface="Arial" panose="020B0604020202020204" pitchFamily="34" charset="0"/>
            </a:endParaRPr>
          </a:p>
        </p:txBody>
      </p:sp>
      <p:sp>
        <p:nvSpPr>
          <p:cNvPr id="6" name="TextBox 5"/>
          <p:cNvSpPr txBox="1"/>
          <p:nvPr/>
        </p:nvSpPr>
        <p:spPr>
          <a:xfrm>
            <a:off x="4252799" y="1712744"/>
            <a:ext cx="3427984" cy="430887"/>
          </a:xfrm>
          <a:prstGeom prst="rect">
            <a:avLst/>
          </a:prstGeom>
          <a:noFill/>
        </p:spPr>
        <p:txBody>
          <a:bodyPr wrap="square" lIns="36000" tIns="0" rIns="36000" bIns="0" rtlCol="0" anchor="ctr">
            <a:spAutoFit/>
          </a:bodyPr>
          <a:lstStyle/>
          <a:p>
            <a:pPr algn="ctr"/>
            <a:r>
              <a:rPr lang="en-US" altLang="ko-KR" sz="2800" dirty="0">
                <a:solidFill>
                  <a:schemeClr val="accent2">
                    <a:lumMod val="75000"/>
                  </a:schemeClr>
                </a:solidFill>
              </a:rPr>
              <a:t>GRAND</a:t>
            </a:r>
            <a:r>
              <a:rPr lang="ko-KR" altLang="en-US" sz="2800" dirty="0">
                <a:solidFill>
                  <a:schemeClr val="accent2">
                    <a:lumMod val="75000"/>
                  </a:schemeClr>
                </a:solidFill>
              </a:rPr>
              <a:t> </a:t>
            </a:r>
            <a:r>
              <a:rPr lang="en-US" altLang="ko-KR" sz="2800" dirty="0">
                <a:solidFill>
                  <a:schemeClr val="accent2">
                    <a:lumMod val="75000"/>
                  </a:schemeClr>
                </a:solidFill>
              </a:rPr>
              <a:t>OPENING</a:t>
            </a:r>
            <a:endParaRPr lang="ko-KR" altLang="en-US" sz="2800" dirty="0">
              <a:solidFill>
                <a:schemeClr val="accent2">
                  <a:lumMod val="75000"/>
                </a:schemeClr>
              </a:solidFill>
            </a:endParaRPr>
          </a:p>
        </p:txBody>
      </p:sp>
      <p:sp>
        <p:nvSpPr>
          <p:cNvPr id="7" name="TextBox 6"/>
          <p:cNvSpPr txBox="1"/>
          <p:nvPr/>
        </p:nvSpPr>
        <p:spPr>
          <a:xfrm>
            <a:off x="1010584" y="2226078"/>
            <a:ext cx="10170832"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Easy to change colors, photos and Text. Get a modern PowerPoint  Presentation that is beautifully designed. I hope and I believe that this Template will your Time, Money and Reputation. 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3" name="Picture Placeholder 2"/>
          <p:cNvSpPr>
            <a:spLocks noGrp="1"/>
          </p:cNvSpPr>
          <p:nvPr>
            <p:ph type="pic" sz="quarter" idx="14"/>
          </p:nvPr>
        </p:nvSpPr>
        <p:spPr/>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3" name="Group 156"/>
          <p:cNvGrpSpPr/>
          <p:nvPr/>
        </p:nvGrpSpPr>
        <p:grpSpPr>
          <a:xfrm>
            <a:off x="2298588" y="3577116"/>
            <a:ext cx="2446866" cy="738664"/>
            <a:chOff x="3017859" y="4283314"/>
            <a:chExt cx="2579765" cy="738664"/>
          </a:xfrm>
        </p:grpSpPr>
        <p:sp>
          <p:nvSpPr>
            <p:cNvPr id="4" name="TextBox 3"/>
            <p:cNvSpPr txBox="1"/>
            <p:nvPr/>
          </p:nvSpPr>
          <p:spPr>
            <a:xfrm>
              <a:off x="3021855" y="4560313"/>
              <a:ext cx="2575769" cy="461665"/>
            </a:xfrm>
            <a:prstGeom prst="rect">
              <a:avLst/>
            </a:prstGeom>
            <a:noFill/>
          </p:spPr>
          <p:txBody>
            <a:bodyPr wrap="square" rtlCol="0">
              <a:spAutoFit/>
            </a:bodyPr>
            <a:lstStyle/>
            <a:p>
              <a:pPr algn="r"/>
              <a:r>
                <a:rPr lang="en-US" altLang="ko-KR" sz="1200" dirty="0">
                  <a:solidFill>
                    <a:schemeClr val="tx1">
                      <a:lumMod val="65000"/>
                      <a:lumOff val="35000"/>
                    </a:schemeClr>
                  </a:solidFill>
                  <a:cs typeface="Arial" panose="020B0604020202020204" pitchFamily="34" charset="0"/>
                </a:rPr>
                <a:t>You can simply impress your audience and add a unique zing.   </a:t>
              </a:r>
              <a:endParaRPr lang="ko-KR" altLang="en-US" sz="1200" dirty="0">
                <a:solidFill>
                  <a:schemeClr val="tx1">
                    <a:lumMod val="65000"/>
                    <a:lumOff val="35000"/>
                  </a:schemeClr>
                </a:solidFill>
                <a:cs typeface="Arial" panose="020B0604020202020204" pitchFamily="34" charset="0"/>
              </a:endParaRPr>
            </a:p>
          </p:txBody>
        </p:sp>
        <p:sp>
          <p:nvSpPr>
            <p:cNvPr id="5" name="TextBox 4"/>
            <p:cNvSpPr txBox="1"/>
            <p:nvPr/>
          </p:nvSpPr>
          <p:spPr>
            <a:xfrm>
              <a:off x="3017859" y="4283314"/>
              <a:ext cx="2553872" cy="276999"/>
            </a:xfrm>
            <a:prstGeom prst="rect">
              <a:avLst/>
            </a:prstGeom>
            <a:noFill/>
          </p:spPr>
          <p:txBody>
            <a:bodyPr wrap="square" rtlCol="0">
              <a:spAutoFit/>
            </a:bodyPr>
            <a:lstStyle/>
            <a:p>
              <a:pPr algn="r"/>
              <a:r>
                <a:rPr lang="en-US" altLang="ko-KR" sz="1200" b="1" dirty="0">
                  <a:solidFill>
                    <a:schemeClr val="tx1">
                      <a:lumMod val="65000"/>
                      <a:lumOff val="35000"/>
                    </a:schemeClr>
                  </a:solidFill>
                  <a:cs typeface="Arial" panose="020B0604020202020204" pitchFamily="34" charset="0"/>
                </a:rPr>
                <a:t>Your Text Here</a:t>
              </a:r>
              <a:endParaRPr lang="ko-KR" altLang="en-US" sz="1200" b="1" dirty="0">
                <a:solidFill>
                  <a:schemeClr val="tx1">
                    <a:lumMod val="65000"/>
                    <a:lumOff val="35000"/>
                  </a:schemeClr>
                </a:solidFill>
                <a:cs typeface="Arial" panose="020B0604020202020204" pitchFamily="34" charset="0"/>
              </a:endParaRPr>
            </a:p>
          </p:txBody>
        </p:sp>
      </p:grpSp>
      <p:grpSp>
        <p:nvGrpSpPr>
          <p:cNvPr id="6" name="Group 209"/>
          <p:cNvGrpSpPr/>
          <p:nvPr/>
        </p:nvGrpSpPr>
        <p:grpSpPr>
          <a:xfrm>
            <a:off x="7535671" y="3539794"/>
            <a:ext cx="2557766" cy="775986"/>
            <a:chOff x="3017859" y="4283314"/>
            <a:chExt cx="2579765" cy="738664"/>
          </a:xfrm>
        </p:grpSpPr>
        <p:sp>
          <p:nvSpPr>
            <p:cNvPr id="7" name="TextBox 6"/>
            <p:cNvSpPr txBox="1"/>
            <p:nvPr/>
          </p:nvSpPr>
          <p:spPr>
            <a:xfrm>
              <a:off x="3021855" y="4560313"/>
              <a:ext cx="2575769" cy="461665"/>
            </a:xfrm>
            <a:prstGeom prst="rect">
              <a:avLst/>
            </a:prstGeom>
            <a:noFill/>
          </p:spPr>
          <p:txBody>
            <a:bodyPr wrap="square" rtlCol="0">
              <a:spAutoFit/>
            </a:bodyPr>
            <a:lstStyle/>
            <a:p>
              <a:r>
                <a:rPr lang="en-US" altLang="ko-KR" sz="1200" dirty="0">
                  <a:solidFill>
                    <a:schemeClr val="tx1">
                      <a:lumMod val="65000"/>
                      <a:lumOff val="35000"/>
                    </a:schemeClr>
                  </a:solidFill>
                  <a:cs typeface="Arial" panose="020B0604020202020204" pitchFamily="34" charset="0"/>
                </a:rPr>
                <a:t>You can simply impress your audience and add a unique zing.   </a:t>
              </a:r>
              <a:endParaRPr lang="ko-KR" altLang="en-US" sz="1200" dirty="0">
                <a:solidFill>
                  <a:schemeClr val="tx1">
                    <a:lumMod val="65000"/>
                    <a:lumOff val="35000"/>
                  </a:schemeClr>
                </a:solidFill>
                <a:cs typeface="Arial" panose="020B0604020202020204" pitchFamily="34" charset="0"/>
              </a:endParaRPr>
            </a:p>
          </p:txBody>
        </p:sp>
        <p:sp>
          <p:nvSpPr>
            <p:cNvPr id="8" name="TextBox 7"/>
            <p:cNvSpPr txBox="1"/>
            <p:nvPr/>
          </p:nvSpPr>
          <p:spPr>
            <a:xfrm>
              <a:off x="3017859" y="4283314"/>
              <a:ext cx="2553872" cy="276999"/>
            </a:xfrm>
            <a:prstGeom prst="rect">
              <a:avLst/>
            </a:prstGeom>
            <a:noFill/>
          </p:spPr>
          <p:txBody>
            <a:bodyPr wrap="square" rtlCol="0">
              <a:spAutoFit/>
            </a:bodyPr>
            <a:lstStyle/>
            <a:p>
              <a:r>
                <a:rPr lang="en-US" altLang="ko-KR" sz="1200" b="1" dirty="0">
                  <a:solidFill>
                    <a:schemeClr val="tx1">
                      <a:lumMod val="65000"/>
                      <a:lumOff val="35000"/>
                    </a:schemeClr>
                  </a:solidFill>
                  <a:cs typeface="Arial" panose="020B0604020202020204" pitchFamily="34" charset="0"/>
                </a:rPr>
                <a:t>Your Text Here</a:t>
              </a:r>
              <a:endParaRPr lang="ko-KR" altLang="en-US" sz="1200" b="1" dirty="0">
                <a:solidFill>
                  <a:schemeClr val="tx1">
                    <a:lumMod val="65000"/>
                    <a:lumOff val="35000"/>
                  </a:schemeClr>
                </a:solidFill>
                <a:cs typeface="Arial" panose="020B0604020202020204" pitchFamily="34" charset="0"/>
              </a:endParaRPr>
            </a:p>
          </p:txBody>
        </p:sp>
      </p:grpSp>
      <p:grpSp>
        <p:nvGrpSpPr>
          <p:cNvPr id="9" name="Group 217"/>
          <p:cNvGrpSpPr/>
          <p:nvPr/>
        </p:nvGrpSpPr>
        <p:grpSpPr>
          <a:xfrm>
            <a:off x="9085023" y="1860649"/>
            <a:ext cx="2228238" cy="863358"/>
            <a:chOff x="803640" y="3362835"/>
            <a:chExt cx="2059657" cy="863358"/>
          </a:xfrm>
        </p:grpSpPr>
        <p:sp>
          <p:nvSpPr>
            <p:cNvPr id="10" name="TextBox 9"/>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a:t>
              </a:r>
              <a:endParaRPr lang="ko-KR" altLang="en-US" sz="1200" dirty="0">
                <a:solidFill>
                  <a:schemeClr val="tx1">
                    <a:lumMod val="75000"/>
                    <a:lumOff val="25000"/>
                  </a:schemeClr>
                </a:solidFill>
                <a:cs typeface="Arial" panose="020B0604020202020204" pitchFamily="34" charset="0"/>
              </a:endParaRPr>
            </a:p>
          </p:txBody>
        </p:sp>
        <p:sp>
          <p:nvSpPr>
            <p:cNvPr id="11" name="TextBox 10"/>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grpSp>
        <p:nvGrpSpPr>
          <p:cNvPr id="12" name="Group 217"/>
          <p:cNvGrpSpPr/>
          <p:nvPr/>
        </p:nvGrpSpPr>
        <p:grpSpPr>
          <a:xfrm>
            <a:off x="1054836" y="1860649"/>
            <a:ext cx="2275386" cy="863358"/>
            <a:chOff x="803640" y="3362835"/>
            <a:chExt cx="2059657" cy="863358"/>
          </a:xfrm>
        </p:grpSpPr>
        <p:sp>
          <p:nvSpPr>
            <p:cNvPr id="13" name="TextBox 12"/>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Get a modern PowerPoint  Presentation that is beautifully designed.</a:t>
              </a:r>
              <a:endParaRPr lang="ko-KR" altLang="en-US" sz="1200" dirty="0">
                <a:solidFill>
                  <a:schemeClr val="tx1">
                    <a:lumMod val="75000"/>
                    <a:lumOff val="25000"/>
                  </a:schemeClr>
                </a:solidFill>
                <a:cs typeface="Arial" panose="020B0604020202020204" pitchFamily="34" charset="0"/>
              </a:endParaRPr>
            </a:p>
          </p:txBody>
        </p:sp>
        <p:sp>
          <p:nvSpPr>
            <p:cNvPr id="14" name="TextBox 13"/>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grpSp>
        <p:nvGrpSpPr>
          <p:cNvPr id="15" name="Group 217"/>
          <p:cNvGrpSpPr/>
          <p:nvPr/>
        </p:nvGrpSpPr>
        <p:grpSpPr>
          <a:xfrm>
            <a:off x="9068412" y="5160523"/>
            <a:ext cx="2228238" cy="863358"/>
            <a:chOff x="803640" y="3362835"/>
            <a:chExt cx="2059657" cy="863358"/>
          </a:xfrm>
        </p:grpSpPr>
        <p:sp>
          <p:nvSpPr>
            <p:cNvPr id="16" name="TextBox 15"/>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a:t>
              </a:r>
              <a:endParaRPr lang="ko-KR" altLang="en-US" sz="1200" dirty="0">
                <a:solidFill>
                  <a:schemeClr val="tx1">
                    <a:lumMod val="75000"/>
                    <a:lumOff val="25000"/>
                  </a:schemeClr>
                </a:solidFill>
                <a:cs typeface="Arial" panose="020B0604020202020204" pitchFamily="34" charset="0"/>
              </a:endParaRPr>
            </a:p>
          </p:txBody>
        </p:sp>
        <p:sp>
          <p:nvSpPr>
            <p:cNvPr id="17" name="TextBox 16"/>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grpSp>
        <p:nvGrpSpPr>
          <p:cNvPr id="18" name="Group 217"/>
          <p:cNvGrpSpPr/>
          <p:nvPr/>
        </p:nvGrpSpPr>
        <p:grpSpPr>
          <a:xfrm>
            <a:off x="1038225" y="5160523"/>
            <a:ext cx="2275386" cy="863358"/>
            <a:chOff x="803640" y="3362835"/>
            <a:chExt cx="2059657" cy="863358"/>
          </a:xfrm>
        </p:grpSpPr>
        <p:sp>
          <p:nvSpPr>
            <p:cNvPr id="19" name="TextBox 18"/>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Get a modern PowerPoint  Presentation that is beautifully designed.</a:t>
              </a:r>
              <a:endParaRPr lang="ko-KR" altLang="en-US" sz="1200" dirty="0">
                <a:solidFill>
                  <a:schemeClr val="tx1">
                    <a:lumMod val="75000"/>
                    <a:lumOff val="25000"/>
                  </a:schemeClr>
                </a:solidFill>
                <a:cs typeface="Arial" panose="020B0604020202020204" pitchFamily="34" charset="0"/>
              </a:endParaRPr>
            </a:p>
          </p:txBody>
        </p:sp>
        <p:sp>
          <p:nvSpPr>
            <p:cNvPr id="20" name="TextBox 19"/>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sp>
        <p:nvSpPr>
          <p:cNvPr id="21" name="Oval 38"/>
          <p:cNvSpPr/>
          <p:nvPr/>
        </p:nvSpPr>
        <p:spPr>
          <a:xfrm>
            <a:off x="8285886" y="2009718"/>
            <a:ext cx="565221" cy="5652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Oval 39"/>
          <p:cNvSpPr/>
          <p:nvPr/>
        </p:nvSpPr>
        <p:spPr>
          <a:xfrm>
            <a:off x="3580121" y="2009718"/>
            <a:ext cx="565221" cy="56522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Oval 49"/>
          <p:cNvSpPr/>
          <p:nvPr/>
        </p:nvSpPr>
        <p:spPr>
          <a:xfrm>
            <a:off x="8285886" y="5309592"/>
            <a:ext cx="565221" cy="56522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Oval 50"/>
          <p:cNvSpPr/>
          <p:nvPr/>
        </p:nvSpPr>
        <p:spPr>
          <a:xfrm>
            <a:off x="3580121" y="5309592"/>
            <a:ext cx="565221" cy="56522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자유형: 도형 79"/>
          <p:cNvSpPr/>
          <p:nvPr/>
        </p:nvSpPr>
        <p:spPr>
          <a:xfrm rot="1282801">
            <a:off x="3717491" y="2175250"/>
            <a:ext cx="290480" cy="234157"/>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26" name="그룹 80"/>
          <p:cNvGrpSpPr/>
          <p:nvPr/>
        </p:nvGrpSpPr>
        <p:grpSpPr>
          <a:xfrm>
            <a:off x="3748023" y="5431749"/>
            <a:ext cx="229417" cy="320907"/>
            <a:chOff x="1019786" y="3002376"/>
            <a:chExt cx="2531613" cy="3541196"/>
          </a:xfrm>
          <a:solidFill>
            <a:schemeClr val="bg1"/>
          </a:solidFill>
        </p:grpSpPr>
        <p:sp>
          <p:nvSpPr>
            <p:cNvPr id="27"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83"/>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84"/>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31" name="그룹 85"/>
          <p:cNvGrpSpPr/>
          <p:nvPr/>
        </p:nvGrpSpPr>
        <p:grpSpPr>
          <a:xfrm rot="20593171">
            <a:off x="8455176" y="2128688"/>
            <a:ext cx="226640" cy="327281"/>
            <a:chOff x="8615780" y="3185232"/>
            <a:chExt cx="1026044" cy="1481671"/>
          </a:xfrm>
          <a:solidFill>
            <a:schemeClr val="bg1"/>
          </a:solidFill>
        </p:grpSpPr>
        <p:sp>
          <p:nvSpPr>
            <p:cNvPr id="32" name="눈물 방울 86"/>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87"/>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88"/>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89"/>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6" name="그룹 90"/>
          <p:cNvGrpSpPr/>
          <p:nvPr/>
        </p:nvGrpSpPr>
        <p:grpSpPr>
          <a:xfrm>
            <a:off x="8435574" y="5440557"/>
            <a:ext cx="265844" cy="303291"/>
            <a:chOff x="3434152" y="428041"/>
            <a:chExt cx="4718078" cy="5382655"/>
          </a:xfrm>
          <a:solidFill>
            <a:schemeClr val="bg1"/>
          </a:solidFill>
        </p:grpSpPr>
        <p:sp>
          <p:nvSpPr>
            <p:cNvPr id="37" name="자유형: 도형 91"/>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자유형: 도형 92"/>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39" name="자유형: 도형 93"/>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자유형: 도형 94"/>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1"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grpSp>
        <p:nvGrpSpPr>
          <p:cNvPr id="49" name="Group 48"/>
          <p:cNvGrpSpPr/>
          <p:nvPr/>
        </p:nvGrpSpPr>
        <p:grpSpPr>
          <a:xfrm>
            <a:off x="4964173" y="1691910"/>
            <a:ext cx="2352778" cy="4564204"/>
            <a:chOff x="5354355" y="2352060"/>
            <a:chExt cx="1868581" cy="3624903"/>
          </a:xfrm>
        </p:grpSpPr>
        <p:sp>
          <p:nvSpPr>
            <p:cNvPr id="48" name="Freeform: Shape 47"/>
            <p:cNvSpPr/>
            <p:nvPr/>
          </p:nvSpPr>
          <p:spPr>
            <a:xfrm>
              <a:off x="5354355" y="2352060"/>
              <a:ext cx="1868581" cy="3624903"/>
            </a:xfrm>
            <a:custGeom>
              <a:avLst/>
              <a:gdLst>
                <a:gd name="connsiteX0" fmla="*/ 430125 w 1868581"/>
                <a:gd name="connsiteY0" fmla="*/ 1118822 h 3624903"/>
                <a:gd name="connsiteX1" fmla="*/ 225384 w 1868581"/>
                <a:gd name="connsiteY1" fmla="*/ 1280440 h 3624903"/>
                <a:gd name="connsiteX2" fmla="*/ 548760 w 1868581"/>
                <a:gd name="connsiteY2" fmla="*/ 1428850 h 3624903"/>
                <a:gd name="connsiteX3" fmla="*/ 456591 w 1868581"/>
                <a:gd name="connsiteY3" fmla="*/ 1128907 h 3624903"/>
                <a:gd name="connsiteX4" fmla="*/ 430125 w 1868581"/>
                <a:gd name="connsiteY4" fmla="*/ 1118822 h 3624903"/>
                <a:gd name="connsiteX5" fmla="*/ 1586325 w 1868581"/>
                <a:gd name="connsiteY5" fmla="*/ 890191 h 3624903"/>
                <a:gd name="connsiteX6" fmla="*/ 1603946 w 1868581"/>
                <a:gd name="connsiteY6" fmla="*/ 890191 h 3624903"/>
                <a:gd name="connsiteX7" fmla="*/ 1621801 w 1868581"/>
                <a:gd name="connsiteY7" fmla="*/ 908046 h 3624903"/>
                <a:gd name="connsiteX8" fmla="*/ 1621801 w 1868581"/>
                <a:gd name="connsiteY8" fmla="*/ 933490 h 3624903"/>
                <a:gd name="connsiteX9" fmla="*/ 1647679 w 1868581"/>
                <a:gd name="connsiteY9" fmla="*/ 936098 h 3624903"/>
                <a:gd name="connsiteX10" fmla="*/ 1855850 w 1868581"/>
                <a:gd name="connsiteY10" fmla="*/ 1191516 h 3624903"/>
                <a:gd name="connsiteX11" fmla="*/ 1854000 w 1868581"/>
                <a:gd name="connsiteY11" fmla="*/ 1209876 h 3624903"/>
                <a:gd name="connsiteX12" fmla="*/ 1336272 w 1868581"/>
                <a:gd name="connsiteY12" fmla="*/ 1209876 h 3624903"/>
                <a:gd name="connsiteX13" fmla="*/ 1334421 w 1868581"/>
                <a:gd name="connsiteY13" fmla="*/ 1191516 h 3624903"/>
                <a:gd name="connsiteX14" fmla="*/ 1542593 w 1868581"/>
                <a:gd name="connsiteY14" fmla="*/ 936098 h 3624903"/>
                <a:gd name="connsiteX15" fmla="*/ 1568470 w 1868581"/>
                <a:gd name="connsiteY15" fmla="*/ 933490 h 3624903"/>
                <a:gd name="connsiteX16" fmla="*/ 1568470 w 1868581"/>
                <a:gd name="connsiteY16" fmla="*/ 908046 h 3624903"/>
                <a:gd name="connsiteX17" fmla="*/ 1586325 w 1868581"/>
                <a:gd name="connsiteY17" fmla="*/ 890191 h 3624903"/>
                <a:gd name="connsiteX18" fmla="*/ 811141 w 1868581"/>
                <a:gd name="connsiteY18" fmla="*/ 527 h 3624903"/>
                <a:gd name="connsiteX19" fmla="*/ 945560 w 1868581"/>
                <a:gd name="connsiteY19" fmla="*/ 43173 h 3624903"/>
                <a:gd name="connsiteX20" fmla="*/ 978368 w 1868581"/>
                <a:gd name="connsiteY20" fmla="*/ 90039 h 3624903"/>
                <a:gd name="connsiteX21" fmla="*/ 959621 w 1868581"/>
                <a:gd name="connsiteY21" fmla="*/ 522771 h 3624903"/>
                <a:gd name="connsiteX22" fmla="*/ 929938 w 1868581"/>
                <a:gd name="connsiteY22" fmla="*/ 629001 h 3624903"/>
                <a:gd name="connsiteX23" fmla="*/ 915879 w 1868581"/>
                <a:gd name="connsiteY23" fmla="*/ 649309 h 3624903"/>
                <a:gd name="connsiteX24" fmla="*/ 858077 w 1868581"/>
                <a:gd name="connsiteY24" fmla="*/ 725857 h 3624903"/>
                <a:gd name="connsiteX25" fmla="*/ 856515 w 1868581"/>
                <a:gd name="connsiteY25" fmla="*/ 725857 h 3624903"/>
                <a:gd name="connsiteX26" fmla="*/ 961182 w 1868581"/>
                <a:gd name="connsiteY26" fmla="*/ 858644 h 3624903"/>
                <a:gd name="connsiteX27" fmla="*/ 1054915 w 1868581"/>
                <a:gd name="connsiteY27" fmla="*/ 1202329 h 3624903"/>
                <a:gd name="connsiteX28" fmla="*/ 1281435 w 1868581"/>
                <a:gd name="connsiteY28" fmla="*/ 1364799 h 3624903"/>
                <a:gd name="connsiteX29" fmla="*/ 1447029 w 1868581"/>
                <a:gd name="connsiteY29" fmla="*/ 1311684 h 3624903"/>
                <a:gd name="connsiteX30" fmla="*/ 1322053 w 1868581"/>
                <a:gd name="connsiteY30" fmla="*/ 1236698 h 3624903"/>
                <a:gd name="connsiteX31" fmla="*/ 1820396 w 1868581"/>
                <a:gd name="connsiteY31" fmla="*/ 1230449 h 3624903"/>
                <a:gd name="connsiteX32" fmla="*/ 1829769 w 1868581"/>
                <a:gd name="connsiteY32" fmla="*/ 1280440 h 3624903"/>
                <a:gd name="connsiteX33" fmla="*/ 1737600 w 1868581"/>
                <a:gd name="connsiteY33" fmla="*/ 1313247 h 3624903"/>
                <a:gd name="connsiteX34" fmla="*/ 1656365 w 1868581"/>
                <a:gd name="connsiteY34" fmla="*/ 1336679 h 3624903"/>
                <a:gd name="connsiteX35" fmla="*/ 1133025 w 1868581"/>
                <a:gd name="connsiteY35" fmla="*/ 1522582 h 3624903"/>
                <a:gd name="connsiteX36" fmla="*/ 1040856 w 1868581"/>
                <a:gd name="connsiteY36" fmla="*/ 1678803 h 3624903"/>
                <a:gd name="connsiteX37" fmla="*/ 1092408 w 1868581"/>
                <a:gd name="connsiteY37" fmla="*/ 2541140 h 3624903"/>
                <a:gd name="connsiteX38" fmla="*/ 1026795 w 1868581"/>
                <a:gd name="connsiteY38" fmla="*/ 2613002 h 3624903"/>
                <a:gd name="connsiteX39" fmla="*/ 1008049 w 1868581"/>
                <a:gd name="connsiteY39" fmla="*/ 2675490 h 3624903"/>
                <a:gd name="connsiteX40" fmla="*/ 986178 w 1868581"/>
                <a:gd name="connsiteY40" fmla="*/ 3028548 h 3624903"/>
                <a:gd name="connsiteX41" fmla="*/ 1111154 w 1868581"/>
                <a:gd name="connsiteY41" fmla="*/ 3467527 h 3624903"/>
                <a:gd name="connsiteX42" fmla="*/ 1154896 w 1868581"/>
                <a:gd name="connsiteY42" fmla="*/ 3540952 h 3624903"/>
                <a:gd name="connsiteX43" fmla="*/ 1073661 w 1868581"/>
                <a:gd name="connsiteY43" fmla="*/ 3561260 h 3624903"/>
                <a:gd name="connsiteX44" fmla="*/ 875262 w 1868581"/>
                <a:gd name="connsiteY44" fmla="*/ 3484713 h 3624903"/>
                <a:gd name="connsiteX45" fmla="*/ 790903 w 1868581"/>
                <a:gd name="connsiteY45" fmla="*/ 3422224 h 3624903"/>
                <a:gd name="connsiteX46" fmla="*/ 790903 w 1868581"/>
                <a:gd name="connsiteY46" fmla="*/ 3365985 h 3624903"/>
                <a:gd name="connsiteX47" fmla="*/ 786215 w 1868581"/>
                <a:gd name="connsiteY47" fmla="*/ 3161335 h 3624903"/>
                <a:gd name="connsiteX48" fmla="*/ 776842 w 1868581"/>
                <a:gd name="connsiteY48" fmla="*/ 3036359 h 3624903"/>
                <a:gd name="connsiteX49" fmla="*/ 773718 w 1868581"/>
                <a:gd name="connsiteY49" fmla="*/ 2637997 h 3624903"/>
                <a:gd name="connsiteX50" fmla="*/ 775281 w 1868581"/>
                <a:gd name="connsiteY50" fmla="*/ 2641122 h 3624903"/>
                <a:gd name="connsiteX51" fmla="*/ 772156 w 1868581"/>
                <a:gd name="connsiteY51" fmla="*/ 2630185 h 3624903"/>
                <a:gd name="connsiteX52" fmla="*/ 690922 w 1868581"/>
                <a:gd name="connsiteY52" fmla="*/ 2630185 h 3624903"/>
                <a:gd name="connsiteX53" fmla="*/ 656553 w 1868581"/>
                <a:gd name="connsiteY53" fmla="*/ 2980119 h 3624903"/>
                <a:gd name="connsiteX54" fmla="*/ 661239 w 1868581"/>
                <a:gd name="connsiteY54" fmla="*/ 3151962 h 3624903"/>
                <a:gd name="connsiteX55" fmla="*/ 651866 w 1868581"/>
                <a:gd name="connsiteY55" fmla="*/ 3426910 h 3624903"/>
                <a:gd name="connsiteX56" fmla="*/ 694046 w 1868581"/>
                <a:gd name="connsiteY56" fmla="*/ 3590943 h 3624903"/>
                <a:gd name="connsiteX57" fmla="*/ 536262 w 1868581"/>
                <a:gd name="connsiteY57" fmla="*/ 3597191 h 3624903"/>
                <a:gd name="connsiteX58" fmla="*/ 475337 w 1868581"/>
                <a:gd name="connsiteY58" fmla="*/ 3434722 h 3624903"/>
                <a:gd name="connsiteX59" fmla="*/ 458152 w 1868581"/>
                <a:gd name="connsiteY59" fmla="*/ 3142589 h 3624903"/>
                <a:gd name="connsiteX60" fmla="*/ 451903 w 1868581"/>
                <a:gd name="connsiteY60" fmla="*/ 3048856 h 3624903"/>
                <a:gd name="connsiteX61" fmla="*/ 445655 w 1868581"/>
                <a:gd name="connsiteY61" fmla="*/ 2628624 h 3624903"/>
                <a:gd name="connsiteX62" fmla="*/ 403476 w 1868581"/>
                <a:gd name="connsiteY62" fmla="*/ 2628624 h 3624903"/>
                <a:gd name="connsiteX63" fmla="*/ 406600 w 1868581"/>
                <a:gd name="connsiteY63" fmla="*/ 2583319 h 3624903"/>
                <a:gd name="connsiteX64" fmla="*/ 459715 w 1868581"/>
                <a:gd name="connsiteY64" fmla="*/ 1899073 h 3624903"/>
                <a:gd name="connsiteX65" fmla="*/ 505018 w 1868581"/>
                <a:gd name="connsiteY65" fmla="*/ 1697549 h 3624903"/>
                <a:gd name="connsiteX66" fmla="*/ 451903 w 1868581"/>
                <a:gd name="connsiteY66" fmla="*/ 1541329 h 3624903"/>
                <a:gd name="connsiteX67" fmla="*/ 44168 w 1868581"/>
                <a:gd name="connsiteY67" fmla="*/ 1361674 h 3624903"/>
                <a:gd name="connsiteX68" fmla="*/ 33232 w 1868581"/>
                <a:gd name="connsiteY68" fmla="*/ 1230449 h 3624903"/>
                <a:gd name="connsiteX69" fmla="*/ 525328 w 1868581"/>
                <a:gd name="connsiteY69" fmla="*/ 807092 h 3624903"/>
                <a:gd name="connsiteX70" fmla="*/ 658115 w 1868581"/>
                <a:gd name="connsiteY70" fmla="*/ 689926 h 3624903"/>
                <a:gd name="connsiteX71" fmla="*/ 609687 w 1868581"/>
                <a:gd name="connsiteY71" fmla="*/ 552452 h 3624903"/>
                <a:gd name="connsiteX72" fmla="*/ 664363 w 1868581"/>
                <a:gd name="connsiteY72" fmla="*/ 290001 h 3624903"/>
                <a:gd name="connsiteX73" fmla="*/ 711230 w 1868581"/>
                <a:gd name="connsiteY73" fmla="*/ 143154 h 3624903"/>
                <a:gd name="connsiteX74" fmla="*/ 811141 w 1868581"/>
                <a:gd name="connsiteY74" fmla="*/ 527 h 3624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868581" h="3624903">
                  <a:moveTo>
                    <a:pt x="430125" y="1118822"/>
                  </a:moveTo>
                  <a:cubicBezTo>
                    <a:pt x="365665" y="1112991"/>
                    <a:pt x="284162" y="1223029"/>
                    <a:pt x="225384" y="1280440"/>
                  </a:cubicBezTo>
                  <a:cubicBezTo>
                    <a:pt x="284748" y="1316371"/>
                    <a:pt x="514392" y="1471029"/>
                    <a:pt x="548760" y="1428850"/>
                  </a:cubicBezTo>
                  <a:cubicBezTo>
                    <a:pt x="597189" y="1369486"/>
                    <a:pt x="505018" y="1164836"/>
                    <a:pt x="456591" y="1128907"/>
                  </a:cubicBezTo>
                  <a:cubicBezTo>
                    <a:pt x="448194" y="1122853"/>
                    <a:pt x="439333" y="1119655"/>
                    <a:pt x="430125" y="1118822"/>
                  </a:cubicBezTo>
                  <a:close/>
                  <a:moveTo>
                    <a:pt x="1586325" y="890191"/>
                  </a:moveTo>
                  <a:lnTo>
                    <a:pt x="1603946" y="890191"/>
                  </a:lnTo>
                  <a:cubicBezTo>
                    <a:pt x="1613807" y="890191"/>
                    <a:pt x="1621801" y="898185"/>
                    <a:pt x="1621801" y="908046"/>
                  </a:cubicBezTo>
                  <a:lnTo>
                    <a:pt x="1621801" y="933490"/>
                  </a:lnTo>
                  <a:lnTo>
                    <a:pt x="1647679" y="936098"/>
                  </a:lnTo>
                  <a:cubicBezTo>
                    <a:pt x="1766482" y="960409"/>
                    <a:pt x="1855850" y="1065525"/>
                    <a:pt x="1855850" y="1191516"/>
                  </a:cubicBezTo>
                  <a:lnTo>
                    <a:pt x="1854000" y="1209876"/>
                  </a:lnTo>
                  <a:lnTo>
                    <a:pt x="1336272" y="1209876"/>
                  </a:lnTo>
                  <a:lnTo>
                    <a:pt x="1334421" y="1191516"/>
                  </a:lnTo>
                  <a:cubicBezTo>
                    <a:pt x="1334421" y="1065525"/>
                    <a:pt x="1423790" y="960409"/>
                    <a:pt x="1542593" y="936098"/>
                  </a:cubicBezTo>
                  <a:lnTo>
                    <a:pt x="1568470" y="933490"/>
                  </a:lnTo>
                  <a:lnTo>
                    <a:pt x="1568470" y="908046"/>
                  </a:lnTo>
                  <a:cubicBezTo>
                    <a:pt x="1568470" y="898185"/>
                    <a:pt x="1576463" y="890191"/>
                    <a:pt x="1586325" y="890191"/>
                  </a:cubicBezTo>
                  <a:close/>
                  <a:moveTo>
                    <a:pt x="811141" y="527"/>
                  </a:moveTo>
                  <a:cubicBezTo>
                    <a:pt x="843480" y="3703"/>
                    <a:pt x="886392" y="20911"/>
                    <a:pt x="945560" y="43173"/>
                  </a:cubicBezTo>
                  <a:cubicBezTo>
                    <a:pt x="968994" y="52546"/>
                    <a:pt x="981492" y="66607"/>
                    <a:pt x="978368" y="90039"/>
                  </a:cubicBezTo>
                  <a:cubicBezTo>
                    <a:pt x="961182" y="236886"/>
                    <a:pt x="1003363" y="352489"/>
                    <a:pt x="959621" y="522771"/>
                  </a:cubicBezTo>
                  <a:cubicBezTo>
                    <a:pt x="954934" y="558701"/>
                    <a:pt x="956497" y="594632"/>
                    <a:pt x="929938" y="629001"/>
                  </a:cubicBezTo>
                  <a:cubicBezTo>
                    <a:pt x="925253" y="635250"/>
                    <a:pt x="920565" y="643060"/>
                    <a:pt x="915879" y="649309"/>
                  </a:cubicBezTo>
                  <a:cubicBezTo>
                    <a:pt x="900257" y="678991"/>
                    <a:pt x="861201" y="703987"/>
                    <a:pt x="858077" y="725857"/>
                  </a:cubicBezTo>
                  <a:cubicBezTo>
                    <a:pt x="858077" y="725857"/>
                    <a:pt x="856515" y="725857"/>
                    <a:pt x="856515" y="725857"/>
                  </a:cubicBezTo>
                  <a:cubicBezTo>
                    <a:pt x="851828" y="778972"/>
                    <a:pt x="859640" y="832087"/>
                    <a:pt x="961182" y="858644"/>
                  </a:cubicBezTo>
                  <a:cubicBezTo>
                    <a:pt x="1120527" y="899261"/>
                    <a:pt x="1062727" y="1066418"/>
                    <a:pt x="1054915" y="1202329"/>
                  </a:cubicBezTo>
                  <a:cubicBezTo>
                    <a:pt x="1040856" y="1421038"/>
                    <a:pt x="1064288" y="1397606"/>
                    <a:pt x="1281435" y="1364799"/>
                  </a:cubicBezTo>
                  <a:cubicBezTo>
                    <a:pt x="1342361" y="1355426"/>
                    <a:pt x="1397039" y="1375735"/>
                    <a:pt x="1447029" y="1311684"/>
                  </a:cubicBezTo>
                  <a:cubicBezTo>
                    <a:pt x="1420471" y="1267942"/>
                    <a:pt x="1359546" y="1321057"/>
                    <a:pt x="1322053" y="1236698"/>
                  </a:cubicBezTo>
                  <a:cubicBezTo>
                    <a:pt x="1440780" y="1236698"/>
                    <a:pt x="1732912" y="1235137"/>
                    <a:pt x="1820396" y="1230449"/>
                  </a:cubicBezTo>
                  <a:cubicBezTo>
                    <a:pt x="1865700" y="1228888"/>
                    <a:pt x="1896945" y="1246071"/>
                    <a:pt x="1829769" y="1280440"/>
                  </a:cubicBezTo>
                  <a:cubicBezTo>
                    <a:pt x="1768844" y="1297625"/>
                    <a:pt x="1793839" y="1269505"/>
                    <a:pt x="1737600" y="1313247"/>
                  </a:cubicBezTo>
                  <a:cubicBezTo>
                    <a:pt x="1715729" y="1336679"/>
                    <a:pt x="1690733" y="1339803"/>
                    <a:pt x="1656365" y="1336679"/>
                  </a:cubicBezTo>
                  <a:cubicBezTo>
                    <a:pt x="1493895" y="1419477"/>
                    <a:pt x="1309555" y="1486651"/>
                    <a:pt x="1133025" y="1522582"/>
                  </a:cubicBezTo>
                  <a:cubicBezTo>
                    <a:pt x="1040856" y="1539766"/>
                    <a:pt x="1028358" y="1583508"/>
                    <a:pt x="1040856" y="1678803"/>
                  </a:cubicBezTo>
                  <a:cubicBezTo>
                    <a:pt x="1075224" y="1949064"/>
                    <a:pt x="1092408" y="2269317"/>
                    <a:pt x="1092408" y="2541140"/>
                  </a:cubicBezTo>
                  <a:cubicBezTo>
                    <a:pt x="1092408" y="2584882"/>
                    <a:pt x="1065851" y="2583319"/>
                    <a:pt x="1026795" y="2613002"/>
                  </a:cubicBezTo>
                  <a:cubicBezTo>
                    <a:pt x="1025234" y="2634873"/>
                    <a:pt x="1009612" y="2655181"/>
                    <a:pt x="1008049" y="2675490"/>
                  </a:cubicBezTo>
                  <a:cubicBezTo>
                    <a:pt x="1003363" y="2794218"/>
                    <a:pt x="998675" y="2911382"/>
                    <a:pt x="986178" y="3028548"/>
                  </a:cubicBezTo>
                  <a:cubicBezTo>
                    <a:pt x="965870" y="3211326"/>
                    <a:pt x="922128" y="3336302"/>
                    <a:pt x="1111154" y="3467527"/>
                  </a:cubicBezTo>
                  <a:cubicBezTo>
                    <a:pt x="1134588" y="3483150"/>
                    <a:pt x="1170518" y="3506583"/>
                    <a:pt x="1154896" y="3540952"/>
                  </a:cubicBezTo>
                  <a:cubicBezTo>
                    <a:pt x="1140837" y="3572196"/>
                    <a:pt x="1101781" y="3558137"/>
                    <a:pt x="1073661" y="3561260"/>
                  </a:cubicBezTo>
                  <a:cubicBezTo>
                    <a:pt x="978368" y="3569072"/>
                    <a:pt x="967431" y="3483150"/>
                    <a:pt x="875262" y="3484713"/>
                  </a:cubicBezTo>
                  <a:cubicBezTo>
                    <a:pt x="850267" y="3459717"/>
                    <a:pt x="792464" y="3486274"/>
                    <a:pt x="790903" y="3422224"/>
                  </a:cubicBezTo>
                  <a:cubicBezTo>
                    <a:pt x="790903" y="3408164"/>
                    <a:pt x="790903" y="3380044"/>
                    <a:pt x="790903" y="3365985"/>
                  </a:cubicBezTo>
                  <a:cubicBezTo>
                    <a:pt x="764345" y="3303497"/>
                    <a:pt x="811211" y="3223823"/>
                    <a:pt x="786215" y="3161335"/>
                  </a:cubicBezTo>
                  <a:cubicBezTo>
                    <a:pt x="747161" y="3122281"/>
                    <a:pt x="792464" y="3076976"/>
                    <a:pt x="776842" y="3036359"/>
                  </a:cubicBezTo>
                  <a:cubicBezTo>
                    <a:pt x="761220" y="2898885"/>
                    <a:pt x="806525" y="2775471"/>
                    <a:pt x="773718" y="2637997"/>
                  </a:cubicBezTo>
                  <a:lnTo>
                    <a:pt x="775281" y="2641122"/>
                  </a:lnTo>
                  <a:cubicBezTo>
                    <a:pt x="773718" y="2637997"/>
                    <a:pt x="773718" y="2633310"/>
                    <a:pt x="772156" y="2630185"/>
                  </a:cubicBezTo>
                  <a:lnTo>
                    <a:pt x="690922" y="2630185"/>
                  </a:lnTo>
                  <a:cubicBezTo>
                    <a:pt x="661239" y="2759849"/>
                    <a:pt x="640931" y="2844208"/>
                    <a:pt x="656553" y="2980119"/>
                  </a:cubicBezTo>
                  <a:cubicBezTo>
                    <a:pt x="651866" y="2986368"/>
                    <a:pt x="665926" y="3097286"/>
                    <a:pt x="661239" y="3151962"/>
                  </a:cubicBezTo>
                  <a:cubicBezTo>
                    <a:pt x="647180" y="3209764"/>
                    <a:pt x="637807" y="3376920"/>
                    <a:pt x="651866" y="3426910"/>
                  </a:cubicBezTo>
                  <a:cubicBezTo>
                    <a:pt x="661239" y="3481588"/>
                    <a:pt x="684673" y="3536264"/>
                    <a:pt x="694046" y="3590943"/>
                  </a:cubicBezTo>
                  <a:cubicBezTo>
                    <a:pt x="637807" y="3651869"/>
                    <a:pt x="594065" y="3615938"/>
                    <a:pt x="536262" y="3597191"/>
                  </a:cubicBezTo>
                  <a:cubicBezTo>
                    <a:pt x="483147" y="3555013"/>
                    <a:pt x="469088" y="3494086"/>
                    <a:pt x="475337" y="3434722"/>
                  </a:cubicBezTo>
                  <a:cubicBezTo>
                    <a:pt x="486272" y="3333178"/>
                    <a:pt x="506581" y="3236321"/>
                    <a:pt x="458152" y="3142589"/>
                  </a:cubicBezTo>
                  <a:cubicBezTo>
                    <a:pt x="445655" y="3117593"/>
                    <a:pt x="451903" y="3080100"/>
                    <a:pt x="451903" y="3048856"/>
                  </a:cubicBezTo>
                  <a:cubicBezTo>
                    <a:pt x="455028" y="2908258"/>
                    <a:pt x="442530" y="2769222"/>
                    <a:pt x="445655" y="2628624"/>
                  </a:cubicBezTo>
                  <a:lnTo>
                    <a:pt x="403476" y="2628624"/>
                  </a:lnTo>
                  <a:cubicBezTo>
                    <a:pt x="403476" y="2628624"/>
                    <a:pt x="408162" y="2583319"/>
                    <a:pt x="406600" y="2583319"/>
                  </a:cubicBezTo>
                  <a:cubicBezTo>
                    <a:pt x="434720" y="2341178"/>
                    <a:pt x="439406" y="2142777"/>
                    <a:pt x="459715" y="1899073"/>
                  </a:cubicBezTo>
                  <a:cubicBezTo>
                    <a:pt x="465964" y="1828775"/>
                    <a:pt x="481586" y="1763162"/>
                    <a:pt x="505018" y="1697549"/>
                  </a:cubicBezTo>
                  <a:cubicBezTo>
                    <a:pt x="551885" y="1566324"/>
                    <a:pt x="576880" y="1600693"/>
                    <a:pt x="451903" y="1541329"/>
                  </a:cubicBezTo>
                  <a:cubicBezTo>
                    <a:pt x="317554" y="1477278"/>
                    <a:pt x="189453" y="1453845"/>
                    <a:pt x="44168" y="1361674"/>
                  </a:cubicBezTo>
                  <a:cubicBezTo>
                    <a:pt x="-15196" y="1324181"/>
                    <a:pt x="-10510" y="1278878"/>
                    <a:pt x="33232" y="1230449"/>
                  </a:cubicBezTo>
                  <a:cubicBezTo>
                    <a:pt x="186328" y="1060169"/>
                    <a:pt x="292558" y="860207"/>
                    <a:pt x="525328" y="807092"/>
                  </a:cubicBezTo>
                  <a:cubicBezTo>
                    <a:pt x="679985" y="772724"/>
                    <a:pt x="650304" y="735231"/>
                    <a:pt x="658115" y="689926"/>
                  </a:cubicBezTo>
                  <a:cubicBezTo>
                    <a:pt x="650304" y="685240"/>
                    <a:pt x="626870" y="602442"/>
                    <a:pt x="609687" y="552452"/>
                  </a:cubicBezTo>
                  <a:cubicBezTo>
                    <a:pt x="576880" y="460282"/>
                    <a:pt x="653429" y="380609"/>
                    <a:pt x="664363" y="290001"/>
                  </a:cubicBezTo>
                  <a:cubicBezTo>
                    <a:pt x="672175" y="235325"/>
                    <a:pt x="700295" y="197832"/>
                    <a:pt x="711230" y="143154"/>
                  </a:cubicBezTo>
                  <a:cubicBezTo>
                    <a:pt x="732710" y="28918"/>
                    <a:pt x="757242" y="-4767"/>
                    <a:pt x="811141" y="527"/>
                  </a:cubicBezTo>
                  <a:close/>
                </a:path>
              </a:pathLst>
            </a:custGeom>
            <a:solidFill>
              <a:schemeClr val="accent1"/>
            </a:solidFill>
            <a:ln w="9525" cap="flat">
              <a:noFill/>
              <a:prstDash val="solid"/>
              <a:miter/>
            </a:ln>
          </p:spPr>
          <p:txBody>
            <a:bodyPr wrap="square" rtlCol="0" anchor="ctr">
              <a:noAutofit/>
            </a:bodyPr>
            <a:lstStyle/>
            <a:p>
              <a:endParaRPr lang="en-US"/>
            </a:p>
          </p:txBody>
        </p:sp>
        <p:sp>
          <p:nvSpPr>
            <p:cNvPr id="47" name="Freeform: Shape 46"/>
            <p:cNvSpPr/>
            <p:nvPr/>
          </p:nvSpPr>
          <p:spPr>
            <a:xfrm>
              <a:off x="5895046" y="3132093"/>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aphicFrame>
        <p:nvGraphicFramePr>
          <p:cNvPr id="3" name="Chart 2"/>
          <p:cNvGraphicFramePr/>
          <p:nvPr/>
        </p:nvGraphicFramePr>
        <p:xfrm>
          <a:off x="209548" y="1896833"/>
          <a:ext cx="5831692" cy="3370494"/>
        </p:xfrm>
        <a:graphic>
          <a:graphicData uri="http://schemas.openxmlformats.org/drawingml/2006/chart">
            <c:chart xmlns:c="http://schemas.openxmlformats.org/drawingml/2006/chart" xmlns:r="http://schemas.openxmlformats.org/officeDocument/2006/relationships" r:id="rId1"/>
          </a:graphicData>
        </a:graphic>
      </p:graphicFrame>
      <p:grpSp>
        <p:nvGrpSpPr>
          <p:cNvPr id="4" name="Group 3"/>
          <p:cNvGrpSpPr/>
          <p:nvPr/>
        </p:nvGrpSpPr>
        <p:grpSpPr>
          <a:xfrm>
            <a:off x="1035062" y="1772396"/>
            <a:ext cx="1393226" cy="4378656"/>
            <a:chOff x="892178" y="1883555"/>
            <a:chExt cx="921426" cy="2895874"/>
          </a:xfrm>
          <a:solidFill>
            <a:srgbClr val="FAB117"/>
          </a:solidFill>
        </p:grpSpPr>
        <p:sp>
          <p:nvSpPr>
            <p:cNvPr id="5" name="Oval 19"/>
            <p:cNvSpPr/>
            <p:nvPr/>
          </p:nvSpPr>
          <p:spPr>
            <a:xfrm>
              <a:off x="892178" y="1883555"/>
              <a:ext cx="921426" cy="2895874"/>
            </a:xfrm>
            <a:custGeom>
              <a:avLst/>
              <a:gdLst/>
              <a:ahLst/>
              <a:cxnLst/>
              <a:rect l="l" t="t" r="r" b="b"/>
              <a:pathLst>
                <a:path w="921426" h="2895874">
                  <a:moveTo>
                    <a:pt x="460710" y="79015"/>
                  </a:moveTo>
                  <a:cubicBezTo>
                    <a:pt x="348733" y="79015"/>
                    <a:pt x="257957" y="169791"/>
                    <a:pt x="257957" y="281768"/>
                  </a:cubicBezTo>
                  <a:lnTo>
                    <a:pt x="257957" y="2101665"/>
                  </a:lnTo>
                  <a:cubicBezTo>
                    <a:pt x="153385" y="2169455"/>
                    <a:pt x="84384" y="2288946"/>
                    <a:pt x="84384" y="2424911"/>
                  </a:cubicBezTo>
                  <a:cubicBezTo>
                    <a:pt x="84384" y="2637375"/>
                    <a:pt x="252872" y="2809612"/>
                    <a:pt x="460713" y="2809612"/>
                  </a:cubicBezTo>
                  <a:cubicBezTo>
                    <a:pt x="668554" y="2809612"/>
                    <a:pt x="837042" y="2637375"/>
                    <a:pt x="837042" y="2424911"/>
                  </a:cubicBezTo>
                  <a:cubicBezTo>
                    <a:pt x="837042" y="2288943"/>
                    <a:pt x="768038" y="2169450"/>
                    <a:pt x="663462" y="2101661"/>
                  </a:cubicBezTo>
                  <a:lnTo>
                    <a:pt x="663462" y="281769"/>
                  </a:lnTo>
                  <a:cubicBezTo>
                    <a:pt x="663462" y="169792"/>
                    <a:pt x="572686" y="79016"/>
                    <a:pt x="460709" y="79016"/>
                  </a:cubicBezTo>
                  <a:close/>
                  <a:moveTo>
                    <a:pt x="460709" y="0"/>
                  </a:moveTo>
                  <a:lnTo>
                    <a:pt x="460708" y="1"/>
                  </a:lnTo>
                  <a:cubicBezTo>
                    <a:pt x="618710" y="1"/>
                    <a:pt x="746796" y="128087"/>
                    <a:pt x="746796" y="286089"/>
                  </a:cubicBezTo>
                  <a:lnTo>
                    <a:pt x="746796" y="2058414"/>
                  </a:lnTo>
                  <a:cubicBezTo>
                    <a:pt x="853753" y="2143099"/>
                    <a:pt x="921426" y="2275926"/>
                    <a:pt x="921426" y="2424911"/>
                  </a:cubicBezTo>
                  <a:cubicBezTo>
                    <a:pt x="921426" y="2685017"/>
                    <a:pt x="715158" y="2895874"/>
                    <a:pt x="460713" y="2895874"/>
                  </a:cubicBezTo>
                  <a:cubicBezTo>
                    <a:pt x="206268" y="2895874"/>
                    <a:pt x="0" y="2685017"/>
                    <a:pt x="0" y="2424911"/>
                  </a:cubicBezTo>
                  <a:cubicBezTo>
                    <a:pt x="0" y="2275930"/>
                    <a:pt x="67669" y="2143106"/>
                    <a:pt x="174621" y="2058421"/>
                  </a:cubicBezTo>
                  <a:lnTo>
                    <a:pt x="174621" y="286088"/>
                  </a:lnTo>
                  <a:cubicBezTo>
                    <a:pt x="174621" y="128086"/>
                    <a:pt x="302707" y="0"/>
                    <a:pt x="46070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6" name="Oval 5"/>
            <p:cNvSpPr/>
            <p:nvPr/>
          </p:nvSpPr>
          <p:spPr>
            <a:xfrm>
              <a:off x="1063351" y="4012484"/>
              <a:ext cx="579081" cy="5919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grpSp>
      <p:sp>
        <p:nvSpPr>
          <p:cNvPr id="7" name="TextBox 6"/>
          <p:cNvSpPr txBox="1"/>
          <p:nvPr/>
        </p:nvSpPr>
        <p:spPr>
          <a:xfrm>
            <a:off x="2096193" y="1737018"/>
            <a:ext cx="942520" cy="400110"/>
          </a:xfrm>
          <a:prstGeom prst="rect">
            <a:avLst/>
          </a:prstGeom>
          <a:noFill/>
          <a:ln>
            <a:noFill/>
          </a:ln>
        </p:spPr>
        <p:txBody>
          <a:bodyPr wrap="square" rtlCol="0">
            <a:spAutoFit/>
          </a:bodyPr>
          <a:lstStyle/>
          <a:p>
            <a:pPr algn="ctr"/>
            <a:r>
              <a:rPr lang="en-US" altLang="ko-KR" sz="2000" b="1" dirty="0">
                <a:solidFill>
                  <a:schemeClr val="accent2"/>
                </a:solidFill>
                <a:cs typeface="Arial" panose="020B0604020202020204" pitchFamily="34" charset="0"/>
              </a:rPr>
              <a:t>80%</a:t>
            </a:r>
            <a:endParaRPr lang="ko-KR" altLang="en-US" sz="2000" b="1" dirty="0">
              <a:solidFill>
                <a:schemeClr val="accent2"/>
              </a:solidFill>
              <a:cs typeface="Arial" panose="020B0604020202020204" pitchFamily="34" charset="0"/>
            </a:endParaRPr>
          </a:p>
        </p:txBody>
      </p:sp>
      <p:grpSp>
        <p:nvGrpSpPr>
          <p:cNvPr id="8" name="Group 7"/>
          <p:cNvGrpSpPr/>
          <p:nvPr/>
        </p:nvGrpSpPr>
        <p:grpSpPr>
          <a:xfrm>
            <a:off x="3816018" y="1772396"/>
            <a:ext cx="1393226" cy="4378656"/>
            <a:chOff x="892178" y="1883555"/>
            <a:chExt cx="921426" cy="2895874"/>
          </a:xfrm>
          <a:solidFill>
            <a:schemeClr val="accent3"/>
          </a:solidFill>
        </p:grpSpPr>
        <p:sp>
          <p:nvSpPr>
            <p:cNvPr id="9" name="Oval 19"/>
            <p:cNvSpPr/>
            <p:nvPr/>
          </p:nvSpPr>
          <p:spPr>
            <a:xfrm>
              <a:off x="892178" y="1883555"/>
              <a:ext cx="921426" cy="2895874"/>
            </a:xfrm>
            <a:custGeom>
              <a:avLst/>
              <a:gdLst/>
              <a:ahLst/>
              <a:cxnLst/>
              <a:rect l="l" t="t" r="r" b="b"/>
              <a:pathLst>
                <a:path w="921426" h="2895874">
                  <a:moveTo>
                    <a:pt x="460710" y="79015"/>
                  </a:moveTo>
                  <a:cubicBezTo>
                    <a:pt x="348733" y="79015"/>
                    <a:pt x="257957" y="169791"/>
                    <a:pt x="257957" y="281768"/>
                  </a:cubicBezTo>
                  <a:lnTo>
                    <a:pt x="257957" y="2101665"/>
                  </a:lnTo>
                  <a:cubicBezTo>
                    <a:pt x="153385" y="2169455"/>
                    <a:pt x="84384" y="2288946"/>
                    <a:pt x="84384" y="2424911"/>
                  </a:cubicBezTo>
                  <a:cubicBezTo>
                    <a:pt x="84384" y="2637375"/>
                    <a:pt x="252872" y="2809612"/>
                    <a:pt x="460713" y="2809612"/>
                  </a:cubicBezTo>
                  <a:cubicBezTo>
                    <a:pt x="668554" y="2809612"/>
                    <a:pt x="837042" y="2637375"/>
                    <a:pt x="837042" y="2424911"/>
                  </a:cubicBezTo>
                  <a:cubicBezTo>
                    <a:pt x="837042" y="2288943"/>
                    <a:pt x="768038" y="2169450"/>
                    <a:pt x="663462" y="2101661"/>
                  </a:cubicBezTo>
                  <a:lnTo>
                    <a:pt x="663462" y="281769"/>
                  </a:lnTo>
                  <a:cubicBezTo>
                    <a:pt x="663462" y="169792"/>
                    <a:pt x="572686" y="79016"/>
                    <a:pt x="460709" y="79016"/>
                  </a:cubicBezTo>
                  <a:close/>
                  <a:moveTo>
                    <a:pt x="460709" y="0"/>
                  </a:moveTo>
                  <a:lnTo>
                    <a:pt x="460708" y="1"/>
                  </a:lnTo>
                  <a:cubicBezTo>
                    <a:pt x="618710" y="1"/>
                    <a:pt x="746796" y="128087"/>
                    <a:pt x="746796" y="286089"/>
                  </a:cubicBezTo>
                  <a:lnTo>
                    <a:pt x="746796" y="2058414"/>
                  </a:lnTo>
                  <a:cubicBezTo>
                    <a:pt x="853753" y="2143099"/>
                    <a:pt x="921426" y="2275926"/>
                    <a:pt x="921426" y="2424911"/>
                  </a:cubicBezTo>
                  <a:cubicBezTo>
                    <a:pt x="921426" y="2685017"/>
                    <a:pt x="715158" y="2895874"/>
                    <a:pt x="460713" y="2895874"/>
                  </a:cubicBezTo>
                  <a:cubicBezTo>
                    <a:pt x="206268" y="2895874"/>
                    <a:pt x="0" y="2685017"/>
                    <a:pt x="0" y="2424911"/>
                  </a:cubicBezTo>
                  <a:cubicBezTo>
                    <a:pt x="0" y="2275930"/>
                    <a:pt x="67669" y="2143106"/>
                    <a:pt x="174621" y="2058421"/>
                  </a:cubicBezTo>
                  <a:lnTo>
                    <a:pt x="174621" y="286088"/>
                  </a:lnTo>
                  <a:cubicBezTo>
                    <a:pt x="174621" y="128086"/>
                    <a:pt x="302707" y="0"/>
                    <a:pt x="4607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Oval 9"/>
            <p:cNvSpPr/>
            <p:nvPr/>
          </p:nvSpPr>
          <p:spPr>
            <a:xfrm>
              <a:off x="1063351" y="4012484"/>
              <a:ext cx="579081" cy="59196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11" name="Rectangle 10"/>
          <p:cNvSpPr/>
          <p:nvPr/>
        </p:nvSpPr>
        <p:spPr>
          <a:xfrm>
            <a:off x="2567453" y="4850420"/>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2" name="Rectangle 11"/>
          <p:cNvSpPr/>
          <p:nvPr/>
        </p:nvSpPr>
        <p:spPr>
          <a:xfrm>
            <a:off x="2567453" y="4549055"/>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3" name="Rectangle 12"/>
          <p:cNvSpPr/>
          <p:nvPr/>
        </p:nvSpPr>
        <p:spPr>
          <a:xfrm>
            <a:off x="2567453" y="4247691"/>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4" name="Rectangle 13"/>
          <p:cNvSpPr/>
          <p:nvPr/>
        </p:nvSpPr>
        <p:spPr>
          <a:xfrm>
            <a:off x="2567453" y="3946327"/>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5" name="Rectangle 14"/>
          <p:cNvSpPr/>
          <p:nvPr/>
        </p:nvSpPr>
        <p:spPr>
          <a:xfrm>
            <a:off x="2423453" y="3644963"/>
            <a:ext cx="432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6" name="Rectangle 15"/>
          <p:cNvSpPr/>
          <p:nvPr/>
        </p:nvSpPr>
        <p:spPr>
          <a:xfrm>
            <a:off x="2567453" y="3343599"/>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7" name="Rectangle 16"/>
          <p:cNvSpPr/>
          <p:nvPr/>
        </p:nvSpPr>
        <p:spPr>
          <a:xfrm>
            <a:off x="2567453" y="3042235"/>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8" name="Rectangle 17"/>
          <p:cNvSpPr/>
          <p:nvPr/>
        </p:nvSpPr>
        <p:spPr>
          <a:xfrm>
            <a:off x="2567453" y="2740871"/>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9" name="Rectangle 18"/>
          <p:cNvSpPr/>
          <p:nvPr/>
        </p:nvSpPr>
        <p:spPr>
          <a:xfrm>
            <a:off x="2567453" y="2439507"/>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20" name="Rectangle 19"/>
          <p:cNvSpPr/>
          <p:nvPr/>
        </p:nvSpPr>
        <p:spPr>
          <a:xfrm>
            <a:off x="2315453" y="2138143"/>
            <a:ext cx="540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21" name="TextBox 20"/>
          <p:cNvSpPr txBox="1"/>
          <p:nvPr/>
        </p:nvSpPr>
        <p:spPr>
          <a:xfrm>
            <a:off x="3245094" y="1737016"/>
            <a:ext cx="903080" cy="400110"/>
          </a:xfrm>
          <a:prstGeom prst="rect">
            <a:avLst/>
          </a:prstGeom>
          <a:noFill/>
        </p:spPr>
        <p:txBody>
          <a:bodyPr wrap="square" rtlCol="0">
            <a:spAutoFit/>
          </a:bodyPr>
          <a:lstStyle/>
          <a:p>
            <a:pPr algn="ctr"/>
            <a:r>
              <a:rPr lang="en-US" altLang="ko-KR" sz="2000" b="1" dirty="0">
                <a:solidFill>
                  <a:schemeClr val="accent3"/>
                </a:solidFill>
                <a:cs typeface="Arial" panose="020B0604020202020204" pitchFamily="34" charset="0"/>
              </a:rPr>
              <a:t>40%</a:t>
            </a:r>
            <a:endParaRPr lang="ko-KR" altLang="en-US" sz="2000" b="1" dirty="0">
              <a:solidFill>
                <a:schemeClr val="accent3"/>
              </a:solidFill>
              <a:cs typeface="Arial" panose="020B0604020202020204" pitchFamily="34" charset="0"/>
            </a:endParaRPr>
          </a:p>
        </p:txBody>
      </p:sp>
      <p:sp>
        <p:nvSpPr>
          <p:cNvPr id="22" name="Rectangle 21"/>
          <p:cNvSpPr/>
          <p:nvPr/>
        </p:nvSpPr>
        <p:spPr>
          <a:xfrm>
            <a:off x="3424914" y="4845283"/>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Rectangle 22"/>
          <p:cNvSpPr/>
          <p:nvPr/>
        </p:nvSpPr>
        <p:spPr>
          <a:xfrm>
            <a:off x="3424914" y="4543918"/>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4" name="Rectangle 23"/>
          <p:cNvSpPr/>
          <p:nvPr/>
        </p:nvSpPr>
        <p:spPr>
          <a:xfrm>
            <a:off x="3424914" y="4242554"/>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Rectangle 24"/>
          <p:cNvSpPr/>
          <p:nvPr/>
        </p:nvSpPr>
        <p:spPr>
          <a:xfrm>
            <a:off x="3424914" y="3941190"/>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Rectangle 25"/>
          <p:cNvSpPr/>
          <p:nvPr/>
        </p:nvSpPr>
        <p:spPr>
          <a:xfrm>
            <a:off x="3424914" y="3639826"/>
            <a:ext cx="432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Rectangle 26"/>
          <p:cNvSpPr/>
          <p:nvPr/>
        </p:nvSpPr>
        <p:spPr>
          <a:xfrm>
            <a:off x="3424914" y="3338462"/>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Rectangle 27"/>
          <p:cNvSpPr/>
          <p:nvPr/>
        </p:nvSpPr>
        <p:spPr>
          <a:xfrm>
            <a:off x="3424914" y="3037098"/>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Rectangle 28"/>
          <p:cNvSpPr/>
          <p:nvPr/>
        </p:nvSpPr>
        <p:spPr>
          <a:xfrm>
            <a:off x="3424914" y="2735734"/>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0" name="Rectangle 29"/>
          <p:cNvSpPr/>
          <p:nvPr/>
        </p:nvSpPr>
        <p:spPr>
          <a:xfrm>
            <a:off x="3424914" y="2434370"/>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Rectangle 30"/>
          <p:cNvSpPr/>
          <p:nvPr/>
        </p:nvSpPr>
        <p:spPr>
          <a:xfrm>
            <a:off x="3424914" y="2133006"/>
            <a:ext cx="540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32" name="Group 31"/>
          <p:cNvGrpSpPr/>
          <p:nvPr/>
        </p:nvGrpSpPr>
        <p:grpSpPr>
          <a:xfrm>
            <a:off x="6039992" y="3140973"/>
            <a:ext cx="5530440" cy="719450"/>
            <a:chOff x="395534" y="3737445"/>
            <a:chExt cx="3972999" cy="719450"/>
          </a:xfrm>
        </p:grpSpPr>
        <p:sp>
          <p:nvSpPr>
            <p:cNvPr id="33" name="TextBox 32"/>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anose="020B0604020202020204" pitchFamily="34" charset="0"/>
                </a:rPr>
                <a:t>Content  Here</a:t>
              </a:r>
              <a:endParaRPr lang="ko-KR" altLang="en-US" sz="1200" b="1" dirty="0">
                <a:solidFill>
                  <a:schemeClr val="tx1">
                    <a:lumMod val="75000"/>
                    <a:lumOff val="25000"/>
                  </a:schemeClr>
                </a:solidFill>
                <a:cs typeface="Arial" panose="020B0604020202020204" pitchFamily="34" charset="0"/>
              </a:endParaRPr>
            </a:p>
          </p:txBody>
        </p:sp>
        <p:sp>
          <p:nvSpPr>
            <p:cNvPr id="34" name="TextBox 33"/>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a:t>
              </a:r>
              <a:endParaRPr lang="en-US" altLang="ko-KR" sz="1200" dirty="0">
                <a:solidFill>
                  <a:schemeClr val="tx1">
                    <a:lumMod val="75000"/>
                    <a:lumOff val="25000"/>
                  </a:schemeClr>
                </a:solidFill>
                <a:cs typeface="Arial" panose="020B0604020202020204" pitchFamily="34" charset="0"/>
              </a:endParaRPr>
            </a:p>
          </p:txBody>
        </p:sp>
      </p:grpSp>
      <p:grpSp>
        <p:nvGrpSpPr>
          <p:cNvPr id="35" name="Group 34"/>
          <p:cNvGrpSpPr/>
          <p:nvPr/>
        </p:nvGrpSpPr>
        <p:grpSpPr>
          <a:xfrm>
            <a:off x="6039992" y="3899641"/>
            <a:ext cx="5530440" cy="719450"/>
            <a:chOff x="395534" y="3737445"/>
            <a:chExt cx="3972999" cy="719450"/>
          </a:xfrm>
        </p:grpSpPr>
        <p:sp>
          <p:nvSpPr>
            <p:cNvPr id="36" name="TextBox 35"/>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anose="020B0604020202020204" pitchFamily="34" charset="0"/>
                </a:rPr>
                <a:t>Content  Here</a:t>
              </a:r>
              <a:endParaRPr lang="ko-KR" altLang="en-US" sz="1200" b="1" dirty="0">
                <a:solidFill>
                  <a:schemeClr val="tx1">
                    <a:lumMod val="75000"/>
                    <a:lumOff val="25000"/>
                  </a:schemeClr>
                </a:solidFill>
                <a:cs typeface="Arial" panose="020B0604020202020204" pitchFamily="34" charset="0"/>
              </a:endParaRPr>
            </a:p>
          </p:txBody>
        </p:sp>
        <p:sp>
          <p:nvSpPr>
            <p:cNvPr id="37" name="TextBox 36"/>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a:t>
              </a:r>
              <a:endParaRPr lang="en-US" altLang="ko-KR" sz="1200" dirty="0">
                <a:solidFill>
                  <a:schemeClr val="tx1">
                    <a:lumMod val="75000"/>
                    <a:lumOff val="25000"/>
                  </a:schemeClr>
                </a:solidFill>
                <a:cs typeface="Arial" panose="020B0604020202020204" pitchFamily="34" charset="0"/>
              </a:endParaRPr>
            </a:p>
          </p:txBody>
        </p:sp>
      </p:grpSp>
      <p:grpSp>
        <p:nvGrpSpPr>
          <p:cNvPr id="38" name="Group 37"/>
          <p:cNvGrpSpPr/>
          <p:nvPr/>
        </p:nvGrpSpPr>
        <p:grpSpPr>
          <a:xfrm>
            <a:off x="6039992" y="4658311"/>
            <a:ext cx="4858127" cy="719450"/>
            <a:chOff x="395534" y="3737445"/>
            <a:chExt cx="3972999" cy="719450"/>
          </a:xfrm>
        </p:grpSpPr>
        <p:sp>
          <p:nvSpPr>
            <p:cNvPr id="39" name="TextBox 38"/>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anose="020B0604020202020204" pitchFamily="34" charset="0"/>
                </a:rPr>
                <a:t>Content  Here</a:t>
              </a:r>
              <a:endParaRPr lang="ko-KR" altLang="en-US" sz="1200" b="1" dirty="0">
                <a:solidFill>
                  <a:schemeClr val="tx1">
                    <a:lumMod val="75000"/>
                    <a:lumOff val="25000"/>
                  </a:schemeClr>
                </a:solidFill>
                <a:cs typeface="Arial" panose="020B0604020202020204" pitchFamily="34" charset="0"/>
              </a:endParaRPr>
            </a:p>
          </p:txBody>
        </p:sp>
        <p:sp>
          <p:nvSpPr>
            <p:cNvPr id="40" name="TextBox 39"/>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a:t>
              </a:r>
              <a:endParaRPr lang="en-US" altLang="ko-KR" sz="1200" dirty="0">
                <a:solidFill>
                  <a:schemeClr val="tx1">
                    <a:lumMod val="75000"/>
                    <a:lumOff val="25000"/>
                  </a:schemeClr>
                </a:solidFill>
                <a:cs typeface="Arial" panose="020B0604020202020204" pitchFamily="34" charset="0"/>
              </a:endParaRPr>
            </a:p>
          </p:txBody>
        </p:sp>
      </p:grpSp>
      <p:grpSp>
        <p:nvGrpSpPr>
          <p:cNvPr id="41" name="Group 40"/>
          <p:cNvGrpSpPr/>
          <p:nvPr/>
        </p:nvGrpSpPr>
        <p:grpSpPr>
          <a:xfrm>
            <a:off x="6039992" y="5416979"/>
            <a:ext cx="4858127" cy="719450"/>
            <a:chOff x="395534" y="3737445"/>
            <a:chExt cx="3972999" cy="719450"/>
          </a:xfrm>
        </p:grpSpPr>
        <p:sp>
          <p:nvSpPr>
            <p:cNvPr id="42" name="TextBox 41"/>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anose="020B0604020202020204" pitchFamily="34" charset="0"/>
                </a:rPr>
                <a:t>Content  Here</a:t>
              </a:r>
              <a:endParaRPr lang="ko-KR" altLang="en-US" sz="1200" b="1" dirty="0">
                <a:solidFill>
                  <a:schemeClr val="tx1">
                    <a:lumMod val="75000"/>
                    <a:lumOff val="25000"/>
                  </a:schemeClr>
                </a:solidFill>
                <a:cs typeface="Arial" panose="020B0604020202020204" pitchFamily="34" charset="0"/>
              </a:endParaRPr>
            </a:p>
          </p:txBody>
        </p:sp>
        <p:sp>
          <p:nvSpPr>
            <p:cNvPr id="43" name="TextBox 42"/>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a:t>
              </a:r>
              <a:endParaRPr lang="en-US" altLang="ko-KR" sz="1200" dirty="0">
                <a:solidFill>
                  <a:schemeClr val="tx1">
                    <a:lumMod val="75000"/>
                    <a:lumOff val="25000"/>
                  </a:schemeClr>
                </a:solidFill>
                <a:cs typeface="Arial" panose="020B0604020202020204" pitchFamily="34" charset="0"/>
              </a:endParaRPr>
            </a:p>
          </p:txBody>
        </p:sp>
      </p:grpSp>
      <p:grpSp>
        <p:nvGrpSpPr>
          <p:cNvPr id="44" name="Group 43"/>
          <p:cNvGrpSpPr/>
          <p:nvPr/>
        </p:nvGrpSpPr>
        <p:grpSpPr>
          <a:xfrm>
            <a:off x="5944742" y="1863339"/>
            <a:ext cx="301202" cy="301202"/>
            <a:chOff x="4972700" y="3925047"/>
            <a:chExt cx="391388" cy="391388"/>
          </a:xfrm>
          <a:solidFill>
            <a:srgbClr val="FAB117"/>
          </a:solidFill>
        </p:grpSpPr>
        <p:sp>
          <p:nvSpPr>
            <p:cNvPr id="45" name="Oval 44"/>
            <p:cNvSpPr/>
            <p:nvPr/>
          </p:nvSpPr>
          <p:spPr>
            <a:xfrm>
              <a:off x="4972700" y="3925047"/>
              <a:ext cx="391388" cy="3913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anose="020B0604020202020204" pitchFamily="34" charset="0"/>
              </a:endParaRPr>
            </a:p>
          </p:txBody>
        </p:sp>
        <p:sp>
          <p:nvSpPr>
            <p:cNvPr id="46" name="Chevron 46"/>
            <p:cNvSpPr/>
            <p:nvPr/>
          </p:nvSpPr>
          <p:spPr>
            <a:xfrm>
              <a:off x="5096925" y="4011172"/>
              <a:ext cx="157394" cy="215077"/>
            </a:xfrm>
            <a:prstGeom prst="chevron">
              <a:avLst>
                <a:gd name="adj" fmla="val 599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cs typeface="Arial" panose="020B0604020202020204" pitchFamily="34" charset="0"/>
              </a:endParaRPr>
            </a:p>
          </p:txBody>
        </p:sp>
      </p:grpSp>
      <p:sp>
        <p:nvSpPr>
          <p:cNvPr id="47" name="TextBox 46"/>
          <p:cNvSpPr txBox="1"/>
          <p:nvPr/>
        </p:nvSpPr>
        <p:spPr>
          <a:xfrm>
            <a:off x="6380981" y="1834764"/>
            <a:ext cx="5189451" cy="338554"/>
          </a:xfrm>
          <a:prstGeom prst="rect">
            <a:avLst/>
          </a:prstGeom>
          <a:noFill/>
        </p:spPr>
        <p:txBody>
          <a:bodyPr wrap="square" rtlCol="0" anchor="ctr">
            <a:spAutoFit/>
          </a:bodyPr>
          <a:lstStyle/>
          <a:p>
            <a:r>
              <a:rPr lang="en-US" altLang="ko-KR" sz="1600" b="1" dirty="0">
                <a:solidFill>
                  <a:schemeClr val="tx1">
                    <a:lumMod val="75000"/>
                    <a:lumOff val="25000"/>
                  </a:schemeClr>
                </a:solidFill>
                <a:cs typeface="Arial" panose="020B0604020202020204" pitchFamily="34" charset="0"/>
              </a:rPr>
              <a:t>Contents Here</a:t>
            </a:r>
            <a:endParaRPr lang="ko-KR" altLang="en-US" sz="1600" b="1" dirty="0">
              <a:solidFill>
                <a:schemeClr val="tx1">
                  <a:lumMod val="75000"/>
                  <a:lumOff val="25000"/>
                </a:schemeClr>
              </a:solidFill>
              <a:cs typeface="Arial" panose="020B0604020202020204" pitchFamily="34" charset="0"/>
            </a:endParaRPr>
          </a:p>
        </p:txBody>
      </p:sp>
      <p:sp>
        <p:nvSpPr>
          <p:cNvPr id="48" name="TextBox 47"/>
          <p:cNvSpPr txBox="1"/>
          <p:nvPr/>
        </p:nvSpPr>
        <p:spPr>
          <a:xfrm>
            <a:off x="6380983" y="2198099"/>
            <a:ext cx="5189980"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You can simply impress your audience and add a unique zing and appeal to your Presentations.</a:t>
            </a:r>
            <a:endParaRPr lang="en-US" altLang="ko-KR" sz="1200" dirty="0">
              <a:solidFill>
                <a:schemeClr val="tx1">
                  <a:lumMod val="75000"/>
                  <a:lumOff val="25000"/>
                </a:schemeClr>
              </a:solidFill>
              <a:cs typeface="Arial" panose="020B0604020202020204" pitchFamily="34" charset="0"/>
            </a:endParaRPr>
          </a:p>
        </p:txBody>
      </p:sp>
      <p:grpSp>
        <p:nvGrpSpPr>
          <p:cNvPr id="51" name="Group 50"/>
          <p:cNvGrpSpPr/>
          <p:nvPr/>
        </p:nvGrpSpPr>
        <p:grpSpPr>
          <a:xfrm>
            <a:off x="1529435" y="5209316"/>
            <a:ext cx="464374" cy="484662"/>
            <a:chOff x="2782567" y="352219"/>
            <a:chExt cx="1434275" cy="1496937"/>
          </a:xfrm>
        </p:grpSpPr>
        <p:sp>
          <p:nvSpPr>
            <p:cNvPr id="52" name="Freeform: Shape 51"/>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dirty="0"/>
            </a:p>
          </p:txBody>
        </p:sp>
        <p:sp>
          <p:nvSpPr>
            <p:cNvPr id="53" name="Freeform: Shape 52"/>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solidFill>
            <a:ln w="9525" cap="flat">
              <a:noFill/>
              <a:prstDash val="solid"/>
              <a:miter/>
            </a:ln>
          </p:spPr>
          <p:txBody>
            <a:bodyPr rtlCol="0" anchor="ctr"/>
            <a:lstStyle/>
            <a:p>
              <a:endParaRPr lang="en-US"/>
            </a:p>
          </p:txBody>
        </p:sp>
        <p:sp>
          <p:nvSpPr>
            <p:cNvPr id="54" name="Freeform: Shape 53"/>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55" name="Freeform: Shape 54"/>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solidFill>
            <a:ln w="9525" cap="flat">
              <a:noFill/>
              <a:prstDash val="solid"/>
              <a:miter/>
            </a:ln>
          </p:spPr>
          <p:txBody>
            <a:bodyPr rtlCol="0" anchor="ctr"/>
            <a:lstStyle/>
            <a:p>
              <a:endParaRPr lang="en-US"/>
            </a:p>
          </p:txBody>
        </p:sp>
      </p:grpSp>
      <p:grpSp>
        <p:nvGrpSpPr>
          <p:cNvPr id="56" name="그룹 103"/>
          <p:cNvGrpSpPr/>
          <p:nvPr/>
        </p:nvGrpSpPr>
        <p:grpSpPr>
          <a:xfrm rot="1800000">
            <a:off x="4363507" y="5148893"/>
            <a:ext cx="298248" cy="631981"/>
            <a:chOff x="-287118" y="4952296"/>
            <a:chExt cx="1609427" cy="3410347"/>
          </a:xfrm>
          <a:solidFill>
            <a:schemeClr val="bg1"/>
          </a:solidFill>
        </p:grpSpPr>
        <p:sp>
          <p:nvSpPr>
            <p:cNvPr id="57"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Picture Placeholder 37"/>
          <p:cNvSpPr>
            <a:spLocks noGrp="1"/>
          </p:cNvSpPr>
          <p:nvPr>
            <p:ph type="pic" sz="quarter" idx="16"/>
          </p:nvPr>
        </p:nvSpPr>
        <p:spPr/>
      </p:sp>
      <p:sp>
        <p:nvSpPr>
          <p:cNvPr id="34" name="Picture Placeholder 33"/>
          <p:cNvSpPr>
            <a:spLocks noGrp="1"/>
          </p:cNvSpPr>
          <p:nvPr>
            <p:ph type="pic" sz="quarter" idx="17"/>
          </p:nvPr>
        </p:nvSpPr>
        <p:spPr/>
      </p:sp>
      <p:sp>
        <p:nvSpPr>
          <p:cNvPr id="19" name="Picture Placeholder 18"/>
          <p:cNvSpPr>
            <a:spLocks noGrp="1"/>
          </p:cNvSpPr>
          <p:nvPr>
            <p:ph type="pic" sz="quarter" idx="15"/>
          </p:nvPr>
        </p:nvSpPr>
        <p:spPr/>
      </p:sp>
      <p:sp>
        <p:nvSpPr>
          <p:cNvPr id="17" name="Picture Placeholder 16"/>
          <p:cNvSpPr>
            <a:spLocks noGrp="1"/>
          </p:cNvSpPr>
          <p:nvPr>
            <p:ph type="pic" sz="quarter" idx="14"/>
          </p:nvPr>
        </p:nvSpPr>
        <p:spPr/>
      </p:sp>
      <p:sp>
        <p:nvSpPr>
          <p:cNvPr id="3" name="Rectangle 2"/>
          <p:cNvSpPr/>
          <p:nvPr/>
        </p:nvSpPr>
        <p:spPr>
          <a:xfrm>
            <a:off x="528174"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456097"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6384020"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9311944"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ame 6"/>
          <p:cNvSpPr/>
          <p:nvPr/>
        </p:nvSpPr>
        <p:spPr>
          <a:xfrm>
            <a:off x="3609120"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p:cNvSpPr txBox="1"/>
          <p:nvPr/>
        </p:nvSpPr>
        <p:spPr>
          <a:xfrm>
            <a:off x="751866" y="5267731"/>
            <a:ext cx="1904493" cy="307777"/>
          </a:xfrm>
          <a:prstGeom prst="rect">
            <a:avLst/>
          </a:prstGeom>
          <a:noFill/>
        </p:spPr>
        <p:txBody>
          <a:bodyPr wrap="square" rtlCol="0" anchor="ctr">
            <a:spAutoFit/>
          </a:bodyPr>
          <a:lstStyle/>
          <a:p>
            <a:pPr algn="ctr"/>
            <a:r>
              <a:rPr lang="en-US" altLang="ko-KR" sz="1400" b="1" dirty="0">
                <a:cs typeface="Arial" panose="020B0604020202020204" pitchFamily="34" charset="0"/>
              </a:rPr>
              <a:t>COURSE MENU A</a:t>
            </a:r>
            <a:endParaRPr lang="ko-KR" altLang="en-US" sz="1400" b="1" dirty="0">
              <a:cs typeface="Arial" panose="020B0604020202020204" pitchFamily="34" charset="0"/>
            </a:endParaRPr>
          </a:p>
        </p:txBody>
      </p:sp>
      <p:sp>
        <p:nvSpPr>
          <p:cNvPr id="9" name="TextBox 8"/>
          <p:cNvSpPr txBox="1"/>
          <p:nvPr/>
        </p:nvSpPr>
        <p:spPr>
          <a:xfrm>
            <a:off x="3679789" y="5267731"/>
            <a:ext cx="1904493" cy="307777"/>
          </a:xfrm>
          <a:prstGeom prst="rect">
            <a:avLst/>
          </a:prstGeom>
          <a:noFill/>
        </p:spPr>
        <p:txBody>
          <a:bodyPr wrap="square" rtlCol="0" anchor="ctr">
            <a:spAutoFit/>
          </a:bodyPr>
          <a:lstStyle/>
          <a:p>
            <a:pPr algn="ctr"/>
            <a:r>
              <a:rPr lang="en-US" altLang="ko-KR" sz="1400" b="1" dirty="0">
                <a:cs typeface="Arial" panose="020B0604020202020204" pitchFamily="34" charset="0"/>
              </a:rPr>
              <a:t>COURSE MENU B</a:t>
            </a:r>
            <a:endParaRPr lang="ko-KR" altLang="en-US" sz="1400" b="1" dirty="0">
              <a:cs typeface="Arial" panose="020B0604020202020204" pitchFamily="34" charset="0"/>
            </a:endParaRPr>
          </a:p>
        </p:txBody>
      </p:sp>
      <p:sp>
        <p:nvSpPr>
          <p:cNvPr id="10" name="TextBox 9"/>
          <p:cNvSpPr txBox="1"/>
          <p:nvPr/>
        </p:nvSpPr>
        <p:spPr>
          <a:xfrm>
            <a:off x="6607712" y="5267731"/>
            <a:ext cx="1904493" cy="307777"/>
          </a:xfrm>
          <a:prstGeom prst="rect">
            <a:avLst/>
          </a:prstGeom>
          <a:noFill/>
        </p:spPr>
        <p:txBody>
          <a:bodyPr wrap="square" rtlCol="0" anchor="ctr">
            <a:spAutoFit/>
          </a:bodyPr>
          <a:lstStyle/>
          <a:p>
            <a:pPr algn="ctr"/>
            <a:r>
              <a:rPr lang="en-US" altLang="ko-KR" sz="1400" b="1" dirty="0">
                <a:cs typeface="Arial" panose="020B0604020202020204" pitchFamily="34" charset="0"/>
              </a:rPr>
              <a:t>COURSE MENU C</a:t>
            </a:r>
            <a:endParaRPr lang="ko-KR" altLang="en-US" sz="1400" b="1" dirty="0">
              <a:cs typeface="Arial" panose="020B0604020202020204" pitchFamily="34" charset="0"/>
            </a:endParaRPr>
          </a:p>
        </p:txBody>
      </p:sp>
      <p:sp>
        <p:nvSpPr>
          <p:cNvPr id="11" name="TextBox 10"/>
          <p:cNvSpPr txBox="1"/>
          <p:nvPr/>
        </p:nvSpPr>
        <p:spPr>
          <a:xfrm>
            <a:off x="9535636" y="5267731"/>
            <a:ext cx="1904493" cy="307777"/>
          </a:xfrm>
          <a:prstGeom prst="rect">
            <a:avLst/>
          </a:prstGeom>
          <a:noFill/>
        </p:spPr>
        <p:txBody>
          <a:bodyPr wrap="square" rtlCol="0" anchor="ctr">
            <a:spAutoFit/>
          </a:bodyPr>
          <a:lstStyle/>
          <a:p>
            <a:pPr algn="ctr"/>
            <a:r>
              <a:rPr lang="en-US" altLang="ko-KR" sz="1400" b="1" dirty="0">
                <a:cs typeface="Arial" panose="020B0604020202020204" pitchFamily="34" charset="0"/>
              </a:rPr>
              <a:t>COURSE MENU D</a:t>
            </a:r>
            <a:endParaRPr lang="ko-KR" altLang="en-US" sz="1400" b="1" dirty="0">
              <a:cs typeface="Arial" panose="020B0604020202020204" pitchFamily="34" charset="0"/>
            </a:endParaRPr>
          </a:p>
        </p:txBody>
      </p:sp>
      <p:sp>
        <p:nvSpPr>
          <p:cNvPr id="12" name="Frame 11"/>
          <p:cNvSpPr/>
          <p:nvPr/>
        </p:nvSpPr>
        <p:spPr>
          <a:xfrm>
            <a:off x="681199"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Frame 12"/>
          <p:cNvSpPr/>
          <p:nvPr/>
        </p:nvSpPr>
        <p:spPr>
          <a:xfrm>
            <a:off x="6537043"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Frame 13"/>
          <p:cNvSpPr/>
          <p:nvPr/>
        </p:nvSpPr>
        <p:spPr>
          <a:xfrm>
            <a:off x="9464966"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TextBox 14"/>
          <p:cNvSpPr txBox="1"/>
          <p:nvPr/>
        </p:nvSpPr>
        <p:spPr>
          <a:xfrm>
            <a:off x="3319671" y="214793"/>
            <a:ext cx="5563086" cy="769441"/>
          </a:xfrm>
          <a:prstGeom prst="rect">
            <a:avLst/>
          </a:prstGeom>
          <a:noFill/>
        </p:spPr>
        <p:txBody>
          <a:bodyPr wrap="square" rtlCol="0" anchor="ctr">
            <a:spAutoFit/>
          </a:bodyPr>
          <a:lstStyle/>
          <a:p>
            <a:pPr algn="dist"/>
            <a:r>
              <a:rPr lang="en-US" altLang="ko-KR" sz="4400" b="1" dirty="0">
                <a:solidFill>
                  <a:schemeClr val="tx1"/>
                </a:solidFill>
                <a:cs typeface="Arial" panose="020B0604020202020204" pitchFamily="34" charset="0"/>
              </a:rPr>
              <a:t>AWESOME</a:t>
            </a:r>
            <a:endParaRPr lang="en-US" altLang="ko-KR" sz="4400" b="1" dirty="0">
              <a:solidFill>
                <a:schemeClr val="tx1"/>
              </a:solidFill>
              <a:cs typeface="Arial" panose="020B0604020202020204" pitchFamily="34" charset="0"/>
            </a:endParaRPr>
          </a:p>
        </p:txBody>
      </p:sp>
      <p:sp>
        <p:nvSpPr>
          <p:cNvPr id="16" name="TextBox 15"/>
          <p:cNvSpPr txBox="1"/>
          <p:nvPr/>
        </p:nvSpPr>
        <p:spPr>
          <a:xfrm>
            <a:off x="3319671" y="861955"/>
            <a:ext cx="5563086" cy="584775"/>
          </a:xfrm>
          <a:prstGeom prst="rect">
            <a:avLst/>
          </a:prstGeom>
          <a:noFill/>
        </p:spPr>
        <p:txBody>
          <a:bodyPr wrap="square" rtlCol="0" anchor="ctr">
            <a:spAutoFit/>
          </a:bodyPr>
          <a:lstStyle/>
          <a:p>
            <a:pPr algn="dist"/>
            <a:r>
              <a:rPr lang="en-GB" altLang="ko-KR" sz="3200" b="1" dirty="0">
                <a:solidFill>
                  <a:schemeClr val="tx1"/>
                </a:solidFill>
                <a:cs typeface="Arial" panose="020B0604020202020204" pitchFamily="34" charset="0"/>
              </a:rPr>
              <a:t>PRESENTATION</a:t>
            </a:r>
            <a:endParaRPr lang="ko-KR" altLang="en-US" sz="3200" b="1" dirty="0">
              <a:solidFill>
                <a:schemeClr val="tx1"/>
              </a:solidFill>
              <a:cs typeface="Arial" panose="020B0604020202020204" pitchFamily="34" charset="0"/>
            </a:endParaRPr>
          </a:p>
        </p:txBody>
      </p:sp>
      <p:grpSp>
        <p:nvGrpSpPr>
          <p:cNvPr id="21" name="Group 20"/>
          <p:cNvGrpSpPr/>
          <p:nvPr/>
        </p:nvGrpSpPr>
        <p:grpSpPr>
          <a:xfrm>
            <a:off x="718547" y="5575508"/>
            <a:ext cx="1964188" cy="687213"/>
            <a:chOff x="-475010" y="1114178"/>
            <a:chExt cx="4241713" cy="687213"/>
          </a:xfrm>
        </p:grpSpPr>
        <p:sp>
          <p:nvSpPr>
            <p:cNvPr id="22" name="TextBox 21"/>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anose="020B0604020202020204" pitchFamily="34" charset="0"/>
                </a:rPr>
                <a:t>Content  Here</a:t>
              </a:r>
              <a:endParaRPr lang="ko-KR" altLang="en-US" sz="1400" b="1" dirty="0">
                <a:solidFill>
                  <a:schemeClr val="bg1"/>
                </a:solidFill>
                <a:cs typeface="Arial" panose="020B0604020202020204" pitchFamily="34" charset="0"/>
              </a:endParaRPr>
            </a:p>
          </p:txBody>
        </p:sp>
        <p:sp>
          <p:nvSpPr>
            <p:cNvPr id="23" name="TextBox 22"/>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anose="020B0604020202020204" pitchFamily="34" charset="0"/>
                </a:rPr>
                <a:t>Easy to change colors, photos and Text.</a:t>
              </a:r>
              <a:endParaRPr lang="en-US" altLang="ko-KR" sz="1200" dirty="0">
                <a:solidFill>
                  <a:schemeClr val="bg1"/>
                </a:solidFill>
                <a:cs typeface="Arial" panose="020B0604020202020204" pitchFamily="34" charset="0"/>
              </a:endParaRPr>
            </a:p>
          </p:txBody>
        </p:sp>
      </p:grpSp>
      <p:grpSp>
        <p:nvGrpSpPr>
          <p:cNvPr id="24" name="Group 23"/>
          <p:cNvGrpSpPr/>
          <p:nvPr/>
        </p:nvGrpSpPr>
        <p:grpSpPr>
          <a:xfrm>
            <a:off x="3648297" y="5575508"/>
            <a:ext cx="1964188" cy="687213"/>
            <a:chOff x="-475010" y="1114178"/>
            <a:chExt cx="4241713" cy="687213"/>
          </a:xfrm>
        </p:grpSpPr>
        <p:sp>
          <p:nvSpPr>
            <p:cNvPr id="25" name="TextBox 24"/>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anose="020B0604020202020204" pitchFamily="34" charset="0"/>
                </a:rPr>
                <a:t>Content  Here</a:t>
              </a:r>
              <a:endParaRPr lang="ko-KR" altLang="en-US" sz="1400" b="1" dirty="0">
                <a:solidFill>
                  <a:schemeClr val="bg1"/>
                </a:solidFill>
                <a:cs typeface="Arial" panose="020B0604020202020204" pitchFamily="34" charset="0"/>
              </a:endParaRPr>
            </a:p>
          </p:txBody>
        </p:sp>
        <p:sp>
          <p:nvSpPr>
            <p:cNvPr id="26" name="TextBox 25"/>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anose="020B0604020202020204" pitchFamily="34" charset="0"/>
                </a:rPr>
                <a:t>Easy to change colors, photos and Text.</a:t>
              </a:r>
              <a:endParaRPr lang="en-US" altLang="ko-KR" sz="1200" dirty="0">
                <a:solidFill>
                  <a:schemeClr val="bg1"/>
                </a:solidFill>
                <a:cs typeface="Arial" panose="020B0604020202020204" pitchFamily="34" charset="0"/>
              </a:endParaRPr>
            </a:p>
          </p:txBody>
        </p:sp>
      </p:grpSp>
      <p:grpSp>
        <p:nvGrpSpPr>
          <p:cNvPr id="27" name="Group 26"/>
          <p:cNvGrpSpPr/>
          <p:nvPr/>
        </p:nvGrpSpPr>
        <p:grpSpPr>
          <a:xfrm>
            <a:off x="6578047" y="5575508"/>
            <a:ext cx="1964188" cy="687213"/>
            <a:chOff x="-475010" y="1114178"/>
            <a:chExt cx="4241713" cy="687213"/>
          </a:xfrm>
        </p:grpSpPr>
        <p:sp>
          <p:nvSpPr>
            <p:cNvPr id="28" name="TextBox 27"/>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anose="020B0604020202020204" pitchFamily="34" charset="0"/>
                </a:rPr>
                <a:t>Content  Here</a:t>
              </a:r>
              <a:endParaRPr lang="ko-KR" altLang="en-US" sz="1400" b="1" dirty="0">
                <a:solidFill>
                  <a:schemeClr val="bg1"/>
                </a:solidFill>
                <a:cs typeface="Arial" panose="020B0604020202020204" pitchFamily="34" charset="0"/>
              </a:endParaRPr>
            </a:p>
          </p:txBody>
        </p:sp>
        <p:sp>
          <p:nvSpPr>
            <p:cNvPr id="29" name="TextBox 28"/>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anose="020B0604020202020204" pitchFamily="34" charset="0"/>
                </a:rPr>
                <a:t>Easy to change colors, photos and Text.</a:t>
              </a:r>
              <a:endParaRPr lang="en-US" altLang="ko-KR" sz="1200" dirty="0">
                <a:solidFill>
                  <a:schemeClr val="bg1"/>
                </a:solidFill>
                <a:cs typeface="Arial" panose="020B0604020202020204" pitchFamily="34" charset="0"/>
              </a:endParaRPr>
            </a:p>
          </p:txBody>
        </p:sp>
      </p:grpSp>
      <p:grpSp>
        <p:nvGrpSpPr>
          <p:cNvPr id="30" name="Group 29"/>
          <p:cNvGrpSpPr/>
          <p:nvPr/>
        </p:nvGrpSpPr>
        <p:grpSpPr>
          <a:xfrm>
            <a:off x="9507796" y="5575508"/>
            <a:ext cx="1964188" cy="687213"/>
            <a:chOff x="-475010" y="1114178"/>
            <a:chExt cx="4241713" cy="687213"/>
          </a:xfrm>
        </p:grpSpPr>
        <p:sp>
          <p:nvSpPr>
            <p:cNvPr id="31" name="TextBox 30"/>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anose="020B0604020202020204" pitchFamily="34" charset="0"/>
                </a:rPr>
                <a:t>Content  Here</a:t>
              </a:r>
              <a:endParaRPr lang="ko-KR" altLang="en-US" sz="1400" b="1" dirty="0">
                <a:solidFill>
                  <a:schemeClr val="bg1"/>
                </a:solidFill>
                <a:cs typeface="Arial" panose="020B0604020202020204" pitchFamily="34" charset="0"/>
              </a:endParaRPr>
            </a:p>
          </p:txBody>
        </p:sp>
        <p:sp>
          <p:nvSpPr>
            <p:cNvPr id="32" name="TextBox 31"/>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anose="020B0604020202020204" pitchFamily="34" charset="0"/>
                </a:rPr>
                <a:t>Easy to change colors, photos and Text.</a:t>
              </a:r>
              <a:endParaRPr lang="en-US" altLang="ko-KR" sz="1200" dirty="0">
                <a:solidFill>
                  <a:schemeClr val="bg1"/>
                </a:solidFill>
                <a:cs typeface="Arial" panose="020B0604020202020204" pitchFamily="34" charset="0"/>
              </a:endParaRPr>
            </a:p>
          </p:txBody>
        </p:sp>
      </p:gr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sp>
        <p:nvSpPr>
          <p:cNvPr id="3" name="Rounded Rectangle 49"/>
          <p:cNvSpPr/>
          <p:nvPr/>
        </p:nvSpPr>
        <p:spPr>
          <a:xfrm>
            <a:off x="916179" y="3777966"/>
            <a:ext cx="2232000" cy="2232838"/>
          </a:xfrm>
          <a:prstGeom prst="roundRect">
            <a:avLst>
              <a:gd name="adj" fmla="val 9373"/>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 name="Rounded Rectangle 51"/>
          <p:cNvSpPr/>
          <p:nvPr/>
        </p:nvSpPr>
        <p:spPr>
          <a:xfrm>
            <a:off x="3618950" y="3777966"/>
            <a:ext cx="2232000" cy="2232838"/>
          </a:xfrm>
          <a:prstGeom prst="roundRect">
            <a:avLst>
              <a:gd name="adj" fmla="val 9373"/>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 name="Rounded Rectangle 52"/>
          <p:cNvSpPr/>
          <p:nvPr/>
        </p:nvSpPr>
        <p:spPr>
          <a:xfrm>
            <a:off x="6321721" y="3777966"/>
            <a:ext cx="2232000" cy="2232838"/>
          </a:xfrm>
          <a:prstGeom prst="roundRect">
            <a:avLst>
              <a:gd name="adj" fmla="val 9373"/>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 name="Rounded Rectangle 53"/>
          <p:cNvSpPr/>
          <p:nvPr/>
        </p:nvSpPr>
        <p:spPr>
          <a:xfrm>
            <a:off x="9024491" y="3777966"/>
            <a:ext cx="2232000" cy="2232838"/>
          </a:xfrm>
          <a:prstGeom prst="roundRect">
            <a:avLst>
              <a:gd name="adj" fmla="val 9373"/>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 name="Rounded Rectangle 21"/>
          <p:cNvSpPr/>
          <p:nvPr/>
        </p:nvSpPr>
        <p:spPr>
          <a:xfrm>
            <a:off x="9636491" y="3356335"/>
            <a:ext cx="1008000" cy="828000"/>
          </a:xfrm>
          <a:prstGeom prst="roundRect">
            <a:avLst>
              <a:gd name="adj" fmla="val 1700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8" name="Rounded Rectangle 46"/>
          <p:cNvSpPr/>
          <p:nvPr/>
        </p:nvSpPr>
        <p:spPr>
          <a:xfrm>
            <a:off x="1528179" y="3356335"/>
            <a:ext cx="1008000" cy="828000"/>
          </a:xfrm>
          <a:prstGeom prst="roundRect">
            <a:avLst>
              <a:gd name="adj" fmla="val 1700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9" name="Rounded Rectangle 47"/>
          <p:cNvSpPr/>
          <p:nvPr/>
        </p:nvSpPr>
        <p:spPr>
          <a:xfrm>
            <a:off x="4230950" y="3356335"/>
            <a:ext cx="1008000" cy="828000"/>
          </a:xfrm>
          <a:prstGeom prst="roundRect">
            <a:avLst>
              <a:gd name="adj" fmla="val 1700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10" name="Rounded Rectangle 48"/>
          <p:cNvSpPr/>
          <p:nvPr/>
        </p:nvSpPr>
        <p:spPr>
          <a:xfrm>
            <a:off x="6933721" y="3356335"/>
            <a:ext cx="1008000" cy="828000"/>
          </a:xfrm>
          <a:prstGeom prst="roundRect">
            <a:avLst>
              <a:gd name="adj" fmla="val 1700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grpSp>
        <p:nvGrpSpPr>
          <p:cNvPr id="11" name="Group 10"/>
          <p:cNvGrpSpPr/>
          <p:nvPr/>
        </p:nvGrpSpPr>
        <p:grpSpPr>
          <a:xfrm>
            <a:off x="1136034" y="4405677"/>
            <a:ext cx="1792290" cy="1378351"/>
            <a:chOff x="6728048" y="3326250"/>
            <a:chExt cx="1728192" cy="1247747"/>
          </a:xfrm>
        </p:grpSpPr>
        <p:sp>
          <p:nvSpPr>
            <p:cNvPr id="12" name="TextBox 11"/>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13" name="TextBox 12"/>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1"/>
                  </a:solidFill>
                  <a:cs typeface="Arial" panose="020B0604020202020204" pitchFamily="34" charset="0"/>
                </a:rPr>
                <a:t>STRENGTHS</a:t>
              </a:r>
              <a:endParaRPr lang="ko-KR" altLang="en-US" sz="1400" b="1" dirty="0">
                <a:solidFill>
                  <a:schemeClr val="accent1"/>
                </a:solidFill>
                <a:cs typeface="Arial" panose="020B0604020202020204" pitchFamily="34" charset="0"/>
              </a:endParaRPr>
            </a:p>
          </p:txBody>
        </p:sp>
      </p:grpSp>
      <p:grpSp>
        <p:nvGrpSpPr>
          <p:cNvPr id="14" name="Group 13"/>
          <p:cNvGrpSpPr/>
          <p:nvPr/>
        </p:nvGrpSpPr>
        <p:grpSpPr>
          <a:xfrm>
            <a:off x="3838806" y="4405677"/>
            <a:ext cx="1792290" cy="1378351"/>
            <a:chOff x="6728048" y="3326250"/>
            <a:chExt cx="1728192" cy="1247747"/>
          </a:xfrm>
        </p:grpSpPr>
        <p:sp>
          <p:nvSpPr>
            <p:cNvPr id="15" name="TextBox 14"/>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16" name="TextBox 15"/>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2"/>
                  </a:solidFill>
                  <a:cs typeface="Arial" panose="020B0604020202020204" pitchFamily="34" charset="0"/>
                </a:rPr>
                <a:t>WEAKNESS</a:t>
              </a:r>
              <a:endParaRPr lang="ko-KR" altLang="en-US" sz="1400" b="1" dirty="0">
                <a:solidFill>
                  <a:schemeClr val="accent2"/>
                </a:solidFill>
                <a:cs typeface="Arial" panose="020B0604020202020204" pitchFamily="34" charset="0"/>
              </a:endParaRPr>
            </a:p>
          </p:txBody>
        </p:sp>
      </p:grpSp>
      <p:grpSp>
        <p:nvGrpSpPr>
          <p:cNvPr id="17" name="Group 16"/>
          <p:cNvGrpSpPr/>
          <p:nvPr/>
        </p:nvGrpSpPr>
        <p:grpSpPr>
          <a:xfrm>
            <a:off x="6541576" y="4405677"/>
            <a:ext cx="1792290" cy="1378351"/>
            <a:chOff x="6728048" y="3326250"/>
            <a:chExt cx="1728192" cy="1247747"/>
          </a:xfrm>
        </p:grpSpPr>
        <p:sp>
          <p:nvSpPr>
            <p:cNvPr id="18" name="TextBox 17"/>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19" name="TextBox 18"/>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3"/>
                  </a:solidFill>
                  <a:cs typeface="Arial" panose="020B0604020202020204" pitchFamily="34" charset="0"/>
                </a:rPr>
                <a:t>OPPORTUNITIES</a:t>
              </a:r>
              <a:endParaRPr lang="ko-KR" altLang="en-US" sz="1400" b="1" dirty="0">
                <a:solidFill>
                  <a:schemeClr val="accent3"/>
                </a:solidFill>
                <a:cs typeface="Arial" panose="020B0604020202020204" pitchFamily="34" charset="0"/>
              </a:endParaRPr>
            </a:p>
          </p:txBody>
        </p:sp>
      </p:grpSp>
      <p:grpSp>
        <p:nvGrpSpPr>
          <p:cNvPr id="20" name="Group 19"/>
          <p:cNvGrpSpPr/>
          <p:nvPr/>
        </p:nvGrpSpPr>
        <p:grpSpPr>
          <a:xfrm>
            <a:off x="9244346" y="4405677"/>
            <a:ext cx="1792290" cy="1378351"/>
            <a:chOff x="6728048" y="3326250"/>
            <a:chExt cx="1728192" cy="1247747"/>
          </a:xfrm>
        </p:grpSpPr>
        <p:sp>
          <p:nvSpPr>
            <p:cNvPr id="21" name="TextBox 20"/>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22" name="TextBox 21"/>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4"/>
                  </a:solidFill>
                  <a:cs typeface="Arial" panose="020B0604020202020204" pitchFamily="34" charset="0"/>
                </a:rPr>
                <a:t>THREATS</a:t>
              </a:r>
              <a:endParaRPr lang="ko-KR" altLang="en-US" sz="1400" b="1" dirty="0">
                <a:solidFill>
                  <a:schemeClr val="accent4"/>
                </a:solidFill>
                <a:cs typeface="Arial" panose="020B0604020202020204" pitchFamily="34" charset="0"/>
              </a:endParaRPr>
            </a:p>
          </p:txBody>
        </p:sp>
      </p:grpSp>
      <p:sp>
        <p:nvSpPr>
          <p:cNvPr id="23" name="TextBox 22"/>
          <p:cNvSpPr txBox="1"/>
          <p:nvPr/>
        </p:nvSpPr>
        <p:spPr>
          <a:xfrm>
            <a:off x="1715781" y="3393246"/>
            <a:ext cx="632799" cy="769441"/>
          </a:xfrm>
          <a:prstGeom prst="rect">
            <a:avLst/>
          </a:prstGeom>
          <a:noFill/>
        </p:spPr>
        <p:txBody>
          <a:bodyPr wrap="square" rtlCol="0">
            <a:spAutoFit/>
          </a:bodyPr>
          <a:lstStyle/>
          <a:p>
            <a:pPr algn="ctr"/>
            <a:r>
              <a:rPr lang="en-US" altLang="ko-KR" sz="4400" b="1" dirty="0">
                <a:solidFill>
                  <a:schemeClr val="bg1"/>
                </a:solidFill>
                <a:cs typeface="Arial" panose="020B0604020202020204" pitchFamily="34" charset="0"/>
              </a:rPr>
              <a:t>S</a:t>
            </a:r>
            <a:endParaRPr lang="ko-KR" altLang="en-US" sz="4400" b="1" dirty="0">
              <a:solidFill>
                <a:schemeClr val="bg1"/>
              </a:solidFill>
              <a:cs typeface="Arial" panose="020B0604020202020204" pitchFamily="34" charset="0"/>
            </a:endParaRPr>
          </a:p>
        </p:txBody>
      </p:sp>
      <p:sp>
        <p:nvSpPr>
          <p:cNvPr id="24" name="TextBox 23"/>
          <p:cNvSpPr txBox="1"/>
          <p:nvPr/>
        </p:nvSpPr>
        <p:spPr>
          <a:xfrm>
            <a:off x="4418552" y="3393246"/>
            <a:ext cx="632799" cy="769441"/>
          </a:xfrm>
          <a:prstGeom prst="rect">
            <a:avLst/>
          </a:prstGeom>
          <a:noFill/>
        </p:spPr>
        <p:txBody>
          <a:bodyPr wrap="square" rtlCol="0">
            <a:spAutoFit/>
          </a:bodyPr>
          <a:lstStyle/>
          <a:p>
            <a:pPr algn="ctr"/>
            <a:r>
              <a:rPr lang="en-US" altLang="ko-KR" sz="4400" b="1" dirty="0">
                <a:solidFill>
                  <a:schemeClr val="bg1"/>
                </a:solidFill>
                <a:cs typeface="Arial" panose="020B0604020202020204" pitchFamily="34" charset="0"/>
              </a:rPr>
              <a:t>W</a:t>
            </a:r>
            <a:endParaRPr lang="ko-KR" altLang="en-US" sz="4400" b="1" dirty="0">
              <a:solidFill>
                <a:schemeClr val="bg1"/>
              </a:solidFill>
              <a:cs typeface="Arial" panose="020B0604020202020204" pitchFamily="34" charset="0"/>
            </a:endParaRPr>
          </a:p>
        </p:txBody>
      </p:sp>
      <p:sp>
        <p:nvSpPr>
          <p:cNvPr id="25" name="TextBox 24"/>
          <p:cNvSpPr txBox="1"/>
          <p:nvPr/>
        </p:nvSpPr>
        <p:spPr>
          <a:xfrm>
            <a:off x="7121323" y="3393246"/>
            <a:ext cx="632799" cy="769441"/>
          </a:xfrm>
          <a:prstGeom prst="rect">
            <a:avLst/>
          </a:prstGeom>
          <a:noFill/>
        </p:spPr>
        <p:txBody>
          <a:bodyPr wrap="square" rtlCol="0">
            <a:spAutoFit/>
          </a:bodyPr>
          <a:lstStyle/>
          <a:p>
            <a:pPr algn="ctr"/>
            <a:r>
              <a:rPr lang="en-US" altLang="ko-KR" sz="4400" b="1" dirty="0">
                <a:solidFill>
                  <a:schemeClr val="bg1"/>
                </a:solidFill>
                <a:cs typeface="Arial" panose="020B0604020202020204" pitchFamily="34" charset="0"/>
              </a:rPr>
              <a:t>O</a:t>
            </a:r>
            <a:endParaRPr lang="ko-KR" altLang="en-US" sz="4400" b="1" dirty="0">
              <a:solidFill>
                <a:schemeClr val="bg1"/>
              </a:solidFill>
              <a:cs typeface="Arial" panose="020B0604020202020204" pitchFamily="34" charset="0"/>
            </a:endParaRPr>
          </a:p>
        </p:txBody>
      </p:sp>
      <p:sp>
        <p:nvSpPr>
          <p:cNvPr id="26" name="TextBox 25"/>
          <p:cNvSpPr txBox="1"/>
          <p:nvPr/>
        </p:nvSpPr>
        <p:spPr>
          <a:xfrm>
            <a:off x="9824093" y="3393246"/>
            <a:ext cx="632799" cy="769441"/>
          </a:xfrm>
          <a:prstGeom prst="rect">
            <a:avLst/>
          </a:prstGeom>
          <a:noFill/>
        </p:spPr>
        <p:txBody>
          <a:bodyPr wrap="square" rtlCol="0">
            <a:spAutoFit/>
          </a:bodyPr>
          <a:lstStyle/>
          <a:p>
            <a:pPr algn="ctr"/>
            <a:r>
              <a:rPr lang="en-US" altLang="ko-KR" sz="4400" b="1" dirty="0">
                <a:solidFill>
                  <a:schemeClr val="bg1"/>
                </a:solidFill>
                <a:cs typeface="Arial" panose="020B0604020202020204" pitchFamily="34" charset="0"/>
              </a:rPr>
              <a:t>T</a:t>
            </a:r>
            <a:endParaRPr lang="ko-KR" altLang="en-US" sz="4400" b="1" dirty="0">
              <a:solidFill>
                <a:schemeClr val="bg1"/>
              </a:solidFill>
              <a:cs typeface="Arial" panose="020B0604020202020204" pitchFamily="34" charset="0"/>
            </a:endParaRPr>
          </a:p>
        </p:txBody>
      </p:sp>
      <p:grpSp>
        <p:nvGrpSpPr>
          <p:cNvPr id="27" name="그룹 3"/>
          <p:cNvGrpSpPr/>
          <p:nvPr/>
        </p:nvGrpSpPr>
        <p:grpSpPr>
          <a:xfrm>
            <a:off x="3832326" y="1815886"/>
            <a:ext cx="4527351" cy="720000"/>
            <a:chOff x="3874689" y="1815886"/>
            <a:chExt cx="4527351" cy="720000"/>
          </a:xfrm>
        </p:grpSpPr>
        <p:sp>
          <p:nvSpPr>
            <p:cNvPr id="28" name="Rectangle 27"/>
            <p:cNvSpPr/>
            <p:nvPr userDrawn="1"/>
          </p:nvSpPr>
          <p:spPr>
            <a:xfrm>
              <a:off x="3874689" y="1815886"/>
              <a:ext cx="720000" cy="72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29" name="Rectangle 28"/>
            <p:cNvSpPr/>
            <p:nvPr userDrawn="1"/>
          </p:nvSpPr>
          <p:spPr>
            <a:xfrm>
              <a:off x="5143806" y="1815886"/>
              <a:ext cx="720000" cy="72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30" name="Rectangle 29"/>
            <p:cNvSpPr/>
            <p:nvPr userDrawn="1"/>
          </p:nvSpPr>
          <p:spPr>
            <a:xfrm>
              <a:off x="6412923" y="1815886"/>
              <a:ext cx="720000" cy="72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31" name="Rectangle 30"/>
            <p:cNvSpPr/>
            <p:nvPr userDrawn="1"/>
          </p:nvSpPr>
          <p:spPr>
            <a:xfrm>
              <a:off x="7682040" y="1815886"/>
              <a:ext cx="720000" cy="72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32" name="TextBox 31"/>
            <p:cNvSpPr txBox="1"/>
            <p:nvPr/>
          </p:nvSpPr>
          <p:spPr>
            <a:xfrm>
              <a:off x="3918290" y="1873894"/>
              <a:ext cx="632799" cy="584775"/>
            </a:xfrm>
            <a:prstGeom prst="rect">
              <a:avLst/>
            </a:prstGeom>
            <a:noFill/>
          </p:spPr>
          <p:txBody>
            <a:bodyPr wrap="square" rtlCol="0">
              <a:spAutoFit/>
            </a:bodyPr>
            <a:lstStyle/>
            <a:p>
              <a:pPr algn="ctr"/>
              <a:r>
                <a:rPr lang="en-US" altLang="ko-KR" sz="3200" b="1" dirty="0">
                  <a:solidFill>
                    <a:schemeClr val="bg1"/>
                  </a:solidFill>
                  <a:cs typeface="Arial" panose="020B0604020202020204" pitchFamily="34" charset="0"/>
                </a:rPr>
                <a:t>S</a:t>
              </a:r>
              <a:endParaRPr lang="ko-KR" altLang="en-US" sz="3200" b="1" dirty="0">
                <a:solidFill>
                  <a:schemeClr val="bg1"/>
                </a:solidFill>
                <a:cs typeface="Arial" panose="020B0604020202020204" pitchFamily="34" charset="0"/>
              </a:endParaRPr>
            </a:p>
          </p:txBody>
        </p:sp>
        <p:sp>
          <p:nvSpPr>
            <p:cNvPr id="33" name="TextBox 32"/>
            <p:cNvSpPr txBox="1"/>
            <p:nvPr/>
          </p:nvSpPr>
          <p:spPr>
            <a:xfrm>
              <a:off x="5187407" y="1873894"/>
              <a:ext cx="632799" cy="584775"/>
            </a:xfrm>
            <a:prstGeom prst="rect">
              <a:avLst/>
            </a:prstGeom>
            <a:noFill/>
          </p:spPr>
          <p:txBody>
            <a:bodyPr wrap="square" rtlCol="0">
              <a:spAutoFit/>
            </a:bodyPr>
            <a:lstStyle/>
            <a:p>
              <a:pPr algn="ctr"/>
              <a:r>
                <a:rPr lang="en-US" altLang="ko-KR" sz="3200" b="1" dirty="0">
                  <a:solidFill>
                    <a:schemeClr val="bg1"/>
                  </a:solidFill>
                  <a:cs typeface="Arial" panose="020B0604020202020204" pitchFamily="34" charset="0"/>
                </a:rPr>
                <a:t>W</a:t>
              </a:r>
              <a:endParaRPr lang="ko-KR" altLang="en-US" sz="3200" b="1" dirty="0">
                <a:solidFill>
                  <a:schemeClr val="bg1"/>
                </a:solidFill>
                <a:cs typeface="Arial" panose="020B0604020202020204" pitchFamily="34" charset="0"/>
              </a:endParaRPr>
            </a:p>
          </p:txBody>
        </p:sp>
        <p:sp>
          <p:nvSpPr>
            <p:cNvPr id="34" name="TextBox 33"/>
            <p:cNvSpPr txBox="1"/>
            <p:nvPr/>
          </p:nvSpPr>
          <p:spPr>
            <a:xfrm>
              <a:off x="6456524" y="1873894"/>
              <a:ext cx="632799" cy="584775"/>
            </a:xfrm>
            <a:prstGeom prst="rect">
              <a:avLst/>
            </a:prstGeom>
            <a:noFill/>
          </p:spPr>
          <p:txBody>
            <a:bodyPr wrap="square" rtlCol="0">
              <a:spAutoFit/>
            </a:bodyPr>
            <a:lstStyle/>
            <a:p>
              <a:pPr algn="ctr"/>
              <a:r>
                <a:rPr lang="en-US" altLang="ko-KR" sz="3200" b="1" dirty="0">
                  <a:solidFill>
                    <a:schemeClr val="bg1"/>
                  </a:solidFill>
                  <a:cs typeface="Arial" panose="020B0604020202020204" pitchFamily="34" charset="0"/>
                </a:rPr>
                <a:t>O</a:t>
              </a:r>
              <a:endParaRPr lang="ko-KR" altLang="en-US" sz="3200" b="1" dirty="0">
                <a:solidFill>
                  <a:schemeClr val="bg1"/>
                </a:solidFill>
                <a:cs typeface="Arial" panose="020B0604020202020204" pitchFamily="34" charset="0"/>
              </a:endParaRPr>
            </a:p>
          </p:txBody>
        </p:sp>
        <p:sp>
          <p:nvSpPr>
            <p:cNvPr id="35" name="TextBox 34"/>
            <p:cNvSpPr txBox="1"/>
            <p:nvPr/>
          </p:nvSpPr>
          <p:spPr>
            <a:xfrm>
              <a:off x="7725641" y="1873894"/>
              <a:ext cx="632799" cy="584775"/>
            </a:xfrm>
            <a:prstGeom prst="rect">
              <a:avLst/>
            </a:prstGeom>
            <a:noFill/>
          </p:spPr>
          <p:txBody>
            <a:bodyPr wrap="square" rtlCol="0">
              <a:spAutoFit/>
            </a:bodyPr>
            <a:lstStyle/>
            <a:p>
              <a:pPr algn="ctr"/>
              <a:r>
                <a:rPr lang="en-US" altLang="ko-KR" sz="3200" b="1" dirty="0">
                  <a:solidFill>
                    <a:schemeClr val="bg1"/>
                  </a:solidFill>
                  <a:cs typeface="Arial" panose="020B0604020202020204" pitchFamily="34" charset="0"/>
                </a:rPr>
                <a:t>T</a:t>
              </a:r>
              <a:endParaRPr lang="ko-KR" altLang="en-US" sz="3200" b="1" dirty="0">
                <a:solidFill>
                  <a:schemeClr val="bg1"/>
                </a:solidFill>
                <a:cs typeface="Arial" panose="020B0604020202020204" pitchFamily="34" charset="0"/>
              </a:endParaRPr>
            </a:p>
          </p:txBody>
        </p:sp>
      </p:grpSp>
      <p:cxnSp>
        <p:nvCxnSpPr>
          <p:cNvPr id="36" name="Elbow Connector 41"/>
          <p:cNvCxnSpPr>
            <a:stCxn id="29" idx="2"/>
          </p:cNvCxnSpPr>
          <p:nvPr/>
        </p:nvCxnSpPr>
        <p:spPr>
          <a:xfrm rot="5400000">
            <a:off x="4691218" y="2586111"/>
            <a:ext cx="820450" cy="720000"/>
          </a:xfrm>
          <a:prstGeom prst="bentConnector3">
            <a:avLst/>
          </a:prstGeom>
          <a:ln w="25400">
            <a:solidFill>
              <a:schemeClr val="accent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7" name="Elbow Connector 42"/>
          <p:cNvCxnSpPr>
            <a:stCxn id="30" idx="2"/>
          </p:cNvCxnSpPr>
          <p:nvPr/>
        </p:nvCxnSpPr>
        <p:spPr>
          <a:xfrm rot="16200000" flipH="1">
            <a:off x="6680335" y="2586110"/>
            <a:ext cx="820448" cy="720000"/>
          </a:xfrm>
          <a:prstGeom prst="bentConnector3">
            <a:avLst>
              <a:gd name="adj1" fmla="val 50000"/>
            </a:avLst>
          </a:prstGeom>
          <a:ln w="254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40"/>
          <p:cNvCxnSpPr/>
          <p:nvPr/>
        </p:nvCxnSpPr>
        <p:spPr>
          <a:xfrm rot="5400000">
            <a:off x="2677957" y="1820200"/>
            <a:ext cx="857360" cy="2160000"/>
          </a:xfrm>
          <a:prstGeom prst="bentConnector3">
            <a:avLst>
              <a:gd name="adj1" fmla="val 50000"/>
            </a:avLst>
          </a:prstGeom>
          <a:ln w="25400">
            <a:solidFill>
              <a:schemeClr val="accent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40"/>
          <p:cNvCxnSpPr/>
          <p:nvPr/>
        </p:nvCxnSpPr>
        <p:spPr>
          <a:xfrm rot="16200000" flipH="1">
            <a:off x="8656683" y="1820200"/>
            <a:ext cx="857360" cy="2160000"/>
          </a:xfrm>
          <a:prstGeom prst="bentConnector3">
            <a:avLst>
              <a:gd name="adj1" fmla="val 50000"/>
            </a:avLst>
          </a:prstGeom>
          <a:ln w="254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p:cNvSpPr txBox="1"/>
          <p:nvPr/>
        </p:nvSpPr>
        <p:spPr>
          <a:xfrm>
            <a:off x="8228025" y="3414324"/>
            <a:ext cx="3434876" cy="461665"/>
          </a:xfrm>
          <a:prstGeom prst="rect">
            <a:avLst/>
          </a:prstGeom>
          <a:noFill/>
        </p:spPr>
        <p:txBody>
          <a:bodyPr wrap="square" rtlCol="0">
            <a:spAutoFit/>
          </a:bodyPr>
          <a:lstStyle/>
          <a:p>
            <a:r>
              <a:rPr lang="fi-FI" altLang="ko-KR" sz="1200" dirty="0">
                <a:solidFill>
                  <a:schemeClr val="tx1">
                    <a:lumMod val="75000"/>
                    <a:lumOff val="25000"/>
                  </a:schemeClr>
                </a:solidFill>
                <a:cs typeface="Arial" panose="020B0604020202020204" pitchFamily="34" charset="0"/>
              </a:rPr>
              <a:t>Penggunaan aplikasi memerlukan koneksi internet.</a:t>
            </a:r>
            <a:endParaRPr lang="ko-KR" altLang="en-US" sz="1200" dirty="0">
              <a:solidFill>
                <a:schemeClr val="tx1">
                  <a:lumMod val="75000"/>
                  <a:lumOff val="25000"/>
                </a:schemeClr>
              </a:solidFill>
              <a:cs typeface="Arial" panose="020B0604020202020204" pitchFamily="34" charset="0"/>
            </a:endParaRPr>
          </a:p>
        </p:txBody>
      </p:sp>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Batasan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Masalah</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sp>
        <p:nvSpPr>
          <p:cNvPr id="80" name="TextBox 79"/>
          <p:cNvSpPr txBox="1"/>
          <p:nvPr/>
        </p:nvSpPr>
        <p:spPr>
          <a:xfrm>
            <a:off x="8228023" y="2240275"/>
            <a:ext cx="343487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Aplikasi ini dibuat untuk platform sistem operasi Android dengan API 21  sampai 32.</a:t>
            </a:r>
            <a:endParaRPr lang="ko-KR" altLang="en-US" sz="1200" dirty="0">
              <a:solidFill>
                <a:schemeClr val="tx1">
                  <a:lumMod val="75000"/>
                  <a:lumOff val="25000"/>
                </a:schemeClr>
              </a:solidFill>
              <a:cs typeface="Arial" panose="020B0604020202020204" pitchFamily="34" charset="0"/>
            </a:endParaRPr>
          </a:p>
        </p:txBody>
      </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sp>
        <p:nvSpPr>
          <p:cNvPr id="90" name="TextBox 89"/>
          <p:cNvSpPr txBox="1"/>
          <p:nvPr/>
        </p:nvSpPr>
        <p:spPr>
          <a:xfrm>
            <a:off x="8220596" y="4626111"/>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Aplikasi ini dibuat menggunakan bahasa pemrograman Kotlin, berbasis Android, dan menggunakan Android Studio.</a:t>
            </a:r>
            <a:endParaRPr lang="ko-KR" altLang="en-US" sz="1200" dirty="0">
              <a:solidFill>
                <a:schemeClr val="tx1">
                  <a:lumMod val="75000"/>
                  <a:lumOff val="25000"/>
                </a:schemeClr>
              </a:solidFill>
              <a:cs typeface="Arial" panose="020B0604020202020204" pitchFamily="34" charset="0"/>
            </a:endParaRPr>
          </a:p>
        </p:txBody>
      </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sp>
        <p:nvSpPr>
          <p:cNvPr id="95" name="TextBox 94"/>
          <p:cNvSpPr txBox="1"/>
          <p:nvPr/>
        </p:nvSpPr>
        <p:spPr>
          <a:xfrm>
            <a:off x="8228023" y="5784220"/>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Mahasiswa yang dimaksud dalam penelitian ini memiliki studi kasus dalam lingkup mahasiswa Fakultas Ilmu Komputer Universitas Brawijaya.</a:t>
            </a:r>
            <a:endParaRPr lang="ko-KR" altLang="en-US" sz="1200" dirty="0">
              <a:solidFill>
                <a:schemeClr val="tx1">
                  <a:lumMod val="75000"/>
                  <a:lumOff val="25000"/>
                </a:schemeClr>
              </a:solidFill>
              <a:cs typeface="Arial" panose="020B0604020202020204" pitchFamily="34" charset="0"/>
            </a:endParaRPr>
          </a:p>
        </p:txBody>
      </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sp>
        <p:nvSpPr>
          <p:cNvPr id="3" name="Freeform 9"/>
          <p:cNvSpPr>
            <a:spLocks noEditPoints="1"/>
          </p:cNvSpPr>
          <p:nvPr/>
        </p:nvSpPr>
        <p:spPr bwMode="auto">
          <a:xfrm>
            <a:off x="625814" y="2396272"/>
            <a:ext cx="5120111" cy="3135621"/>
          </a:xfrm>
          <a:custGeom>
            <a:avLst/>
            <a:gdLst>
              <a:gd name="T0" fmla="*/ 3609 w 5720"/>
              <a:gd name="T1" fmla="*/ 2874 h 3503"/>
              <a:gd name="T2" fmla="*/ 5106 w 5720"/>
              <a:gd name="T3" fmla="*/ 1874 h 3503"/>
              <a:gd name="T4" fmla="*/ 5015 w 5720"/>
              <a:gd name="T5" fmla="*/ 1600 h 3503"/>
              <a:gd name="T6" fmla="*/ 5022 w 5720"/>
              <a:gd name="T7" fmla="*/ 1512 h 3503"/>
              <a:gd name="T8" fmla="*/ 4997 w 5720"/>
              <a:gd name="T9" fmla="*/ 1441 h 3503"/>
              <a:gd name="T10" fmla="*/ 3851 w 5720"/>
              <a:gd name="T11" fmla="*/ 701 h 3503"/>
              <a:gd name="T12" fmla="*/ 3740 w 5720"/>
              <a:gd name="T13" fmla="*/ 838 h 3503"/>
              <a:gd name="T14" fmla="*/ 3769 w 5720"/>
              <a:gd name="T15" fmla="*/ 1236 h 3503"/>
              <a:gd name="T16" fmla="*/ 3844 w 5720"/>
              <a:gd name="T17" fmla="*/ 954 h 3503"/>
              <a:gd name="T18" fmla="*/ 298 w 5720"/>
              <a:gd name="T19" fmla="*/ 240 h 3503"/>
              <a:gd name="T20" fmla="*/ 466 w 5720"/>
              <a:gd name="T21" fmla="*/ 185 h 3503"/>
              <a:gd name="T22" fmla="*/ 2104 w 5720"/>
              <a:gd name="T23" fmla="*/ 283 h 3503"/>
              <a:gd name="T24" fmla="*/ 3060 w 5720"/>
              <a:gd name="T25" fmla="*/ 354 h 3503"/>
              <a:gd name="T26" fmla="*/ 3537 w 5720"/>
              <a:gd name="T27" fmla="*/ 438 h 3503"/>
              <a:gd name="T28" fmla="*/ 3411 w 5720"/>
              <a:gd name="T29" fmla="*/ 594 h 3503"/>
              <a:gd name="T30" fmla="*/ 3731 w 5720"/>
              <a:gd name="T31" fmla="*/ 598 h 3503"/>
              <a:gd name="T32" fmla="*/ 4077 w 5720"/>
              <a:gd name="T33" fmla="*/ 643 h 3503"/>
              <a:gd name="T34" fmla="*/ 4128 w 5720"/>
              <a:gd name="T35" fmla="*/ 929 h 3503"/>
              <a:gd name="T36" fmla="*/ 4293 w 5720"/>
              <a:gd name="T37" fmla="*/ 1105 h 3503"/>
              <a:gd name="T38" fmla="*/ 4375 w 5720"/>
              <a:gd name="T39" fmla="*/ 1229 h 3503"/>
              <a:gd name="T40" fmla="*/ 4866 w 5720"/>
              <a:gd name="T41" fmla="*/ 800 h 3503"/>
              <a:gd name="T42" fmla="*/ 5313 w 5720"/>
              <a:gd name="T43" fmla="*/ 440 h 3503"/>
              <a:gd name="T44" fmla="*/ 5424 w 5720"/>
              <a:gd name="T45" fmla="*/ 127 h 3503"/>
              <a:gd name="T46" fmla="*/ 5678 w 5720"/>
              <a:gd name="T47" fmla="*/ 376 h 3503"/>
              <a:gd name="T48" fmla="*/ 5551 w 5720"/>
              <a:gd name="T49" fmla="*/ 600 h 3503"/>
              <a:gd name="T50" fmla="*/ 5446 w 5720"/>
              <a:gd name="T51" fmla="*/ 838 h 3503"/>
              <a:gd name="T52" fmla="*/ 5482 w 5720"/>
              <a:gd name="T53" fmla="*/ 970 h 3503"/>
              <a:gd name="T54" fmla="*/ 5197 w 5720"/>
              <a:gd name="T55" fmla="*/ 1183 h 3503"/>
              <a:gd name="T56" fmla="*/ 5140 w 5720"/>
              <a:gd name="T57" fmla="*/ 1434 h 3503"/>
              <a:gd name="T58" fmla="*/ 5155 w 5720"/>
              <a:gd name="T59" fmla="*/ 1538 h 3503"/>
              <a:gd name="T60" fmla="*/ 5073 w 5720"/>
              <a:gd name="T61" fmla="*/ 1600 h 3503"/>
              <a:gd name="T62" fmla="*/ 5064 w 5720"/>
              <a:gd name="T63" fmla="*/ 1701 h 3503"/>
              <a:gd name="T64" fmla="*/ 5133 w 5720"/>
              <a:gd name="T65" fmla="*/ 1976 h 3503"/>
              <a:gd name="T66" fmla="*/ 5048 w 5720"/>
              <a:gd name="T67" fmla="*/ 2083 h 3503"/>
              <a:gd name="T68" fmla="*/ 4797 w 5720"/>
              <a:gd name="T69" fmla="*/ 2347 h 3503"/>
              <a:gd name="T70" fmla="*/ 4669 w 5720"/>
              <a:gd name="T71" fmla="*/ 2505 h 3503"/>
              <a:gd name="T72" fmla="*/ 4768 w 5720"/>
              <a:gd name="T73" fmla="*/ 2923 h 3503"/>
              <a:gd name="T74" fmla="*/ 4909 w 5720"/>
              <a:gd name="T75" fmla="*/ 3414 h 3503"/>
              <a:gd name="T76" fmla="*/ 4702 w 5720"/>
              <a:gd name="T77" fmla="*/ 3350 h 3503"/>
              <a:gd name="T78" fmla="*/ 4549 w 5720"/>
              <a:gd name="T79" fmla="*/ 3112 h 3503"/>
              <a:gd name="T80" fmla="*/ 4197 w 5720"/>
              <a:gd name="T81" fmla="*/ 2905 h 3503"/>
              <a:gd name="T82" fmla="*/ 3875 w 5720"/>
              <a:gd name="T83" fmla="*/ 2863 h 3503"/>
              <a:gd name="T84" fmla="*/ 3706 w 5720"/>
              <a:gd name="T85" fmla="*/ 2885 h 3503"/>
              <a:gd name="T86" fmla="*/ 3713 w 5720"/>
              <a:gd name="T87" fmla="*/ 2952 h 3503"/>
              <a:gd name="T88" fmla="*/ 3733 w 5720"/>
              <a:gd name="T89" fmla="*/ 3043 h 3503"/>
              <a:gd name="T90" fmla="*/ 3582 w 5720"/>
              <a:gd name="T91" fmla="*/ 3038 h 3503"/>
              <a:gd name="T92" fmla="*/ 3326 w 5720"/>
              <a:gd name="T93" fmla="*/ 2989 h 3503"/>
              <a:gd name="T94" fmla="*/ 2886 w 5720"/>
              <a:gd name="T95" fmla="*/ 3140 h 3503"/>
              <a:gd name="T96" fmla="*/ 2855 w 5720"/>
              <a:gd name="T97" fmla="*/ 3160 h 3503"/>
              <a:gd name="T98" fmla="*/ 2758 w 5720"/>
              <a:gd name="T99" fmla="*/ 3334 h 3503"/>
              <a:gd name="T100" fmla="*/ 2657 w 5720"/>
              <a:gd name="T101" fmla="*/ 3458 h 3503"/>
              <a:gd name="T102" fmla="*/ 2264 w 5720"/>
              <a:gd name="T103" fmla="*/ 2936 h 3503"/>
              <a:gd name="T104" fmla="*/ 1884 w 5720"/>
              <a:gd name="T105" fmla="*/ 2901 h 3503"/>
              <a:gd name="T106" fmla="*/ 1378 w 5720"/>
              <a:gd name="T107" fmla="*/ 2652 h 3503"/>
              <a:gd name="T108" fmla="*/ 577 w 5720"/>
              <a:gd name="T109" fmla="*/ 2358 h 3503"/>
              <a:gd name="T110" fmla="*/ 344 w 5720"/>
              <a:gd name="T111" fmla="*/ 2047 h 3503"/>
              <a:gd name="T112" fmla="*/ 111 w 5720"/>
              <a:gd name="T113" fmla="*/ 1700 h 3503"/>
              <a:gd name="T114" fmla="*/ 84 w 5720"/>
              <a:gd name="T115" fmla="*/ 1530 h 3503"/>
              <a:gd name="T116" fmla="*/ 31 w 5720"/>
              <a:gd name="T117" fmla="*/ 1225 h 3503"/>
              <a:gd name="T118" fmla="*/ 98 w 5720"/>
              <a:gd name="T119" fmla="*/ 841 h 3503"/>
              <a:gd name="T120" fmla="*/ 280 w 5720"/>
              <a:gd name="T121" fmla="*/ 278 h 3503"/>
              <a:gd name="T122" fmla="*/ 433 w 5720"/>
              <a:gd name="T123" fmla="*/ 107 h 3503"/>
              <a:gd name="T124" fmla="*/ 466 w 5720"/>
              <a:gd name="T125" fmla="*/ 92 h 3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0" h="3503">
                <a:moveTo>
                  <a:pt x="3058" y="2983"/>
                </a:moveTo>
                <a:lnTo>
                  <a:pt x="3055" y="2989"/>
                </a:lnTo>
                <a:lnTo>
                  <a:pt x="3049" y="2992"/>
                </a:lnTo>
                <a:lnTo>
                  <a:pt x="3046" y="2996"/>
                </a:lnTo>
                <a:lnTo>
                  <a:pt x="3044" y="2998"/>
                </a:lnTo>
                <a:lnTo>
                  <a:pt x="3040" y="3000"/>
                </a:lnTo>
                <a:lnTo>
                  <a:pt x="3038" y="3003"/>
                </a:lnTo>
                <a:lnTo>
                  <a:pt x="3044" y="3009"/>
                </a:lnTo>
                <a:lnTo>
                  <a:pt x="3048" y="3016"/>
                </a:lnTo>
                <a:lnTo>
                  <a:pt x="3049" y="3023"/>
                </a:lnTo>
                <a:lnTo>
                  <a:pt x="3062" y="3020"/>
                </a:lnTo>
                <a:lnTo>
                  <a:pt x="3058" y="3009"/>
                </a:lnTo>
                <a:lnTo>
                  <a:pt x="3057" y="2998"/>
                </a:lnTo>
                <a:lnTo>
                  <a:pt x="3058" y="2989"/>
                </a:lnTo>
                <a:lnTo>
                  <a:pt x="3058" y="2983"/>
                </a:lnTo>
                <a:close/>
                <a:moveTo>
                  <a:pt x="4769" y="2972"/>
                </a:moveTo>
                <a:lnTo>
                  <a:pt x="4769" y="2976"/>
                </a:lnTo>
                <a:lnTo>
                  <a:pt x="4775" y="2981"/>
                </a:lnTo>
                <a:lnTo>
                  <a:pt x="4777" y="2987"/>
                </a:lnTo>
                <a:lnTo>
                  <a:pt x="4782" y="2992"/>
                </a:lnTo>
                <a:lnTo>
                  <a:pt x="4784" y="2994"/>
                </a:lnTo>
                <a:lnTo>
                  <a:pt x="4784" y="2994"/>
                </a:lnTo>
                <a:lnTo>
                  <a:pt x="4784" y="2994"/>
                </a:lnTo>
                <a:lnTo>
                  <a:pt x="4784" y="2994"/>
                </a:lnTo>
                <a:lnTo>
                  <a:pt x="4784" y="2994"/>
                </a:lnTo>
                <a:lnTo>
                  <a:pt x="4786" y="2996"/>
                </a:lnTo>
                <a:lnTo>
                  <a:pt x="4786" y="2972"/>
                </a:lnTo>
                <a:lnTo>
                  <a:pt x="4769" y="2972"/>
                </a:lnTo>
                <a:close/>
                <a:moveTo>
                  <a:pt x="3617" y="2861"/>
                </a:moveTo>
                <a:lnTo>
                  <a:pt x="3613" y="2869"/>
                </a:lnTo>
                <a:lnTo>
                  <a:pt x="3609" y="2874"/>
                </a:lnTo>
                <a:lnTo>
                  <a:pt x="3604" y="2880"/>
                </a:lnTo>
                <a:lnTo>
                  <a:pt x="3597" y="2885"/>
                </a:lnTo>
                <a:lnTo>
                  <a:pt x="3597" y="2889"/>
                </a:lnTo>
                <a:lnTo>
                  <a:pt x="3637" y="2889"/>
                </a:lnTo>
                <a:lnTo>
                  <a:pt x="3640" y="2887"/>
                </a:lnTo>
                <a:lnTo>
                  <a:pt x="3642" y="2885"/>
                </a:lnTo>
                <a:lnTo>
                  <a:pt x="3648" y="2885"/>
                </a:lnTo>
                <a:lnTo>
                  <a:pt x="3653" y="2885"/>
                </a:lnTo>
                <a:lnTo>
                  <a:pt x="3655" y="2881"/>
                </a:lnTo>
                <a:lnTo>
                  <a:pt x="3657" y="2880"/>
                </a:lnTo>
                <a:lnTo>
                  <a:pt x="3658" y="2880"/>
                </a:lnTo>
                <a:lnTo>
                  <a:pt x="3660" y="2876"/>
                </a:lnTo>
                <a:lnTo>
                  <a:pt x="3660" y="2872"/>
                </a:lnTo>
                <a:lnTo>
                  <a:pt x="3648" y="2870"/>
                </a:lnTo>
                <a:lnTo>
                  <a:pt x="3638" y="2867"/>
                </a:lnTo>
                <a:lnTo>
                  <a:pt x="3629" y="2863"/>
                </a:lnTo>
                <a:lnTo>
                  <a:pt x="3617" y="2861"/>
                </a:lnTo>
                <a:close/>
                <a:moveTo>
                  <a:pt x="3875" y="2803"/>
                </a:moveTo>
                <a:lnTo>
                  <a:pt x="3875" y="2807"/>
                </a:lnTo>
                <a:lnTo>
                  <a:pt x="3875" y="2809"/>
                </a:lnTo>
                <a:lnTo>
                  <a:pt x="3877" y="2810"/>
                </a:lnTo>
                <a:lnTo>
                  <a:pt x="3877" y="2812"/>
                </a:lnTo>
                <a:lnTo>
                  <a:pt x="3878" y="2814"/>
                </a:lnTo>
                <a:lnTo>
                  <a:pt x="3878" y="2803"/>
                </a:lnTo>
                <a:lnTo>
                  <a:pt x="3875" y="2803"/>
                </a:lnTo>
                <a:close/>
                <a:moveTo>
                  <a:pt x="5124" y="1856"/>
                </a:moveTo>
                <a:lnTo>
                  <a:pt x="5120" y="1861"/>
                </a:lnTo>
                <a:lnTo>
                  <a:pt x="5118" y="1867"/>
                </a:lnTo>
                <a:lnTo>
                  <a:pt x="5115" y="1870"/>
                </a:lnTo>
                <a:lnTo>
                  <a:pt x="5111" y="1872"/>
                </a:lnTo>
                <a:lnTo>
                  <a:pt x="5106" y="1874"/>
                </a:lnTo>
                <a:lnTo>
                  <a:pt x="5100" y="1876"/>
                </a:lnTo>
                <a:lnTo>
                  <a:pt x="5095" y="1880"/>
                </a:lnTo>
                <a:lnTo>
                  <a:pt x="5095" y="1881"/>
                </a:lnTo>
                <a:lnTo>
                  <a:pt x="5097" y="1881"/>
                </a:lnTo>
                <a:lnTo>
                  <a:pt x="5097" y="1881"/>
                </a:lnTo>
                <a:lnTo>
                  <a:pt x="5097" y="1881"/>
                </a:lnTo>
                <a:lnTo>
                  <a:pt x="5097" y="1881"/>
                </a:lnTo>
                <a:lnTo>
                  <a:pt x="5098" y="1883"/>
                </a:lnTo>
                <a:lnTo>
                  <a:pt x="5098" y="1887"/>
                </a:lnTo>
                <a:lnTo>
                  <a:pt x="5109" y="1880"/>
                </a:lnTo>
                <a:lnTo>
                  <a:pt x="5120" y="1874"/>
                </a:lnTo>
                <a:lnTo>
                  <a:pt x="5135" y="1870"/>
                </a:lnTo>
                <a:lnTo>
                  <a:pt x="5137" y="1874"/>
                </a:lnTo>
                <a:lnTo>
                  <a:pt x="5138" y="1878"/>
                </a:lnTo>
                <a:lnTo>
                  <a:pt x="5140" y="1878"/>
                </a:lnTo>
                <a:lnTo>
                  <a:pt x="5140" y="1880"/>
                </a:lnTo>
                <a:lnTo>
                  <a:pt x="5144" y="1881"/>
                </a:lnTo>
                <a:lnTo>
                  <a:pt x="5148" y="1883"/>
                </a:lnTo>
                <a:lnTo>
                  <a:pt x="5148" y="1870"/>
                </a:lnTo>
                <a:lnTo>
                  <a:pt x="5153" y="1872"/>
                </a:lnTo>
                <a:lnTo>
                  <a:pt x="5157" y="1872"/>
                </a:lnTo>
                <a:lnTo>
                  <a:pt x="5160" y="1874"/>
                </a:lnTo>
                <a:lnTo>
                  <a:pt x="5164" y="1876"/>
                </a:lnTo>
                <a:lnTo>
                  <a:pt x="5160" y="1863"/>
                </a:lnTo>
                <a:lnTo>
                  <a:pt x="5148" y="1863"/>
                </a:lnTo>
                <a:lnTo>
                  <a:pt x="5137" y="1860"/>
                </a:lnTo>
                <a:lnTo>
                  <a:pt x="5124" y="1856"/>
                </a:lnTo>
                <a:close/>
                <a:moveTo>
                  <a:pt x="5011" y="1594"/>
                </a:moveTo>
                <a:lnTo>
                  <a:pt x="5011" y="1596"/>
                </a:lnTo>
                <a:lnTo>
                  <a:pt x="5013" y="1598"/>
                </a:lnTo>
                <a:lnTo>
                  <a:pt x="5015" y="1600"/>
                </a:lnTo>
                <a:lnTo>
                  <a:pt x="5017" y="1600"/>
                </a:lnTo>
                <a:lnTo>
                  <a:pt x="5020" y="1601"/>
                </a:lnTo>
                <a:lnTo>
                  <a:pt x="5020" y="1600"/>
                </a:lnTo>
                <a:lnTo>
                  <a:pt x="5018" y="1598"/>
                </a:lnTo>
                <a:lnTo>
                  <a:pt x="5015" y="1596"/>
                </a:lnTo>
                <a:lnTo>
                  <a:pt x="5013" y="1594"/>
                </a:lnTo>
                <a:lnTo>
                  <a:pt x="5011" y="1594"/>
                </a:lnTo>
                <a:close/>
                <a:moveTo>
                  <a:pt x="120" y="1520"/>
                </a:moveTo>
                <a:lnTo>
                  <a:pt x="120" y="1523"/>
                </a:lnTo>
                <a:lnTo>
                  <a:pt x="118" y="1527"/>
                </a:lnTo>
                <a:lnTo>
                  <a:pt x="118" y="1527"/>
                </a:lnTo>
                <a:lnTo>
                  <a:pt x="118" y="1527"/>
                </a:lnTo>
                <a:lnTo>
                  <a:pt x="118" y="1529"/>
                </a:lnTo>
                <a:lnTo>
                  <a:pt x="120" y="1530"/>
                </a:lnTo>
                <a:lnTo>
                  <a:pt x="122" y="1534"/>
                </a:lnTo>
                <a:lnTo>
                  <a:pt x="124" y="1536"/>
                </a:lnTo>
                <a:lnTo>
                  <a:pt x="126" y="1538"/>
                </a:lnTo>
                <a:lnTo>
                  <a:pt x="128" y="1540"/>
                </a:lnTo>
                <a:lnTo>
                  <a:pt x="128" y="1534"/>
                </a:lnTo>
                <a:lnTo>
                  <a:pt x="126" y="1530"/>
                </a:lnTo>
                <a:lnTo>
                  <a:pt x="126" y="1527"/>
                </a:lnTo>
                <a:lnTo>
                  <a:pt x="126" y="1525"/>
                </a:lnTo>
                <a:lnTo>
                  <a:pt x="124" y="1523"/>
                </a:lnTo>
                <a:lnTo>
                  <a:pt x="120" y="1520"/>
                </a:lnTo>
                <a:close/>
                <a:moveTo>
                  <a:pt x="5017" y="1509"/>
                </a:moveTo>
                <a:lnTo>
                  <a:pt x="5018" y="1510"/>
                </a:lnTo>
                <a:lnTo>
                  <a:pt x="5018" y="1510"/>
                </a:lnTo>
                <a:lnTo>
                  <a:pt x="5020" y="1512"/>
                </a:lnTo>
                <a:lnTo>
                  <a:pt x="5020" y="1512"/>
                </a:lnTo>
                <a:lnTo>
                  <a:pt x="5024" y="1512"/>
                </a:lnTo>
                <a:lnTo>
                  <a:pt x="5022" y="1512"/>
                </a:lnTo>
                <a:lnTo>
                  <a:pt x="5022" y="1510"/>
                </a:lnTo>
                <a:lnTo>
                  <a:pt x="5020" y="1510"/>
                </a:lnTo>
                <a:lnTo>
                  <a:pt x="5018" y="1510"/>
                </a:lnTo>
                <a:lnTo>
                  <a:pt x="5017" y="1509"/>
                </a:lnTo>
                <a:close/>
                <a:moveTo>
                  <a:pt x="4991" y="1492"/>
                </a:moveTo>
                <a:lnTo>
                  <a:pt x="4995" y="1510"/>
                </a:lnTo>
                <a:lnTo>
                  <a:pt x="5000" y="1523"/>
                </a:lnTo>
                <a:lnTo>
                  <a:pt x="5006" y="1536"/>
                </a:lnTo>
                <a:lnTo>
                  <a:pt x="5011" y="1549"/>
                </a:lnTo>
                <a:lnTo>
                  <a:pt x="5015" y="1549"/>
                </a:lnTo>
                <a:lnTo>
                  <a:pt x="5017" y="1532"/>
                </a:lnTo>
                <a:lnTo>
                  <a:pt x="5008" y="1521"/>
                </a:lnTo>
                <a:lnTo>
                  <a:pt x="5002" y="1509"/>
                </a:lnTo>
                <a:lnTo>
                  <a:pt x="5000" y="1492"/>
                </a:lnTo>
                <a:lnTo>
                  <a:pt x="4991" y="1492"/>
                </a:lnTo>
                <a:close/>
                <a:moveTo>
                  <a:pt x="120" y="1467"/>
                </a:moveTo>
                <a:lnTo>
                  <a:pt x="122" y="1469"/>
                </a:lnTo>
                <a:lnTo>
                  <a:pt x="124" y="1470"/>
                </a:lnTo>
                <a:lnTo>
                  <a:pt x="126" y="1470"/>
                </a:lnTo>
                <a:lnTo>
                  <a:pt x="128" y="1469"/>
                </a:lnTo>
                <a:lnTo>
                  <a:pt x="131" y="1467"/>
                </a:lnTo>
                <a:lnTo>
                  <a:pt x="120" y="1467"/>
                </a:lnTo>
                <a:close/>
                <a:moveTo>
                  <a:pt x="4993" y="1429"/>
                </a:moveTo>
                <a:lnTo>
                  <a:pt x="4988" y="1452"/>
                </a:lnTo>
                <a:lnTo>
                  <a:pt x="4991" y="1456"/>
                </a:lnTo>
                <a:lnTo>
                  <a:pt x="4993" y="1460"/>
                </a:lnTo>
                <a:lnTo>
                  <a:pt x="4997" y="1465"/>
                </a:lnTo>
                <a:lnTo>
                  <a:pt x="5004" y="1465"/>
                </a:lnTo>
                <a:lnTo>
                  <a:pt x="5004" y="1461"/>
                </a:lnTo>
                <a:lnTo>
                  <a:pt x="4997" y="1452"/>
                </a:lnTo>
                <a:lnTo>
                  <a:pt x="4997" y="1441"/>
                </a:lnTo>
                <a:lnTo>
                  <a:pt x="5000" y="1429"/>
                </a:lnTo>
                <a:lnTo>
                  <a:pt x="4993" y="1429"/>
                </a:lnTo>
                <a:close/>
                <a:moveTo>
                  <a:pt x="3935" y="785"/>
                </a:moveTo>
                <a:lnTo>
                  <a:pt x="3935" y="789"/>
                </a:lnTo>
                <a:lnTo>
                  <a:pt x="3937" y="792"/>
                </a:lnTo>
                <a:lnTo>
                  <a:pt x="3937" y="794"/>
                </a:lnTo>
                <a:lnTo>
                  <a:pt x="3937" y="794"/>
                </a:lnTo>
                <a:lnTo>
                  <a:pt x="3937" y="794"/>
                </a:lnTo>
                <a:lnTo>
                  <a:pt x="3938" y="796"/>
                </a:lnTo>
                <a:lnTo>
                  <a:pt x="3942" y="798"/>
                </a:lnTo>
                <a:lnTo>
                  <a:pt x="3942" y="785"/>
                </a:lnTo>
                <a:lnTo>
                  <a:pt x="3935" y="785"/>
                </a:lnTo>
                <a:close/>
                <a:moveTo>
                  <a:pt x="3809" y="703"/>
                </a:moveTo>
                <a:lnTo>
                  <a:pt x="3806" y="712"/>
                </a:lnTo>
                <a:lnTo>
                  <a:pt x="3808" y="709"/>
                </a:lnTo>
                <a:lnTo>
                  <a:pt x="3809" y="707"/>
                </a:lnTo>
                <a:lnTo>
                  <a:pt x="3809" y="705"/>
                </a:lnTo>
                <a:lnTo>
                  <a:pt x="3809" y="705"/>
                </a:lnTo>
                <a:lnTo>
                  <a:pt x="3809" y="703"/>
                </a:lnTo>
                <a:close/>
                <a:moveTo>
                  <a:pt x="3918" y="660"/>
                </a:moveTo>
                <a:lnTo>
                  <a:pt x="3911" y="670"/>
                </a:lnTo>
                <a:lnTo>
                  <a:pt x="3900" y="676"/>
                </a:lnTo>
                <a:lnTo>
                  <a:pt x="3888" y="680"/>
                </a:lnTo>
                <a:lnTo>
                  <a:pt x="3875" y="680"/>
                </a:lnTo>
                <a:lnTo>
                  <a:pt x="3864" y="683"/>
                </a:lnTo>
                <a:lnTo>
                  <a:pt x="3853" y="692"/>
                </a:lnTo>
                <a:lnTo>
                  <a:pt x="3853" y="694"/>
                </a:lnTo>
                <a:lnTo>
                  <a:pt x="3853" y="696"/>
                </a:lnTo>
                <a:lnTo>
                  <a:pt x="3853" y="698"/>
                </a:lnTo>
                <a:lnTo>
                  <a:pt x="3853" y="700"/>
                </a:lnTo>
                <a:lnTo>
                  <a:pt x="3851" y="701"/>
                </a:lnTo>
                <a:lnTo>
                  <a:pt x="3849" y="703"/>
                </a:lnTo>
                <a:lnTo>
                  <a:pt x="3844" y="710"/>
                </a:lnTo>
                <a:lnTo>
                  <a:pt x="3838" y="716"/>
                </a:lnTo>
                <a:lnTo>
                  <a:pt x="3831" y="720"/>
                </a:lnTo>
                <a:lnTo>
                  <a:pt x="3826" y="725"/>
                </a:lnTo>
                <a:lnTo>
                  <a:pt x="3820" y="732"/>
                </a:lnTo>
                <a:lnTo>
                  <a:pt x="3804" y="732"/>
                </a:lnTo>
                <a:lnTo>
                  <a:pt x="3806" y="716"/>
                </a:lnTo>
                <a:lnTo>
                  <a:pt x="3800" y="716"/>
                </a:lnTo>
                <a:lnTo>
                  <a:pt x="3789" y="725"/>
                </a:lnTo>
                <a:lnTo>
                  <a:pt x="3778" y="730"/>
                </a:lnTo>
                <a:lnTo>
                  <a:pt x="3768" y="740"/>
                </a:lnTo>
                <a:lnTo>
                  <a:pt x="3764" y="752"/>
                </a:lnTo>
                <a:lnTo>
                  <a:pt x="3760" y="767"/>
                </a:lnTo>
                <a:lnTo>
                  <a:pt x="3757" y="781"/>
                </a:lnTo>
                <a:lnTo>
                  <a:pt x="3753" y="783"/>
                </a:lnTo>
                <a:lnTo>
                  <a:pt x="3749" y="787"/>
                </a:lnTo>
                <a:lnTo>
                  <a:pt x="3746" y="790"/>
                </a:lnTo>
                <a:lnTo>
                  <a:pt x="3742" y="792"/>
                </a:lnTo>
                <a:lnTo>
                  <a:pt x="3740" y="796"/>
                </a:lnTo>
                <a:lnTo>
                  <a:pt x="3735" y="832"/>
                </a:lnTo>
                <a:lnTo>
                  <a:pt x="3724" y="838"/>
                </a:lnTo>
                <a:lnTo>
                  <a:pt x="3715" y="849"/>
                </a:lnTo>
                <a:lnTo>
                  <a:pt x="3708" y="863"/>
                </a:lnTo>
                <a:lnTo>
                  <a:pt x="3702" y="878"/>
                </a:lnTo>
                <a:lnTo>
                  <a:pt x="3711" y="878"/>
                </a:lnTo>
                <a:lnTo>
                  <a:pt x="3711" y="872"/>
                </a:lnTo>
                <a:lnTo>
                  <a:pt x="3718" y="863"/>
                </a:lnTo>
                <a:lnTo>
                  <a:pt x="3726" y="852"/>
                </a:lnTo>
                <a:lnTo>
                  <a:pt x="3731" y="843"/>
                </a:lnTo>
                <a:lnTo>
                  <a:pt x="3740" y="838"/>
                </a:lnTo>
                <a:lnTo>
                  <a:pt x="3757" y="832"/>
                </a:lnTo>
                <a:lnTo>
                  <a:pt x="3760" y="841"/>
                </a:lnTo>
                <a:lnTo>
                  <a:pt x="3764" y="849"/>
                </a:lnTo>
                <a:lnTo>
                  <a:pt x="3769" y="854"/>
                </a:lnTo>
                <a:lnTo>
                  <a:pt x="3771" y="865"/>
                </a:lnTo>
                <a:lnTo>
                  <a:pt x="3762" y="881"/>
                </a:lnTo>
                <a:lnTo>
                  <a:pt x="3758" y="898"/>
                </a:lnTo>
                <a:lnTo>
                  <a:pt x="3760" y="912"/>
                </a:lnTo>
                <a:lnTo>
                  <a:pt x="3762" y="927"/>
                </a:lnTo>
                <a:lnTo>
                  <a:pt x="3760" y="941"/>
                </a:lnTo>
                <a:lnTo>
                  <a:pt x="3758" y="943"/>
                </a:lnTo>
                <a:lnTo>
                  <a:pt x="3755" y="947"/>
                </a:lnTo>
                <a:lnTo>
                  <a:pt x="3751" y="950"/>
                </a:lnTo>
                <a:lnTo>
                  <a:pt x="3748" y="952"/>
                </a:lnTo>
                <a:lnTo>
                  <a:pt x="3746" y="956"/>
                </a:lnTo>
                <a:lnTo>
                  <a:pt x="3744" y="958"/>
                </a:lnTo>
                <a:lnTo>
                  <a:pt x="3744" y="1001"/>
                </a:lnTo>
                <a:lnTo>
                  <a:pt x="3742" y="1020"/>
                </a:lnTo>
                <a:lnTo>
                  <a:pt x="3742" y="1043"/>
                </a:lnTo>
                <a:lnTo>
                  <a:pt x="3740" y="1069"/>
                </a:lnTo>
                <a:lnTo>
                  <a:pt x="3737" y="1089"/>
                </a:lnTo>
                <a:lnTo>
                  <a:pt x="3735" y="1103"/>
                </a:lnTo>
                <a:lnTo>
                  <a:pt x="3738" y="1109"/>
                </a:lnTo>
                <a:lnTo>
                  <a:pt x="3742" y="1114"/>
                </a:lnTo>
                <a:lnTo>
                  <a:pt x="3748" y="1120"/>
                </a:lnTo>
                <a:lnTo>
                  <a:pt x="3751" y="1125"/>
                </a:lnTo>
                <a:lnTo>
                  <a:pt x="3755" y="1130"/>
                </a:lnTo>
                <a:lnTo>
                  <a:pt x="3751" y="1163"/>
                </a:lnTo>
                <a:lnTo>
                  <a:pt x="3755" y="1187"/>
                </a:lnTo>
                <a:lnTo>
                  <a:pt x="3760" y="1212"/>
                </a:lnTo>
                <a:lnTo>
                  <a:pt x="3769" y="1236"/>
                </a:lnTo>
                <a:lnTo>
                  <a:pt x="3778" y="1258"/>
                </a:lnTo>
                <a:lnTo>
                  <a:pt x="3791" y="1272"/>
                </a:lnTo>
                <a:lnTo>
                  <a:pt x="3797" y="1276"/>
                </a:lnTo>
                <a:lnTo>
                  <a:pt x="3802" y="1278"/>
                </a:lnTo>
                <a:lnTo>
                  <a:pt x="3806" y="1278"/>
                </a:lnTo>
                <a:lnTo>
                  <a:pt x="3811" y="1276"/>
                </a:lnTo>
                <a:lnTo>
                  <a:pt x="3829" y="1270"/>
                </a:lnTo>
                <a:lnTo>
                  <a:pt x="3848" y="1261"/>
                </a:lnTo>
                <a:lnTo>
                  <a:pt x="3860" y="1252"/>
                </a:lnTo>
                <a:lnTo>
                  <a:pt x="3866" y="1241"/>
                </a:lnTo>
                <a:lnTo>
                  <a:pt x="3873" y="1223"/>
                </a:lnTo>
                <a:lnTo>
                  <a:pt x="3882" y="1200"/>
                </a:lnTo>
                <a:lnTo>
                  <a:pt x="3889" y="1176"/>
                </a:lnTo>
                <a:lnTo>
                  <a:pt x="3895" y="1150"/>
                </a:lnTo>
                <a:lnTo>
                  <a:pt x="3898" y="1129"/>
                </a:lnTo>
                <a:lnTo>
                  <a:pt x="3897" y="1110"/>
                </a:lnTo>
                <a:lnTo>
                  <a:pt x="3886" y="1078"/>
                </a:lnTo>
                <a:lnTo>
                  <a:pt x="3873" y="1047"/>
                </a:lnTo>
                <a:lnTo>
                  <a:pt x="3857" y="1018"/>
                </a:lnTo>
                <a:lnTo>
                  <a:pt x="3849" y="1018"/>
                </a:lnTo>
                <a:lnTo>
                  <a:pt x="3846" y="1005"/>
                </a:lnTo>
                <a:lnTo>
                  <a:pt x="3849" y="996"/>
                </a:lnTo>
                <a:lnTo>
                  <a:pt x="3853" y="985"/>
                </a:lnTo>
                <a:lnTo>
                  <a:pt x="3858" y="974"/>
                </a:lnTo>
                <a:lnTo>
                  <a:pt x="3857" y="961"/>
                </a:lnTo>
                <a:lnTo>
                  <a:pt x="3855" y="961"/>
                </a:lnTo>
                <a:lnTo>
                  <a:pt x="3853" y="960"/>
                </a:lnTo>
                <a:lnTo>
                  <a:pt x="3851" y="958"/>
                </a:lnTo>
                <a:lnTo>
                  <a:pt x="3848" y="956"/>
                </a:lnTo>
                <a:lnTo>
                  <a:pt x="3846" y="954"/>
                </a:lnTo>
                <a:lnTo>
                  <a:pt x="3844" y="954"/>
                </a:lnTo>
                <a:lnTo>
                  <a:pt x="3844" y="940"/>
                </a:lnTo>
                <a:lnTo>
                  <a:pt x="3851" y="927"/>
                </a:lnTo>
                <a:lnTo>
                  <a:pt x="3858" y="916"/>
                </a:lnTo>
                <a:lnTo>
                  <a:pt x="3866" y="905"/>
                </a:lnTo>
                <a:lnTo>
                  <a:pt x="3862" y="845"/>
                </a:lnTo>
                <a:lnTo>
                  <a:pt x="3877" y="838"/>
                </a:lnTo>
                <a:lnTo>
                  <a:pt x="3880" y="829"/>
                </a:lnTo>
                <a:lnTo>
                  <a:pt x="3880" y="820"/>
                </a:lnTo>
                <a:lnTo>
                  <a:pt x="3882" y="812"/>
                </a:lnTo>
                <a:lnTo>
                  <a:pt x="3886" y="805"/>
                </a:lnTo>
                <a:lnTo>
                  <a:pt x="3902" y="805"/>
                </a:lnTo>
                <a:lnTo>
                  <a:pt x="3909" y="781"/>
                </a:lnTo>
                <a:lnTo>
                  <a:pt x="3922" y="769"/>
                </a:lnTo>
                <a:lnTo>
                  <a:pt x="3938" y="758"/>
                </a:lnTo>
                <a:lnTo>
                  <a:pt x="3953" y="747"/>
                </a:lnTo>
                <a:lnTo>
                  <a:pt x="3968" y="736"/>
                </a:lnTo>
                <a:lnTo>
                  <a:pt x="3962" y="723"/>
                </a:lnTo>
                <a:lnTo>
                  <a:pt x="3964" y="709"/>
                </a:lnTo>
                <a:lnTo>
                  <a:pt x="3971" y="698"/>
                </a:lnTo>
                <a:lnTo>
                  <a:pt x="3980" y="689"/>
                </a:lnTo>
                <a:lnTo>
                  <a:pt x="3991" y="685"/>
                </a:lnTo>
                <a:lnTo>
                  <a:pt x="3991" y="680"/>
                </a:lnTo>
                <a:lnTo>
                  <a:pt x="3978" y="676"/>
                </a:lnTo>
                <a:lnTo>
                  <a:pt x="3966" y="670"/>
                </a:lnTo>
                <a:lnTo>
                  <a:pt x="3955" y="665"/>
                </a:lnTo>
                <a:lnTo>
                  <a:pt x="3938" y="661"/>
                </a:lnTo>
                <a:lnTo>
                  <a:pt x="3918" y="660"/>
                </a:lnTo>
                <a:close/>
                <a:moveTo>
                  <a:pt x="295" y="238"/>
                </a:moveTo>
                <a:lnTo>
                  <a:pt x="297" y="238"/>
                </a:lnTo>
                <a:lnTo>
                  <a:pt x="298" y="240"/>
                </a:lnTo>
                <a:lnTo>
                  <a:pt x="298" y="240"/>
                </a:lnTo>
                <a:lnTo>
                  <a:pt x="300" y="240"/>
                </a:lnTo>
                <a:lnTo>
                  <a:pt x="304" y="241"/>
                </a:lnTo>
                <a:lnTo>
                  <a:pt x="302" y="240"/>
                </a:lnTo>
                <a:lnTo>
                  <a:pt x="300" y="240"/>
                </a:lnTo>
                <a:lnTo>
                  <a:pt x="300" y="240"/>
                </a:lnTo>
                <a:lnTo>
                  <a:pt x="298" y="238"/>
                </a:lnTo>
                <a:lnTo>
                  <a:pt x="295" y="238"/>
                </a:lnTo>
                <a:close/>
                <a:moveTo>
                  <a:pt x="458" y="209"/>
                </a:moveTo>
                <a:lnTo>
                  <a:pt x="458" y="216"/>
                </a:lnTo>
                <a:lnTo>
                  <a:pt x="457" y="220"/>
                </a:lnTo>
                <a:lnTo>
                  <a:pt x="455" y="221"/>
                </a:lnTo>
                <a:lnTo>
                  <a:pt x="453" y="225"/>
                </a:lnTo>
                <a:lnTo>
                  <a:pt x="451" y="229"/>
                </a:lnTo>
                <a:lnTo>
                  <a:pt x="458" y="229"/>
                </a:lnTo>
                <a:lnTo>
                  <a:pt x="458" y="221"/>
                </a:lnTo>
                <a:lnTo>
                  <a:pt x="460" y="218"/>
                </a:lnTo>
                <a:lnTo>
                  <a:pt x="462" y="216"/>
                </a:lnTo>
                <a:lnTo>
                  <a:pt x="462" y="214"/>
                </a:lnTo>
                <a:lnTo>
                  <a:pt x="460" y="212"/>
                </a:lnTo>
                <a:lnTo>
                  <a:pt x="458" y="209"/>
                </a:lnTo>
                <a:close/>
                <a:moveTo>
                  <a:pt x="466" y="172"/>
                </a:moveTo>
                <a:lnTo>
                  <a:pt x="464" y="176"/>
                </a:lnTo>
                <a:lnTo>
                  <a:pt x="462" y="178"/>
                </a:lnTo>
                <a:lnTo>
                  <a:pt x="460" y="181"/>
                </a:lnTo>
                <a:lnTo>
                  <a:pt x="460" y="183"/>
                </a:lnTo>
                <a:lnTo>
                  <a:pt x="460" y="187"/>
                </a:lnTo>
                <a:lnTo>
                  <a:pt x="458" y="192"/>
                </a:lnTo>
                <a:lnTo>
                  <a:pt x="468" y="198"/>
                </a:lnTo>
                <a:lnTo>
                  <a:pt x="466" y="192"/>
                </a:lnTo>
                <a:lnTo>
                  <a:pt x="466" y="189"/>
                </a:lnTo>
                <a:lnTo>
                  <a:pt x="466" y="185"/>
                </a:lnTo>
                <a:lnTo>
                  <a:pt x="466" y="181"/>
                </a:lnTo>
                <a:lnTo>
                  <a:pt x="468" y="178"/>
                </a:lnTo>
                <a:lnTo>
                  <a:pt x="468" y="174"/>
                </a:lnTo>
                <a:lnTo>
                  <a:pt x="466" y="172"/>
                </a:lnTo>
                <a:close/>
                <a:moveTo>
                  <a:pt x="513" y="0"/>
                </a:moveTo>
                <a:lnTo>
                  <a:pt x="529" y="10"/>
                </a:lnTo>
                <a:lnTo>
                  <a:pt x="553" y="20"/>
                </a:lnTo>
                <a:lnTo>
                  <a:pt x="580" y="25"/>
                </a:lnTo>
                <a:lnTo>
                  <a:pt x="608" y="29"/>
                </a:lnTo>
                <a:lnTo>
                  <a:pt x="635" y="34"/>
                </a:lnTo>
                <a:lnTo>
                  <a:pt x="657" y="40"/>
                </a:lnTo>
                <a:lnTo>
                  <a:pt x="740" y="65"/>
                </a:lnTo>
                <a:lnTo>
                  <a:pt x="824" y="85"/>
                </a:lnTo>
                <a:lnTo>
                  <a:pt x="911" y="101"/>
                </a:lnTo>
                <a:lnTo>
                  <a:pt x="998" y="118"/>
                </a:lnTo>
                <a:lnTo>
                  <a:pt x="1088" y="138"/>
                </a:lnTo>
                <a:lnTo>
                  <a:pt x="1158" y="152"/>
                </a:lnTo>
                <a:lnTo>
                  <a:pt x="1233" y="165"/>
                </a:lnTo>
                <a:lnTo>
                  <a:pt x="1309" y="178"/>
                </a:lnTo>
                <a:lnTo>
                  <a:pt x="1386" y="192"/>
                </a:lnTo>
                <a:lnTo>
                  <a:pt x="1457" y="210"/>
                </a:lnTo>
                <a:lnTo>
                  <a:pt x="1549" y="218"/>
                </a:lnTo>
                <a:lnTo>
                  <a:pt x="1602" y="229"/>
                </a:lnTo>
                <a:lnTo>
                  <a:pt x="1660" y="236"/>
                </a:lnTo>
                <a:lnTo>
                  <a:pt x="1717" y="243"/>
                </a:lnTo>
                <a:lnTo>
                  <a:pt x="1771" y="254"/>
                </a:lnTo>
                <a:lnTo>
                  <a:pt x="1904" y="261"/>
                </a:lnTo>
                <a:lnTo>
                  <a:pt x="1949" y="270"/>
                </a:lnTo>
                <a:lnTo>
                  <a:pt x="2000" y="276"/>
                </a:lnTo>
                <a:lnTo>
                  <a:pt x="2053" y="280"/>
                </a:lnTo>
                <a:lnTo>
                  <a:pt x="2104" y="283"/>
                </a:lnTo>
                <a:lnTo>
                  <a:pt x="2149" y="290"/>
                </a:lnTo>
                <a:lnTo>
                  <a:pt x="2228" y="290"/>
                </a:lnTo>
                <a:lnTo>
                  <a:pt x="2262" y="296"/>
                </a:lnTo>
                <a:lnTo>
                  <a:pt x="2300" y="294"/>
                </a:lnTo>
                <a:lnTo>
                  <a:pt x="2338" y="294"/>
                </a:lnTo>
                <a:lnTo>
                  <a:pt x="2378" y="294"/>
                </a:lnTo>
                <a:lnTo>
                  <a:pt x="2417" y="300"/>
                </a:lnTo>
                <a:lnTo>
                  <a:pt x="2437" y="301"/>
                </a:lnTo>
                <a:lnTo>
                  <a:pt x="2458" y="301"/>
                </a:lnTo>
                <a:lnTo>
                  <a:pt x="2484" y="300"/>
                </a:lnTo>
                <a:lnTo>
                  <a:pt x="2506" y="303"/>
                </a:lnTo>
                <a:lnTo>
                  <a:pt x="2548" y="309"/>
                </a:lnTo>
                <a:lnTo>
                  <a:pt x="2595" y="310"/>
                </a:lnTo>
                <a:lnTo>
                  <a:pt x="2642" y="310"/>
                </a:lnTo>
                <a:lnTo>
                  <a:pt x="2691" y="310"/>
                </a:lnTo>
                <a:lnTo>
                  <a:pt x="2762" y="314"/>
                </a:lnTo>
                <a:lnTo>
                  <a:pt x="2835" y="312"/>
                </a:lnTo>
                <a:lnTo>
                  <a:pt x="2908" y="312"/>
                </a:lnTo>
                <a:lnTo>
                  <a:pt x="2978" y="312"/>
                </a:lnTo>
                <a:lnTo>
                  <a:pt x="2978" y="260"/>
                </a:lnTo>
                <a:lnTo>
                  <a:pt x="3011" y="263"/>
                </a:lnTo>
                <a:lnTo>
                  <a:pt x="3013" y="267"/>
                </a:lnTo>
                <a:lnTo>
                  <a:pt x="3015" y="269"/>
                </a:lnTo>
                <a:lnTo>
                  <a:pt x="3015" y="270"/>
                </a:lnTo>
                <a:lnTo>
                  <a:pt x="3017" y="272"/>
                </a:lnTo>
                <a:lnTo>
                  <a:pt x="3020" y="272"/>
                </a:lnTo>
                <a:lnTo>
                  <a:pt x="3024" y="276"/>
                </a:lnTo>
                <a:lnTo>
                  <a:pt x="3026" y="303"/>
                </a:lnTo>
                <a:lnTo>
                  <a:pt x="3029" y="329"/>
                </a:lnTo>
                <a:lnTo>
                  <a:pt x="3035" y="349"/>
                </a:lnTo>
                <a:lnTo>
                  <a:pt x="3060" y="354"/>
                </a:lnTo>
                <a:lnTo>
                  <a:pt x="3084" y="358"/>
                </a:lnTo>
                <a:lnTo>
                  <a:pt x="3106" y="365"/>
                </a:lnTo>
                <a:lnTo>
                  <a:pt x="3124" y="376"/>
                </a:lnTo>
                <a:lnTo>
                  <a:pt x="3155" y="367"/>
                </a:lnTo>
                <a:lnTo>
                  <a:pt x="3182" y="365"/>
                </a:lnTo>
                <a:lnTo>
                  <a:pt x="3208" y="370"/>
                </a:lnTo>
                <a:lnTo>
                  <a:pt x="3229" y="381"/>
                </a:lnTo>
                <a:lnTo>
                  <a:pt x="3249" y="401"/>
                </a:lnTo>
                <a:lnTo>
                  <a:pt x="3260" y="394"/>
                </a:lnTo>
                <a:lnTo>
                  <a:pt x="3273" y="394"/>
                </a:lnTo>
                <a:lnTo>
                  <a:pt x="3286" y="400"/>
                </a:lnTo>
                <a:lnTo>
                  <a:pt x="3300" y="407"/>
                </a:lnTo>
                <a:lnTo>
                  <a:pt x="3315" y="416"/>
                </a:lnTo>
                <a:lnTo>
                  <a:pt x="3328" y="425"/>
                </a:lnTo>
                <a:lnTo>
                  <a:pt x="3338" y="429"/>
                </a:lnTo>
                <a:lnTo>
                  <a:pt x="3355" y="416"/>
                </a:lnTo>
                <a:lnTo>
                  <a:pt x="3373" y="405"/>
                </a:lnTo>
                <a:lnTo>
                  <a:pt x="3397" y="401"/>
                </a:lnTo>
                <a:lnTo>
                  <a:pt x="3397" y="405"/>
                </a:lnTo>
                <a:lnTo>
                  <a:pt x="3397" y="407"/>
                </a:lnTo>
                <a:lnTo>
                  <a:pt x="3398" y="409"/>
                </a:lnTo>
                <a:lnTo>
                  <a:pt x="3398" y="410"/>
                </a:lnTo>
                <a:lnTo>
                  <a:pt x="3400" y="412"/>
                </a:lnTo>
                <a:lnTo>
                  <a:pt x="3408" y="414"/>
                </a:lnTo>
                <a:lnTo>
                  <a:pt x="3426" y="416"/>
                </a:lnTo>
                <a:lnTo>
                  <a:pt x="3449" y="418"/>
                </a:lnTo>
                <a:lnTo>
                  <a:pt x="3475" y="420"/>
                </a:lnTo>
                <a:lnTo>
                  <a:pt x="3498" y="420"/>
                </a:lnTo>
                <a:lnTo>
                  <a:pt x="3520" y="421"/>
                </a:lnTo>
                <a:lnTo>
                  <a:pt x="3533" y="421"/>
                </a:lnTo>
                <a:lnTo>
                  <a:pt x="3537" y="438"/>
                </a:lnTo>
                <a:lnTo>
                  <a:pt x="3518" y="443"/>
                </a:lnTo>
                <a:lnTo>
                  <a:pt x="3498" y="450"/>
                </a:lnTo>
                <a:lnTo>
                  <a:pt x="3480" y="461"/>
                </a:lnTo>
                <a:lnTo>
                  <a:pt x="3464" y="469"/>
                </a:lnTo>
                <a:lnTo>
                  <a:pt x="3444" y="478"/>
                </a:lnTo>
                <a:lnTo>
                  <a:pt x="3422" y="483"/>
                </a:lnTo>
                <a:lnTo>
                  <a:pt x="3404" y="494"/>
                </a:lnTo>
                <a:lnTo>
                  <a:pt x="3380" y="514"/>
                </a:lnTo>
                <a:lnTo>
                  <a:pt x="3360" y="538"/>
                </a:lnTo>
                <a:lnTo>
                  <a:pt x="3340" y="563"/>
                </a:lnTo>
                <a:lnTo>
                  <a:pt x="3317" y="589"/>
                </a:lnTo>
                <a:lnTo>
                  <a:pt x="3289" y="610"/>
                </a:lnTo>
                <a:lnTo>
                  <a:pt x="3289" y="614"/>
                </a:lnTo>
                <a:lnTo>
                  <a:pt x="3295" y="614"/>
                </a:lnTo>
                <a:lnTo>
                  <a:pt x="3297" y="616"/>
                </a:lnTo>
                <a:lnTo>
                  <a:pt x="3297" y="616"/>
                </a:lnTo>
                <a:lnTo>
                  <a:pt x="3298" y="618"/>
                </a:lnTo>
                <a:lnTo>
                  <a:pt x="3298" y="618"/>
                </a:lnTo>
                <a:lnTo>
                  <a:pt x="3302" y="618"/>
                </a:lnTo>
                <a:lnTo>
                  <a:pt x="3311" y="614"/>
                </a:lnTo>
                <a:lnTo>
                  <a:pt x="3326" y="607"/>
                </a:lnTo>
                <a:lnTo>
                  <a:pt x="3344" y="598"/>
                </a:lnTo>
                <a:lnTo>
                  <a:pt x="3362" y="590"/>
                </a:lnTo>
                <a:lnTo>
                  <a:pt x="3380" y="583"/>
                </a:lnTo>
                <a:lnTo>
                  <a:pt x="3393" y="580"/>
                </a:lnTo>
                <a:lnTo>
                  <a:pt x="3400" y="578"/>
                </a:lnTo>
                <a:lnTo>
                  <a:pt x="3406" y="581"/>
                </a:lnTo>
                <a:lnTo>
                  <a:pt x="3409" y="583"/>
                </a:lnTo>
                <a:lnTo>
                  <a:pt x="3411" y="585"/>
                </a:lnTo>
                <a:lnTo>
                  <a:pt x="3411" y="589"/>
                </a:lnTo>
                <a:lnTo>
                  <a:pt x="3411" y="594"/>
                </a:lnTo>
                <a:lnTo>
                  <a:pt x="3411" y="603"/>
                </a:lnTo>
                <a:lnTo>
                  <a:pt x="3409" y="607"/>
                </a:lnTo>
                <a:lnTo>
                  <a:pt x="3406" y="612"/>
                </a:lnTo>
                <a:lnTo>
                  <a:pt x="3404" y="618"/>
                </a:lnTo>
                <a:lnTo>
                  <a:pt x="3408" y="618"/>
                </a:lnTo>
                <a:lnTo>
                  <a:pt x="3417" y="618"/>
                </a:lnTo>
                <a:lnTo>
                  <a:pt x="3426" y="621"/>
                </a:lnTo>
                <a:lnTo>
                  <a:pt x="3437" y="623"/>
                </a:lnTo>
                <a:lnTo>
                  <a:pt x="3448" y="623"/>
                </a:lnTo>
                <a:lnTo>
                  <a:pt x="3462" y="614"/>
                </a:lnTo>
                <a:lnTo>
                  <a:pt x="3473" y="603"/>
                </a:lnTo>
                <a:lnTo>
                  <a:pt x="3486" y="590"/>
                </a:lnTo>
                <a:lnTo>
                  <a:pt x="3497" y="583"/>
                </a:lnTo>
                <a:lnTo>
                  <a:pt x="3542" y="578"/>
                </a:lnTo>
                <a:lnTo>
                  <a:pt x="3558" y="567"/>
                </a:lnTo>
                <a:lnTo>
                  <a:pt x="3571" y="550"/>
                </a:lnTo>
                <a:lnTo>
                  <a:pt x="3586" y="534"/>
                </a:lnTo>
                <a:lnTo>
                  <a:pt x="3602" y="521"/>
                </a:lnTo>
                <a:lnTo>
                  <a:pt x="3638" y="563"/>
                </a:lnTo>
                <a:lnTo>
                  <a:pt x="3648" y="558"/>
                </a:lnTo>
                <a:lnTo>
                  <a:pt x="3660" y="556"/>
                </a:lnTo>
                <a:lnTo>
                  <a:pt x="3675" y="558"/>
                </a:lnTo>
                <a:lnTo>
                  <a:pt x="3691" y="558"/>
                </a:lnTo>
                <a:lnTo>
                  <a:pt x="3695" y="561"/>
                </a:lnTo>
                <a:lnTo>
                  <a:pt x="3700" y="565"/>
                </a:lnTo>
                <a:lnTo>
                  <a:pt x="3704" y="565"/>
                </a:lnTo>
                <a:lnTo>
                  <a:pt x="3708" y="567"/>
                </a:lnTo>
                <a:lnTo>
                  <a:pt x="3711" y="570"/>
                </a:lnTo>
                <a:lnTo>
                  <a:pt x="3720" y="580"/>
                </a:lnTo>
                <a:lnTo>
                  <a:pt x="3726" y="589"/>
                </a:lnTo>
                <a:lnTo>
                  <a:pt x="3731" y="598"/>
                </a:lnTo>
                <a:lnTo>
                  <a:pt x="3740" y="603"/>
                </a:lnTo>
                <a:lnTo>
                  <a:pt x="3757" y="607"/>
                </a:lnTo>
                <a:lnTo>
                  <a:pt x="3762" y="605"/>
                </a:lnTo>
                <a:lnTo>
                  <a:pt x="3766" y="603"/>
                </a:lnTo>
                <a:lnTo>
                  <a:pt x="3771" y="603"/>
                </a:lnTo>
                <a:lnTo>
                  <a:pt x="3775" y="603"/>
                </a:lnTo>
                <a:lnTo>
                  <a:pt x="3780" y="605"/>
                </a:lnTo>
                <a:lnTo>
                  <a:pt x="3786" y="607"/>
                </a:lnTo>
                <a:lnTo>
                  <a:pt x="3797" y="590"/>
                </a:lnTo>
                <a:lnTo>
                  <a:pt x="3809" y="580"/>
                </a:lnTo>
                <a:lnTo>
                  <a:pt x="3824" y="574"/>
                </a:lnTo>
                <a:lnTo>
                  <a:pt x="3840" y="570"/>
                </a:lnTo>
                <a:lnTo>
                  <a:pt x="3860" y="567"/>
                </a:lnTo>
                <a:lnTo>
                  <a:pt x="3882" y="563"/>
                </a:lnTo>
                <a:lnTo>
                  <a:pt x="3897" y="558"/>
                </a:lnTo>
                <a:lnTo>
                  <a:pt x="3909" y="550"/>
                </a:lnTo>
                <a:lnTo>
                  <a:pt x="3924" y="545"/>
                </a:lnTo>
                <a:lnTo>
                  <a:pt x="3944" y="543"/>
                </a:lnTo>
                <a:lnTo>
                  <a:pt x="3944" y="583"/>
                </a:lnTo>
                <a:lnTo>
                  <a:pt x="3964" y="581"/>
                </a:lnTo>
                <a:lnTo>
                  <a:pt x="3980" y="580"/>
                </a:lnTo>
                <a:lnTo>
                  <a:pt x="3995" y="578"/>
                </a:lnTo>
                <a:lnTo>
                  <a:pt x="4013" y="576"/>
                </a:lnTo>
                <a:lnTo>
                  <a:pt x="4017" y="587"/>
                </a:lnTo>
                <a:lnTo>
                  <a:pt x="4022" y="603"/>
                </a:lnTo>
                <a:lnTo>
                  <a:pt x="4029" y="616"/>
                </a:lnTo>
                <a:lnTo>
                  <a:pt x="4037" y="621"/>
                </a:lnTo>
                <a:lnTo>
                  <a:pt x="4048" y="625"/>
                </a:lnTo>
                <a:lnTo>
                  <a:pt x="4058" y="630"/>
                </a:lnTo>
                <a:lnTo>
                  <a:pt x="4069" y="636"/>
                </a:lnTo>
                <a:lnTo>
                  <a:pt x="4077" y="643"/>
                </a:lnTo>
                <a:lnTo>
                  <a:pt x="4082" y="656"/>
                </a:lnTo>
                <a:lnTo>
                  <a:pt x="4066" y="660"/>
                </a:lnTo>
                <a:lnTo>
                  <a:pt x="4046" y="660"/>
                </a:lnTo>
                <a:lnTo>
                  <a:pt x="4024" y="660"/>
                </a:lnTo>
                <a:lnTo>
                  <a:pt x="4004" y="660"/>
                </a:lnTo>
                <a:lnTo>
                  <a:pt x="4004" y="680"/>
                </a:lnTo>
                <a:lnTo>
                  <a:pt x="4048" y="700"/>
                </a:lnTo>
                <a:lnTo>
                  <a:pt x="4093" y="716"/>
                </a:lnTo>
                <a:lnTo>
                  <a:pt x="4142" y="729"/>
                </a:lnTo>
                <a:lnTo>
                  <a:pt x="4146" y="740"/>
                </a:lnTo>
                <a:lnTo>
                  <a:pt x="4149" y="747"/>
                </a:lnTo>
                <a:lnTo>
                  <a:pt x="4151" y="756"/>
                </a:lnTo>
                <a:lnTo>
                  <a:pt x="4155" y="769"/>
                </a:lnTo>
                <a:lnTo>
                  <a:pt x="4151" y="770"/>
                </a:lnTo>
                <a:lnTo>
                  <a:pt x="4149" y="772"/>
                </a:lnTo>
                <a:lnTo>
                  <a:pt x="4149" y="774"/>
                </a:lnTo>
                <a:lnTo>
                  <a:pt x="4148" y="776"/>
                </a:lnTo>
                <a:lnTo>
                  <a:pt x="4148" y="778"/>
                </a:lnTo>
                <a:lnTo>
                  <a:pt x="4146" y="781"/>
                </a:lnTo>
                <a:lnTo>
                  <a:pt x="4157" y="794"/>
                </a:lnTo>
                <a:lnTo>
                  <a:pt x="4164" y="810"/>
                </a:lnTo>
                <a:lnTo>
                  <a:pt x="4168" y="830"/>
                </a:lnTo>
                <a:lnTo>
                  <a:pt x="4169" y="852"/>
                </a:lnTo>
                <a:lnTo>
                  <a:pt x="4169" y="874"/>
                </a:lnTo>
                <a:lnTo>
                  <a:pt x="4158" y="874"/>
                </a:lnTo>
                <a:lnTo>
                  <a:pt x="4153" y="887"/>
                </a:lnTo>
                <a:lnTo>
                  <a:pt x="4151" y="901"/>
                </a:lnTo>
                <a:lnTo>
                  <a:pt x="4146" y="914"/>
                </a:lnTo>
                <a:lnTo>
                  <a:pt x="4138" y="921"/>
                </a:lnTo>
                <a:lnTo>
                  <a:pt x="4133" y="927"/>
                </a:lnTo>
                <a:lnTo>
                  <a:pt x="4128" y="929"/>
                </a:lnTo>
                <a:lnTo>
                  <a:pt x="4124" y="934"/>
                </a:lnTo>
                <a:lnTo>
                  <a:pt x="4122" y="943"/>
                </a:lnTo>
                <a:lnTo>
                  <a:pt x="4120" y="960"/>
                </a:lnTo>
                <a:lnTo>
                  <a:pt x="4126" y="960"/>
                </a:lnTo>
                <a:lnTo>
                  <a:pt x="4129" y="961"/>
                </a:lnTo>
                <a:lnTo>
                  <a:pt x="4135" y="961"/>
                </a:lnTo>
                <a:lnTo>
                  <a:pt x="4140" y="963"/>
                </a:lnTo>
                <a:lnTo>
                  <a:pt x="4157" y="940"/>
                </a:lnTo>
                <a:lnTo>
                  <a:pt x="4177" y="918"/>
                </a:lnTo>
                <a:lnTo>
                  <a:pt x="4204" y="901"/>
                </a:lnTo>
                <a:lnTo>
                  <a:pt x="4235" y="894"/>
                </a:lnTo>
                <a:lnTo>
                  <a:pt x="4240" y="901"/>
                </a:lnTo>
                <a:lnTo>
                  <a:pt x="4246" y="907"/>
                </a:lnTo>
                <a:lnTo>
                  <a:pt x="4253" y="912"/>
                </a:lnTo>
                <a:lnTo>
                  <a:pt x="4258" y="916"/>
                </a:lnTo>
                <a:lnTo>
                  <a:pt x="4262" y="923"/>
                </a:lnTo>
                <a:lnTo>
                  <a:pt x="4268" y="936"/>
                </a:lnTo>
                <a:lnTo>
                  <a:pt x="4268" y="950"/>
                </a:lnTo>
                <a:lnTo>
                  <a:pt x="4271" y="967"/>
                </a:lnTo>
                <a:lnTo>
                  <a:pt x="4275" y="981"/>
                </a:lnTo>
                <a:lnTo>
                  <a:pt x="4282" y="1000"/>
                </a:lnTo>
                <a:lnTo>
                  <a:pt x="4288" y="1018"/>
                </a:lnTo>
                <a:lnTo>
                  <a:pt x="4295" y="1032"/>
                </a:lnTo>
                <a:lnTo>
                  <a:pt x="4302" y="1032"/>
                </a:lnTo>
                <a:lnTo>
                  <a:pt x="4306" y="1041"/>
                </a:lnTo>
                <a:lnTo>
                  <a:pt x="4306" y="1056"/>
                </a:lnTo>
                <a:lnTo>
                  <a:pt x="4304" y="1072"/>
                </a:lnTo>
                <a:lnTo>
                  <a:pt x="4300" y="1085"/>
                </a:lnTo>
                <a:lnTo>
                  <a:pt x="4298" y="1092"/>
                </a:lnTo>
                <a:lnTo>
                  <a:pt x="4297" y="1100"/>
                </a:lnTo>
                <a:lnTo>
                  <a:pt x="4293" y="1105"/>
                </a:lnTo>
                <a:lnTo>
                  <a:pt x="4289" y="1109"/>
                </a:lnTo>
                <a:lnTo>
                  <a:pt x="4282" y="1110"/>
                </a:lnTo>
                <a:lnTo>
                  <a:pt x="4275" y="1112"/>
                </a:lnTo>
                <a:lnTo>
                  <a:pt x="4273" y="1109"/>
                </a:lnTo>
                <a:lnTo>
                  <a:pt x="4273" y="1105"/>
                </a:lnTo>
                <a:lnTo>
                  <a:pt x="4273" y="1103"/>
                </a:lnTo>
                <a:lnTo>
                  <a:pt x="4271" y="1101"/>
                </a:lnTo>
                <a:lnTo>
                  <a:pt x="4269" y="1100"/>
                </a:lnTo>
                <a:lnTo>
                  <a:pt x="4269" y="1109"/>
                </a:lnTo>
                <a:lnTo>
                  <a:pt x="4268" y="1112"/>
                </a:lnTo>
                <a:lnTo>
                  <a:pt x="4262" y="1116"/>
                </a:lnTo>
                <a:lnTo>
                  <a:pt x="4258" y="1120"/>
                </a:lnTo>
                <a:lnTo>
                  <a:pt x="4253" y="1123"/>
                </a:lnTo>
                <a:lnTo>
                  <a:pt x="4249" y="1129"/>
                </a:lnTo>
                <a:lnTo>
                  <a:pt x="4229" y="1145"/>
                </a:lnTo>
                <a:lnTo>
                  <a:pt x="4229" y="1185"/>
                </a:lnTo>
                <a:lnTo>
                  <a:pt x="4224" y="1194"/>
                </a:lnTo>
                <a:lnTo>
                  <a:pt x="4218" y="1201"/>
                </a:lnTo>
                <a:lnTo>
                  <a:pt x="4213" y="1210"/>
                </a:lnTo>
                <a:lnTo>
                  <a:pt x="4209" y="1225"/>
                </a:lnTo>
                <a:lnTo>
                  <a:pt x="4233" y="1229"/>
                </a:lnTo>
                <a:lnTo>
                  <a:pt x="4251" y="1234"/>
                </a:lnTo>
                <a:lnTo>
                  <a:pt x="4269" y="1240"/>
                </a:lnTo>
                <a:lnTo>
                  <a:pt x="4288" y="1245"/>
                </a:lnTo>
                <a:lnTo>
                  <a:pt x="4309" y="1249"/>
                </a:lnTo>
                <a:lnTo>
                  <a:pt x="4322" y="1240"/>
                </a:lnTo>
                <a:lnTo>
                  <a:pt x="4333" y="1234"/>
                </a:lnTo>
                <a:lnTo>
                  <a:pt x="4342" y="1234"/>
                </a:lnTo>
                <a:lnTo>
                  <a:pt x="4351" y="1234"/>
                </a:lnTo>
                <a:lnTo>
                  <a:pt x="4362" y="1234"/>
                </a:lnTo>
                <a:lnTo>
                  <a:pt x="4375" y="1229"/>
                </a:lnTo>
                <a:lnTo>
                  <a:pt x="4389" y="1218"/>
                </a:lnTo>
                <a:lnTo>
                  <a:pt x="4404" y="1200"/>
                </a:lnTo>
                <a:lnTo>
                  <a:pt x="4417" y="1183"/>
                </a:lnTo>
                <a:lnTo>
                  <a:pt x="4433" y="1169"/>
                </a:lnTo>
                <a:lnTo>
                  <a:pt x="4464" y="1152"/>
                </a:lnTo>
                <a:lnTo>
                  <a:pt x="4497" y="1132"/>
                </a:lnTo>
                <a:lnTo>
                  <a:pt x="4531" y="1110"/>
                </a:lnTo>
                <a:lnTo>
                  <a:pt x="4562" y="1087"/>
                </a:lnTo>
                <a:lnTo>
                  <a:pt x="4591" y="1061"/>
                </a:lnTo>
                <a:lnTo>
                  <a:pt x="4613" y="1032"/>
                </a:lnTo>
                <a:lnTo>
                  <a:pt x="4629" y="1000"/>
                </a:lnTo>
                <a:lnTo>
                  <a:pt x="4626" y="996"/>
                </a:lnTo>
                <a:lnTo>
                  <a:pt x="4624" y="990"/>
                </a:lnTo>
                <a:lnTo>
                  <a:pt x="4622" y="983"/>
                </a:lnTo>
                <a:lnTo>
                  <a:pt x="4620" y="976"/>
                </a:lnTo>
                <a:lnTo>
                  <a:pt x="4604" y="976"/>
                </a:lnTo>
                <a:lnTo>
                  <a:pt x="4600" y="940"/>
                </a:lnTo>
                <a:lnTo>
                  <a:pt x="4624" y="927"/>
                </a:lnTo>
                <a:lnTo>
                  <a:pt x="4648" y="916"/>
                </a:lnTo>
                <a:lnTo>
                  <a:pt x="4669" y="910"/>
                </a:lnTo>
                <a:lnTo>
                  <a:pt x="4695" y="907"/>
                </a:lnTo>
                <a:lnTo>
                  <a:pt x="4722" y="907"/>
                </a:lnTo>
                <a:lnTo>
                  <a:pt x="4755" y="912"/>
                </a:lnTo>
                <a:lnTo>
                  <a:pt x="4771" y="905"/>
                </a:lnTo>
                <a:lnTo>
                  <a:pt x="4784" y="900"/>
                </a:lnTo>
                <a:lnTo>
                  <a:pt x="4798" y="896"/>
                </a:lnTo>
                <a:lnTo>
                  <a:pt x="4817" y="896"/>
                </a:lnTo>
                <a:lnTo>
                  <a:pt x="4831" y="876"/>
                </a:lnTo>
                <a:lnTo>
                  <a:pt x="4848" y="852"/>
                </a:lnTo>
                <a:lnTo>
                  <a:pt x="4860" y="827"/>
                </a:lnTo>
                <a:lnTo>
                  <a:pt x="4866" y="800"/>
                </a:lnTo>
                <a:lnTo>
                  <a:pt x="4858" y="789"/>
                </a:lnTo>
                <a:lnTo>
                  <a:pt x="4851" y="776"/>
                </a:lnTo>
                <a:lnTo>
                  <a:pt x="4846" y="760"/>
                </a:lnTo>
                <a:lnTo>
                  <a:pt x="4842" y="743"/>
                </a:lnTo>
                <a:lnTo>
                  <a:pt x="4862" y="725"/>
                </a:lnTo>
                <a:lnTo>
                  <a:pt x="4877" y="705"/>
                </a:lnTo>
                <a:lnTo>
                  <a:pt x="4889" y="683"/>
                </a:lnTo>
                <a:lnTo>
                  <a:pt x="4900" y="660"/>
                </a:lnTo>
                <a:lnTo>
                  <a:pt x="4913" y="636"/>
                </a:lnTo>
                <a:lnTo>
                  <a:pt x="4929" y="614"/>
                </a:lnTo>
                <a:lnTo>
                  <a:pt x="4949" y="598"/>
                </a:lnTo>
                <a:lnTo>
                  <a:pt x="4968" y="589"/>
                </a:lnTo>
                <a:lnTo>
                  <a:pt x="4989" y="583"/>
                </a:lnTo>
                <a:lnTo>
                  <a:pt x="5013" y="581"/>
                </a:lnTo>
                <a:lnTo>
                  <a:pt x="5037" y="578"/>
                </a:lnTo>
                <a:lnTo>
                  <a:pt x="5060" y="572"/>
                </a:lnTo>
                <a:lnTo>
                  <a:pt x="5126" y="550"/>
                </a:lnTo>
                <a:lnTo>
                  <a:pt x="5191" y="532"/>
                </a:lnTo>
                <a:lnTo>
                  <a:pt x="5262" y="516"/>
                </a:lnTo>
                <a:lnTo>
                  <a:pt x="5262" y="480"/>
                </a:lnTo>
                <a:lnTo>
                  <a:pt x="5275" y="478"/>
                </a:lnTo>
                <a:lnTo>
                  <a:pt x="5286" y="474"/>
                </a:lnTo>
                <a:lnTo>
                  <a:pt x="5295" y="467"/>
                </a:lnTo>
                <a:lnTo>
                  <a:pt x="5298" y="456"/>
                </a:lnTo>
                <a:lnTo>
                  <a:pt x="5302" y="454"/>
                </a:lnTo>
                <a:lnTo>
                  <a:pt x="5304" y="454"/>
                </a:lnTo>
                <a:lnTo>
                  <a:pt x="5308" y="456"/>
                </a:lnTo>
                <a:lnTo>
                  <a:pt x="5309" y="456"/>
                </a:lnTo>
                <a:lnTo>
                  <a:pt x="5311" y="458"/>
                </a:lnTo>
                <a:lnTo>
                  <a:pt x="5315" y="456"/>
                </a:lnTo>
                <a:lnTo>
                  <a:pt x="5313" y="440"/>
                </a:lnTo>
                <a:lnTo>
                  <a:pt x="5320" y="423"/>
                </a:lnTo>
                <a:lnTo>
                  <a:pt x="5329" y="405"/>
                </a:lnTo>
                <a:lnTo>
                  <a:pt x="5337" y="387"/>
                </a:lnTo>
                <a:lnTo>
                  <a:pt x="5335" y="376"/>
                </a:lnTo>
                <a:lnTo>
                  <a:pt x="5333" y="361"/>
                </a:lnTo>
                <a:lnTo>
                  <a:pt x="5331" y="343"/>
                </a:lnTo>
                <a:lnTo>
                  <a:pt x="5331" y="325"/>
                </a:lnTo>
                <a:lnTo>
                  <a:pt x="5333" y="309"/>
                </a:lnTo>
                <a:lnTo>
                  <a:pt x="5333" y="307"/>
                </a:lnTo>
                <a:lnTo>
                  <a:pt x="5337" y="305"/>
                </a:lnTo>
                <a:lnTo>
                  <a:pt x="5338" y="301"/>
                </a:lnTo>
                <a:lnTo>
                  <a:pt x="5342" y="298"/>
                </a:lnTo>
                <a:lnTo>
                  <a:pt x="5344" y="296"/>
                </a:lnTo>
                <a:lnTo>
                  <a:pt x="5346" y="294"/>
                </a:lnTo>
                <a:lnTo>
                  <a:pt x="5344" y="281"/>
                </a:lnTo>
                <a:lnTo>
                  <a:pt x="5338" y="267"/>
                </a:lnTo>
                <a:lnTo>
                  <a:pt x="5337" y="252"/>
                </a:lnTo>
                <a:lnTo>
                  <a:pt x="5344" y="232"/>
                </a:lnTo>
                <a:lnTo>
                  <a:pt x="5353" y="212"/>
                </a:lnTo>
                <a:lnTo>
                  <a:pt x="5362" y="196"/>
                </a:lnTo>
                <a:lnTo>
                  <a:pt x="5368" y="181"/>
                </a:lnTo>
                <a:lnTo>
                  <a:pt x="5369" y="169"/>
                </a:lnTo>
                <a:lnTo>
                  <a:pt x="5371" y="156"/>
                </a:lnTo>
                <a:lnTo>
                  <a:pt x="5377" y="145"/>
                </a:lnTo>
                <a:lnTo>
                  <a:pt x="5384" y="136"/>
                </a:lnTo>
                <a:lnTo>
                  <a:pt x="5395" y="130"/>
                </a:lnTo>
                <a:lnTo>
                  <a:pt x="5400" y="129"/>
                </a:lnTo>
                <a:lnTo>
                  <a:pt x="5406" y="129"/>
                </a:lnTo>
                <a:lnTo>
                  <a:pt x="5411" y="129"/>
                </a:lnTo>
                <a:lnTo>
                  <a:pt x="5418" y="127"/>
                </a:lnTo>
                <a:lnTo>
                  <a:pt x="5424" y="127"/>
                </a:lnTo>
                <a:lnTo>
                  <a:pt x="5426" y="132"/>
                </a:lnTo>
                <a:lnTo>
                  <a:pt x="5426" y="136"/>
                </a:lnTo>
                <a:lnTo>
                  <a:pt x="5424" y="141"/>
                </a:lnTo>
                <a:lnTo>
                  <a:pt x="5424" y="145"/>
                </a:lnTo>
                <a:lnTo>
                  <a:pt x="5424" y="149"/>
                </a:lnTo>
                <a:lnTo>
                  <a:pt x="5424" y="150"/>
                </a:lnTo>
                <a:lnTo>
                  <a:pt x="5428" y="154"/>
                </a:lnTo>
                <a:lnTo>
                  <a:pt x="5433" y="156"/>
                </a:lnTo>
                <a:lnTo>
                  <a:pt x="5451" y="138"/>
                </a:lnTo>
                <a:lnTo>
                  <a:pt x="5478" y="125"/>
                </a:lnTo>
                <a:lnTo>
                  <a:pt x="5509" y="118"/>
                </a:lnTo>
                <a:lnTo>
                  <a:pt x="5522" y="125"/>
                </a:lnTo>
                <a:lnTo>
                  <a:pt x="5537" y="132"/>
                </a:lnTo>
                <a:lnTo>
                  <a:pt x="5551" y="140"/>
                </a:lnTo>
                <a:lnTo>
                  <a:pt x="5558" y="150"/>
                </a:lnTo>
                <a:lnTo>
                  <a:pt x="5573" y="178"/>
                </a:lnTo>
                <a:lnTo>
                  <a:pt x="5584" y="209"/>
                </a:lnTo>
                <a:lnTo>
                  <a:pt x="5595" y="241"/>
                </a:lnTo>
                <a:lnTo>
                  <a:pt x="5604" y="269"/>
                </a:lnTo>
                <a:lnTo>
                  <a:pt x="5606" y="283"/>
                </a:lnTo>
                <a:lnTo>
                  <a:pt x="5608" y="298"/>
                </a:lnTo>
                <a:lnTo>
                  <a:pt x="5611" y="312"/>
                </a:lnTo>
                <a:lnTo>
                  <a:pt x="5618" y="321"/>
                </a:lnTo>
                <a:lnTo>
                  <a:pt x="5629" y="325"/>
                </a:lnTo>
                <a:lnTo>
                  <a:pt x="5642" y="327"/>
                </a:lnTo>
                <a:lnTo>
                  <a:pt x="5651" y="330"/>
                </a:lnTo>
                <a:lnTo>
                  <a:pt x="5658" y="345"/>
                </a:lnTo>
                <a:lnTo>
                  <a:pt x="5662" y="363"/>
                </a:lnTo>
                <a:lnTo>
                  <a:pt x="5668" y="380"/>
                </a:lnTo>
                <a:lnTo>
                  <a:pt x="5673" y="378"/>
                </a:lnTo>
                <a:lnTo>
                  <a:pt x="5678" y="376"/>
                </a:lnTo>
                <a:lnTo>
                  <a:pt x="5684" y="376"/>
                </a:lnTo>
                <a:lnTo>
                  <a:pt x="5693" y="374"/>
                </a:lnTo>
                <a:lnTo>
                  <a:pt x="5697" y="381"/>
                </a:lnTo>
                <a:lnTo>
                  <a:pt x="5702" y="387"/>
                </a:lnTo>
                <a:lnTo>
                  <a:pt x="5708" y="392"/>
                </a:lnTo>
                <a:lnTo>
                  <a:pt x="5717" y="396"/>
                </a:lnTo>
                <a:lnTo>
                  <a:pt x="5717" y="409"/>
                </a:lnTo>
                <a:lnTo>
                  <a:pt x="5718" y="423"/>
                </a:lnTo>
                <a:lnTo>
                  <a:pt x="5720" y="443"/>
                </a:lnTo>
                <a:lnTo>
                  <a:pt x="5704" y="454"/>
                </a:lnTo>
                <a:lnTo>
                  <a:pt x="5686" y="469"/>
                </a:lnTo>
                <a:lnTo>
                  <a:pt x="5668" y="483"/>
                </a:lnTo>
                <a:lnTo>
                  <a:pt x="5653" y="501"/>
                </a:lnTo>
                <a:lnTo>
                  <a:pt x="5646" y="521"/>
                </a:lnTo>
                <a:lnTo>
                  <a:pt x="5633" y="520"/>
                </a:lnTo>
                <a:lnTo>
                  <a:pt x="5624" y="516"/>
                </a:lnTo>
                <a:lnTo>
                  <a:pt x="5613" y="512"/>
                </a:lnTo>
                <a:lnTo>
                  <a:pt x="5609" y="516"/>
                </a:lnTo>
                <a:lnTo>
                  <a:pt x="5606" y="520"/>
                </a:lnTo>
                <a:lnTo>
                  <a:pt x="5600" y="521"/>
                </a:lnTo>
                <a:lnTo>
                  <a:pt x="5597" y="525"/>
                </a:lnTo>
                <a:lnTo>
                  <a:pt x="5600" y="530"/>
                </a:lnTo>
                <a:lnTo>
                  <a:pt x="5602" y="536"/>
                </a:lnTo>
                <a:lnTo>
                  <a:pt x="5604" y="541"/>
                </a:lnTo>
                <a:lnTo>
                  <a:pt x="5604" y="549"/>
                </a:lnTo>
                <a:lnTo>
                  <a:pt x="5560" y="545"/>
                </a:lnTo>
                <a:lnTo>
                  <a:pt x="5558" y="561"/>
                </a:lnTo>
                <a:lnTo>
                  <a:pt x="5558" y="576"/>
                </a:lnTo>
                <a:lnTo>
                  <a:pt x="5558" y="594"/>
                </a:lnTo>
                <a:lnTo>
                  <a:pt x="5555" y="598"/>
                </a:lnTo>
                <a:lnTo>
                  <a:pt x="5551" y="600"/>
                </a:lnTo>
                <a:lnTo>
                  <a:pt x="5548" y="603"/>
                </a:lnTo>
                <a:lnTo>
                  <a:pt x="5546" y="605"/>
                </a:lnTo>
                <a:lnTo>
                  <a:pt x="5540" y="609"/>
                </a:lnTo>
                <a:lnTo>
                  <a:pt x="5535" y="610"/>
                </a:lnTo>
                <a:lnTo>
                  <a:pt x="5533" y="609"/>
                </a:lnTo>
                <a:lnTo>
                  <a:pt x="5531" y="609"/>
                </a:lnTo>
                <a:lnTo>
                  <a:pt x="5531" y="607"/>
                </a:lnTo>
                <a:lnTo>
                  <a:pt x="5529" y="607"/>
                </a:lnTo>
                <a:lnTo>
                  <a:pt x="5526" y="605"/>
                </a:lnTo>
                <a:lnTo>
                  <a:pt x="5524" y="621"/>
                </a:lnTo>
                <a:lnTo>
                  <a:pt x="5517" y="632"/>
                </a:lnTo>
                <a:lnTo>
                  <a:pt x="5509" y="640"/>
                </a:lnTo>
                <a:lnTo>
                  <a:pt x="5502" y="649"/>
                </a:lnTo>
                <a:lnTo>
                  <a:pt x="5493" y="658"/>
                </a:lnTo>
                <a:lnTo>
                  <a:pt x="5484" y="656"/>
                </a:lnTo>
                <a:lnTo>
                  <a:pt x="5478" y="656"/>
                </a:lnTo>
                <a:lnTo>
                  <a:pt x="5471" y="656"/>
                </a:lnTo>
                <a:lnTo>
                  <a:pt x="5460" y="654"/>
                </a:lnTo>
                <a:lnTo>
                  <a:pt x="5460" y="667"/>
                </a:lnTo>
                <a:lnTo>
                  <a:pt x="5462" y="678"/>
                </a:lnTo>
                <a:lnTo>
                  <a:pt x="5458" y="694"/>
                </a:lnTo>
                <a:lnTo>
                  <a:pt x="5453" y="714"/>
                </a:lnTo>
                <a:lnTo>
                  <a:pt x="5446" y="736"/>
                </a:lnTo>
                <a:lnTo>
                  <a:pt x="5440" y="761"/>
                </a:lnTo>
                <a:lnTo>
                  <a:pt x="5437" y="785"/>
                </a:lnTo>
                <a:lnTo>
                  <a:pt x="5438" y="809"/>
                </a:lnTo>
                <a:lnTo>
                  <a:pt x="5462" y="809"/>
                </a:lnTo>
                <a:lnTo>
                  <a:pt x="5462" y="829"/>
                </a:lnTo>
                <a:lnTo>
                  <a:pt x="5457" y="830"/>
                </a:lnTo>
                <a:lnTo>
                  <a:pt x="5451" y="834"/>
                </a:lnTo>
                <a:lnTo>
                  <a:pt x="5446" y="838"/>
                </a:lnTo>
                <a:lnTo>
                  <a:pt x="5442" y="841"/>
                </a:lnTo>
                <a:lnTo>
                  <a:pt x="5438" y="845"/>
                </a:lnTo>
                <a:lnTo>
                  <a:pt x="5438" y="869"/>
                </a:lnTo>
                <a:lnTo>
                  <a:pt x="5455" y="869"/>
                </a:lnTo>
                <a:lnTo>
                  <a:pt x="5466" y="876"/>
                </a:lnTo>
                <a:lnTo>
                  <a:pt x="5477" y="887"/>
                </a:lnTo>
                <a:lnTo>
                  <a:pt x="5486" y="900"/>
                </a:lnTo>
                <a:lnTo>
                  <a:pt x="5495" y="910"/>
                </a:lnTo>
                <a:lnTo>
                  <a:pt x="5508" y="921"/>
                </a:lnTo>
                <a:lnTo>
                  <a:pt x="5522" y="925"/>
                </a:lnTo>
                <a:lnTo>
                  <a:pt x="5528" y="921"/>
                </a:lnTo>
                <a:lnTo>
                  <a:pt x="5531" y="916"/>
                </a:lnTo>
                <a:lnTo>
                  <a:pt x="5533" y="912"/>
                </a:lnTo>
                <a:lnTo>
                  <a:pt x="5537" y="909"/>
                </a:lnTo>
                <a:lnTo>
                  <a:pt x="5540" y="901"/>
                </a:lnTo>
                <a:lnTo>
                  <a:pt x="5528" y="896"/>
                </a:lnTo>
                <a:lnTo>
                  <a:pt x="5517" y="890"/>
                </a:lnTo>
                <a:lnTo>
                  <a:pt x="5502" y="885"/>
                </a:lnTo>
                <a:lnTo>
                  <a:pt x="5504" y="872"/>
                </a:lnTo>
                <a:lnTo>
                  <a:pt x="5513" y="872"/>
                </a:lnTo>
                <a:lnTo>
                  <a:pt x="5520" y="872"/>
                </a:lnTo>
                <a:lnTo>
                  <a:pt x="5526" y="872"/>
                </a:lnTo>
                <a:lnTo>
                  <a:pt x="5537" y="874"/>
                </a:lnTo>
                <a:lnTo>
                  <a:pt x="5544" y="885"/>
                </a:lnTo>
                <a:lnTo>
                  <a:pt x="5553" y="896"/>
                </a:lnTo>
                <a:lnTo>
                  <a:pt x="5560" y="909"/>
                </a:lnTo>
                <a:lnTo>
                  <a:pt x="5564" y="925"/>
                </a:lnTo>
                <a:lnTo>
                  <a:pt x="5546" y="940"/>
                </a:lnTo>
                <a:lnTo>
                  <a:pt x="5526" y="952"/>
                </a:lnTo>
                <a:lnTo>
                  <a:pt x="5506" y="965"/>
                </a:lnTo>
                <a:lnTo>
                  <a:pt x="5482" y="970"/>
                </a:lnTo>
                <a:lnTo>
                  <a:pt x="5482" y="954"/>
                </a:lnTo>
                <a:lnTo>
                  <a:pt x="5478" y="954"/>
                </a:lnTo>
                <a:lnTo>
                  <a:pt x="5478" y="961"/>
                </a:lnTo>
                <a:lnTo>
                  <a:pt x="5468" y="969"/>
                </a:lnTo>
                <a:lnTo>
                  <a:pt x="5462" y="978"/>
                </a:lnTo>
                <a:lnTo>
                  <a:pt x="5455" y="985"/>
                </a:lnTo>
                <a:lnTo>
                  <a:pt x="5446" y="990"/>
                </a:lnTo>
                <a:lnTo>
                  <a:pt x="5433" y="994"/>
                </a:lnTo>
                <a:lnTo>
                  <a:pt x="5433" y="987"/>
                </a:lnTo>
                <a:lnTo>
                  <a:pt x="5429" y="983"/>
                </a:lnTo>
                <a:lnTo>
                  <a:pt x="5428" y="980"/>
                </a:lnTo>
                <a:lnTo>
                  <a:pt x="5426" y="976"/>
                </a:lnTo>
                <a:lnTo>
                  <a:pt x="5426" y="972"/>
                </a:lnTo>
                <a:lnTo>
                  <a:pt x="5424" y="967"/>
                </a:lnTo>
                <a:lnTo>
                  <a:pt x="5420" y="967"/>
                </a:lnTo>
                <a:lnTo>
                  <a:pt x="5418" y="967"/>
                </a:lnTo>
                <a:lnTo>
                  <a:pt x="5417" y="967"/>
                </a:lnTo>
                <a:lnTo>
                  <a:pt x="5415" y="969"/>
                </a:lnTo>
                <a:lnTo>
                  <a:pt x="5413" y="970"/>
                </a:lnTo>
                <a:lnTo>
                  <a:pt x="5418" y="983"/>
                </a:lnTo>
                <a:lnTo>
                  <a:pt x="5422" y="996"/>
                </a:lnTo>
                <a:lnTo>
                  <a:pt x="5420" y="1010"/>
                </a:lnTo>
                <a:lnTo>
                  <a:pt x="5386" y="1029"/>
                </a:lnTo>
                <a:lnTo>
                  <a:pt x="5349" y="1047"/>
                </a:lnTo>
                <a:lnTo>
                  <a:pt x="5311" y="1069"/>
                </a:lnTo>
                <a:lnTo>
                  <a:pt x="5275" y="1090"/>
                </a:lnTo>
                <a:lnTo>
                  <a:pt x="5242" y="1116"/>
                </a:lnTo>
                <a:lnTo>
                  <a:pt x="5218" y="1143"/>
                </a:lnTo>
                <a:lnTo>
                  <a:pt x="5215" y="1167"/>
                </a:lnTo>
                <a:lnTo>
                  <a:pt x="5206" y="1176"/>
                </a:lnTo>
                <a:lnTo>
                  <a:pt x="5197" y="1183"/>
                </a:lnTo>
                <a:lnTo>
                  <a:pt x="5188" y="1189"/>
                </a:lnTo>
                <a:lnTo>
                  <a:pt x="5180" y="1200"/>
                </a:lnTo>
                <a:lnTo>
                  <a:pt x="5177" y="1216"/>
                </a:lnTo>
                <a:lnTo>
                  <a:pt x="5209" y="1216"/>
                </a:lnTo>
                <a:lnTo>
                  <a:pt x="5209" y="1223"/>
                </a:lnTo>
                <a:lnTo>
                  <a:pt x="5213" y="1234"/>
                </a:lnTo>
                <a:lnTo>
                  <a:pt x="5213" y="1249"/>
                </a:lnTo>
                <a:lnTo>
                  <a:pt x="5213" y="1263"/>
                </a:lnTo>
                <a:lnTo>
                  <a:pt x="5215" y="1290"/>
                </a:lnTo>
                <a:lnTo>
                  <a:pt x="5217" y="1312"/>
                </a:lnTo>
                <a:lnTo>
                  <a:pt x="5213" y="1332"/>
                </a:lnTo>
                <a:lnTo>
                  <a:pt x="5208" y="1345"/>
                </a:lnTo>
                <a:lnTo>
                  <a:pt x="5200" y="1354"/>
                </a:lnTo>
                <a:lnTo>
                  <a:pt x="5197" y="1367"/>
                </a:lnTo>
                <a:lnTo>
                  <a:pt x="5193" y="1385"/>
                </a:lnTo>
                <a:lnTo>
                  <a:pt x="5188" y="1385"/>
                </a:lnTo>
                <a:lnTo>
                  <a:pt x="5186" y="1387"/>
                </a:lnTo>
                <a:lnTo>
                  <a:pt x="5184" y="1387"/>
                </a:lnTo>
                <a:lnTo>
                  <a:pt x="5184" y="1387"/>
                </a:lnTo>
                <a:lnTo>
                  <a:pt x="5182" y="1387"/>
                </a:lnTo>
                <a:lnTo>
                  <a:pt x="5182" y="1389"/>
                </a:lnTo>
                <a:lnTo>
                  <a:pt x="5180" y="1392"/>
                </a:lnTo>
                <a:lnTo>
                  <a:pt x="5182" y="1401"/>
                </a:lnTo>
                <a:lnTo>
                  <a:pt x="5178" y="1414"/>
                </a:lnTo>
                <a:lnTo>
                  <a:pt x="5173" y="1427"/>
                </a:lnTo>
                <a:lnTo>
                  <a:pt x="5164" y="1440"/>
                </a:lnTo>
                <a:lnTo>
                  <a:pt x="5153" y="1449"/>
                </a:lnTo>
                <a:lnTo>
                  <a:pt x="5142" y="1452"/>
                </a:lnTo>
                <a:lnTo>
                  <a:pt x="5142" y="1449"/>
                </a:lnTo>
                <a:lnTo>
                  <a:pt x="5138" y="1449"/>
                </a:lnTo>
                <a:lnTo>
                  <a:pt x="5140" y="1434"/>
                </a:lnTo>
                <a:lnTo>
                  <a:pt x="5138" y="1425"/>
                </a:lnTo>
                <a:lnTo>
                  <a:pt x="5131" y="1418"/>
                </a:lnTo>
                <a:lnTo>
                  <a:pt x="5120" y="1421"/>
                </a:lnTo>
                <a:lnTo>
                  <a:pt x="5113" y="1421"/>
                </a:lnTo>
                <a:lnTo>
                  <a:pt x="5104" y="1416"/>
                </a:lnTo>
                <a:lnTo>
                  <a:pt x="5095" y="1409"/>
                </a:lnTo>
                <a:lnTo>
                  <a:pt x="5095" y="1412"/>
                </a:lnTo>
                <a:lnTo>
                  <a:pt x="5102" y="1425"/>
                </a:lnTo>
                <a:lnTo>
                  <a:pt x="5108" y="1438"/>
                </a:lnTo>
                <a:lnTo>
                  <a:pt x="5115" y="1449"/>
                </a:lnTo>
                <a:lnTo>
                  <a:pt x="5126" y="1458"/>
                </a:lnTo>
                <a:lnTo>
                  <a:pt x="5131" y="1460"/>
                </a:lnTo>
                <a:lnTo>
                  <a:pt x="5137" y="1461"/>
                </a:lnTo>
                <a:lnTo>
                  <a:pt x="5142" y="1463"/>
                </a:lnTo>
                <a:lnTo>
                  <a:pt x="5148" y="1465"/>
                </a:lnTo>
                <a:lnTo>
                  <a:pt x="5148" y="1481"/>
                </a:lnTo>
                <a:lnTo>
                  <a:pt x="5149" y="1490"/>
                </a:lnTo>
                <a:lnTo>
                  <a:pt x="5151" y="1496"/>
                </a:lnTo>
                <a:lnTo>
                  <a:pt x="5155" y="1500"/>
                </a:lnTo>
                <a:lnTo>
                  <a:pt x="5158" y="1505"/>
                </a:lnTo>
                <a:lnTo>
                  <a:pt x="5162" y="1518"/>
                </a:lnTo>
                <a:lnTo>
                  <a:pt x="5158" y="1518"/>
                </a:lnTo>
                <a:lnTo>
                  <a:pt x="5155" y="1520"/>
                </a:lnTo>
                <a:lnTo>
                  <a:pt x="5155" y="1520"/>
                </a:lnTo>
                <a:lnTo>
                  <a:pt x="5153" y="1520"/>
                </a:lnTo>
                <a:lnTo>
                  <a:pt x="5153" y="1520"/>
                </a:lnTo>
                <a:lnTo>
                  <a:pt x="5153" y="1521"/>
                </a:lnTo>
                <a:lnTo>
                  <a:pt x="5151" y="1525"/>
                </a:lnTo>
                <a:lnTo>
                  <a:pt x="5151" y="1529"/>
                </a:lnTo>
                <a:lnTo>
                  <a:pt x="5153" y="1532"/>
                </a:lnTo>
                <a:lnTo>
                  <a:pt x="5155" y="1538"/>
                </a:lnTo>
                <a:lnTo>
                  <a:pt x="5155" y="1545"/>
                </a:lnTo>
                <a:lnTo>
                  <a:pt x="5155" y="1550"/>
                </a:lnTo>
                <a:lnTo>
                  <a:pt x="5151" y="1554"/>
                </a:lnTo>
                <a:lnTo>
                  <a:pt x="5148" y="1558"/>
                </a:lnTo>
                <a:lnTo>
                  <a:pt x="5144" y="1561"/>
                </a:lnTo>
                <a:lnTo>
                  <a:pt x="5140" y="1567"/>
                </a:lnTo>
                <a:lnTo>
                  <a:pt x="5137" y="1570"/>
                </a:lnTo>
                <a:lnTo>
                  <a:pt x="5133" y="1574"/>
                </a:lnTo>
                <a:lnTo>
                  <a:pt x="5129" y="1589"/>
                </a:lnTo>
                <a:lnTo>
                  <a:pt x="5128" y="1609"/>
                </a:lnTo>
                <a:lnTo>
                  <a:pt x="5126" y="1630"/>
                </a:lnTo>
                <a:lnTo>
                  <a:pt x="5124" y="1650"/>
                </a:lnTo>
                <a:lnTo>
                  <a:pt x="5120" y="1667"/>
                </a:lnTo>
                <a:lnTo>
                  <a:pt x="5108" y="1667"/>
                </a:lnTo>
                <a:lnTo>
                  <a:pt x="5108" y="1683"/>
                </a:lnTo>
                <a:lnTo>
                  <a:pt x="5106" y="1700"/>
                </a:lnTo>
                <a:lnTo>
                  <a:pt x="5100" y="1714"/>
                </a:lnTo>
                <a:lnTo>
                  <a:pt x="5098" y="1716"/>
                </a:lnTo>
                <a:lnTo>
                  <a:pt x="5097" y="1716"/>
                </a:lnTo>
                <a:lnTo>
                  <a:pt x="5095" y="1718"/>
                </a:lnTo>
                <a:lnTo>
                  <a:pt x="5091" y="1718"/>
                </a:lnTo>
                <a:lnTo>
                  <a:pt x="5088" y="1718"/>
                </a:lnTo>
                <a:lnTo>
                  <a:pt x="5082" y="1703"/>
                </a:lnTo>
                <a:lnTo>
                  <a:pt x="5078" y="1689"/>
                </a:lnTo>
                <a:lnTo>
                  <a:pt x="5077" y="1672"/>
                </a:lnTo>
                <a:lnTo>
                  <a:pt x="5077" y="1650"/>
                </a:lnTo>
                <a:lnTo>
                  <a:pt x="5082" y="1638"/>
                </a:lnTo>
                <a:lnTo>
                  <a:pt x="5088" y="1620"/>
                </a:lnTo>
                <a:lnTo>
                  <a:pt x="5093" y="1605"/>
                </a:lnTo>
                <a:lnTo>
                  <a:pt x="5073" y="1605"/>
                </a:lnTo>
                <a:lnTo>
                  <a:pt x="5073" y="1600"/>
                </a:lnTo>
                <a:lnTo>
                  <a:pt x="5073" y="1594"/>
                </a:lnTo>
                <a:lnTo>
                  <a:pt x="5075" y="1590"/>
                </a:lnTo>
                <a:lnTo>
                  <a:pt x="5077" y="1585"/>
                </a:lnTo>
                <a:lnTo>
                  <a:pt x="5058" y="1580"/>
                </a:lnTo>
                <a:lnTo>
                  <a:pt x="5046" y="1570"/>
                </a:lnTo>
                <a:lnTo>
                  <a:pt x="5033" y="1563"/>
                </a:lnTo>
                <a:lnTo>
                  <a:pt x="5020" y="1561"/>
                </a:lnTo>
                <a:lnTo>
                  <a:pt x="5015" y="1561"/>
                </a:lnTo>
                <a:lnTo>
                  <a:pt x="5020" y="1567"/>
                </a:lnTo>
                <a:lnTo>
                  <a:pt x="5024" y="1570"/>
                </a:lnTo>
                <a:lnTo>
                  <a:pt x="5029" y="1576"/>
                </a:lnTo>
                <a:lnTo>
                  <a:pt x="5031" y="1581"/>
                </a:lnTo>
                <a:lnTo>
                  <a:pt x="5033" y="1587"/>
                </a:lnTo>
                <a:lnTo>
                  <a:pt x="5033" y="1590"/>
                </a:lnTo>
                <a:lnTo>
                  <a:pt x="5033" y="1594"/>
                </a:lnTo>
                <a:lnTo>
                  <a:pt x="5031" y="1598"/>
                </a:lnTo>
                <a:lnTo>
                  <a:pt x="5031" y="1600"/>
                </a:lnTo>
                <a:lnTo>
                  <a:pt x="5031" y="1603"/>
                </a:lnTo>
                <a:lnTo>
                  <a:pt x="5031" y="1605"/>
                </a:lnTo>
                <a:lnTo>
                  <a:pt x="5040" y="1614"/>
                </a:lnTo>
                <a:lnTo>
                  <a:pt x="5046" y="1621"/>
                </a:lnTo>
                <a:lnTo>
                  <a:pt x="5048" y="1632"/>
                </a:lnTo>
                <a:lnTo>
                  <a:pt x="5048" y="1650"/>
                </a:lnTo>
                <a:lnTo>
                  <a:pt x="5046" y="1652"/>
                </a:lnTo>
                <a:lnTo>
                  <a:pt x="5044" y="1656"/>
                </a:lnTo>
                <a:lnTo>
                  <a:pt x="5044" y="1660"/>
                </a:lnTo>
                <a:lnTo>
                  <a:pt x="5044" y="1667"/>
                </a:lnTo>
                <a:lnTo>
                  <a:pt x="5055" y="1667"/>
                </a:lnTo>
                <a:lnTo>
                  <a:pt x="5060" y="1676"/>
                </a:lnTo>
                <a:lnTo>
                  <a:pt x="5062" y="1687"/>
                </a:lnTo>
                <a:lnTo>
                  <a:pt x="5064" y="1701"/>
                </a:lnTo>
                <a:lnTo>
                  <a:pt x="5048" y="1701"/>
                </a:lnTo>
                <a:lnTo>
                  <a:pt x="5048" y="1707"/>
                </a:lnTo>
                <a:lnTo>
                  <a:pt x="5057" y="1712"/>
                </a:lnTo>
                <a:lnTo>
                  <a:pt x="5062" y="1718"/>
                </a:lnTo>
                <a:lnTo>
                  <a:pt x="5066" y="1725"/>
                </a:lnTo>
                <a:lnTo>
                  <a:pt x="5068" y="1738"/>
                </a:lnTo>
                <a:lnTo>
                  <a:pt x="5100" y="1738"/>
                </a:lnTo>
                <a:lnTo>
                  <a:pt x="5108" y="1750"/>
                </a:lnTo>
                <a:lnTo>
                  <a:pt x="5120" y="1763"/>
                </a:lnTo>
                <a:lnTo>
                  <a:pt x="5131" y="1776"/>
                </a:lnTo>
                <a:lnTo>
                  <a:pt x="5140" y="1787"/>
                </a:lnTo>
                <a:lnTo>
                  <a:pt x="5148" y="1805"/>
                </a:lnTo>
                <a:lnTo>
                  <a:pt x="5151" y="1825"/>
                </a:lnTo>
                <a:lnTo>
                  <a:pt x="5160" y="1843"/>
                </a:lnTo>
                <a:lnTo>
                  <a:pt x="5168" y="1854"/>
                </a:lnTo>
                <a:lnTo>
                  <a:pt x="5177" y="1861"/>
                </a:lnTo>
                <a:lnTo>
                  <a:pt x="5186" y="1870"/>
                </a:lnTo>
                <a:lnTo>
                  <a:pt x="5193" y="1883"/>
                </a:lnTo>
                <a:lnTo>
                  <a:pt x="5197" y="1900"/>
                </a:lnTo>
                <a:lnTo>
                  <a:pt x="5180" y="1900"/>
                </a:lnTo>
                <a:lnTo>
                  <a:pt x="5180" y="1887"/>
                </a:lnTo>
                <a:lnTo>
                  <a:pt x="5168" y="1880"/>
                </a:lnTo>
                <a:lnTo>
                  <a:pt x="5168" y="1883"/>
                </a:lnTo>
                <a:lnTo>
                  <a:pt x="5175" y="1894"/>
                </a:lnTo>
                <a:lnTo>
                  <a:pt x="5178" y="1907"/>
                </a:lnTo>
                <a:lnTo>
                  <a:pt x="5180" y="1923"/>
                </a:lnTo>
                <a:lnTo>
                  <a:pt x="5169" y="1936"/>
                </a:lnTo>
                <a:lnTo>
                  <a:pt x="5162" y="1947"/>
                </a:lnTo>
                <a:lnTo>
                  <a:pt x="5155" y="1960"/>
                </a:lnTo>
                <a:lnTo>
                  <a:pt x="5146" y="1970"/>
                </a:lnTo>
                <a:lnTo>
                  <a:pt x="5133" y="1976"/>
                </a:lnTo>
                <a:lnTo>
                  <a:pt x="5115" y="1980"/>
                </a:lnTo>
                <a:lnTo>
                  <a:pt x="5109" y="1976"/>
                </a:lnTo>
                <a:lnTo>
                  <a:pt x="5104" y="1974"/>
                </a:lnTo>
                <a:lnTo>
                  <a:pt x="5097" y="1972"/>
                </a:lnTo>
                <a:lnTo>
                  <a:pt x="5089" y="1970"/>
                </a:lnTo>
                <a:lnTo>
                  <a:pt x="5089" y="1976"/>
                </a:lnTo>
                <a:lnTo>
                  <a:pt x="5093" y="1976"/>
                </a:lnTo>
                <a:lnTo>
                  <a:pt x="5098" y="1978"/>
                </a:lnTo>
                <a:lnTo>
                  <a:pt x="5102" y="1981"/>
                </a:lnTo>
                <a:lnTo>
                  <a:pt x="5108" y="1983"/>
                </a:lnTo>
                <a:lnTo>
                  <a:pt x="5111" y="1987"/>
                </a:lnTo>
                <a:lnTo>
                  <a:pt x="5113" y="1992"/>
                </a:lnTo>
                <a:lnTo>
                  <a:pt x="5109" y="1994"/>
                </a:lnTo>
                <a:lnTo>
                  <a:pt x="5106" y="1998"/>
                </a:lnTo>
                <a:lnTo>
                  <a:pt x="5104" y="2000"/>
                </a:lnTo>
                <a:lnTo>
                  <a:pt x="5104" y="2003"/>
                </a:lnTo>
                <a:lnTo>
                  <a:pt x="5102" y="2009"/>
                </a:lnTo>
                <a:lnTo>
                  <a:pt x="5102" y="2016"/>
                </a:lnTo>
                <a:lnTo>
                  <a:pt x="5106" y="2016"/>
                </a:lnTo>
                <a:lnTo>
                  <a:pt x="5113" y="2010"/>
                </a:lnTo>
                <a:lnTo>
                  <a:pt x="5122" y="2010"/>
                </a:lnTo>
                <a:lnTo>
                  <a:pt x="5138" y="2012"/>
                </a:lnTo>
                <a:lnTo>
                  <a:pt x="5138" y="2040"/>
                </a:lnTo>
                <a:lnTo>
                  <a:pt x="5133" y="2045"/>
                </a:lnTo>
                <a:lnTo>
                  <a:pt x="5128" y="2052"/>
                </a:lnTo>
                <a:lnTo>
                  <a:pt x="5124" y="2058"/>
                </a:lnTo>
                <a:lnTo>
                  <a:pt x="5117" y="2063"/>
                </a:lnTo>
                <a:lnTo>
                  <a:pt x="5102" y="2070"/>
                </a:lnTo>
                <a:lnTo>
                  <a:pt x="5082" y="2074"/>
                </a:lnTo>
                <a:lnTo>
                  <a:pt x="5062" y="2078"/>
                </a:lnTo>
                <a:lnTo>
                  <a:pt x="5048" y="2083"/>
                </a:lnTo>
                <a:lnTo>
                  <a:pt x="5044" y="2087"/>
                </a:lnTo>
                <a:lnTo>
                  <a:pt x="5037" y="2096"/>
                </a:lnTo>
                <a:lnTo>
                  <a:pt x="5028" y="2107"/>
                </a:lnTo>
                <a:lnTo>
                  <a:pt x="5018" y="2120"/>
                </a:lnTo>
                <a:lnTo>
                  <a:pt x="5009" y="2132"/>
                </a:lnTo>
                <a:lnTo>
                  <a:pt x="5002" y="2141"/>
                </a:lnTo>
                <a:lnTo>
                  <a:pt x="4998" y="2147"/>
                </a:lnTo>
                <a:lnTo>
                  <a:pt x="4995" y="2147"/>
                </a:lnTo>
                <a:lnTo>
                  <a:pt x="4988" y="2165"/>
                </a:lnTo>
                <a:lnTo>
                  <a:pt x="4984" y="2180"/>
                </a:lnTo>
                <a:lnTo>
                  <a:pt x="4982" y="2194"/>
                </a:lnTo>
                <a:lnTo>
                  <a:pt x="4977" y="2205"/>
                </a:lnTo>
                <a:lnTo>
                  <a:pt x="4968" y="2212"/>
                </a:lnTo>
                <a:lnTo>
                  <a:pt x="4953" y="2218"/>
                </a:lnTo>
                <a:lnTo>
                  <a:pt x="4929" y="2220"/>
                </a:lnTo>
                <a:lnTo>
                  <a:pt x="4913" y="2230"/>
                </a:lnTo>
                <a:lnTo>
                  <a:pt x="4895" y="2241"/>
                </a:lnTo>
                <a:lnTo>
                  <a:pt x="4877" y="2252"/>
                </a:lnTo>
                <a:lnTo>
                  <a:pt x="4862" y="2265"/>
                </a:lnTo>
                <a:lnTo>
                  <a:pt x="4851" y="2283"/>
                </a:lnTo>
                <a:lnTo>
                  <a:pt x="4851" y="2330"/>
                </a:lnTo>
                <a:lnTo>
                  <a:pt x="4849" y="2332"/>
                </a:lnTo>
                <a:lnTo>
                  <a:pt x="4846" y="2336"/>
                </a:lnTo>
                <a:lnTo>
                  <a:pt x="4842" y="2338"/>
                </a:lnTo>
                <a:lnTo>
                  <a:pt x="4838" y="2341"/>
                </a:lnTo>
                <a:lnTo>
                  <a:pt x="4835" y="2347"/>
                </a:lnTo>
                <a:lnTo>
                  <a:pt x="4831" y="2354"/>
                </a:lnTo>
                <a:lnTo>
                  <a:pt x="4820" y="2354"/>
                </a:lnTo>
                <a:lnTo>
                  <a:pt x="4811" y="2350"/>
                </a:lnTo>
                <a:lnTo>
                  <a:pt x="4804" y="2349"/>
                </a:lnTo>
                <a:lnTo>
                  <a:pt x="4797" y="2347"/>
                </a:lnTo>
                <a:lnTo>
                  <a:pt x="4793" y="2350"/>
                </a:lnTo>
                <a:lnTo>
                  <a:pt x="4791" y="2358"/>
                </a:lnTo>
                <a:lnTo>
                  <a:pt x="4778" y="2358"/>
                </a:lnTo>
                <a:lnTo>
                  <a:pt x="4769" y="2380"/>
                </a:lnTo>
                <a:lnTo>
                  <a:pt x="4753" y="2400"/>
                </a:lnTo>
                <a:lnTo>
                  <a:pt x="4733" y="2414"/>
                </a:lnTo>
                <a:lnTo>
                  <a:pt x="4709" y="2421"/>
                </a:lnTo>
                <a:lnTo>
                  <a:pt x="4704" y="2430"/>
                </a:lnTo>
                <a:lnTo>
                  <a:pt x="4704" y="2438"/>
                </a:lnTo>
                <a:lnTo>
                  <a:pt x="4704" y="2443"/>
                </a:lnTo>
                <a:lnTo>
                  <a:pt x="4704" y="2449"/>
                </a:lnTo>
                <a:lnTo>
                  <a:pt x="4702" y="2454"/>
                </a:lnTo>
                <a:lnTo>
                  <a:pt x="4693" y="2456"/>
                </a:lnTo>
                <a:lnTo>
                  <a:pt x="4677" y="2458"/>
                </a:lnTo>
                <a:lnTo>
                  <a:pt x="4677" y="2454"/>
                </a:lnTo>
                <a:lnTo>
                  <a:pt x="4673" y="2454"/>
                </a:lnTo>
                <a:lnTo>
                  <a:pt x="4673" y="2458"/>
                </a:lnTo>
                <a:lnTo>
                  <a:pt x="4677" y="2460"/>
                </a:lnTo>
                <a:lnTo>
                  <a:pt x="4678" y="2461"/>
                </a:lnTo>
                <a:lnTo>
                  <a:pt x="4680" y="2463"/>
                </a:lnTo>
                <a:lnTo>
                  <a:pt x="4680" y="2465"/>
                </a:lnTo>
                <a:lnTo>
                  <a:pt x="4680" y="2467"/>
                </a:lnTo>
                <a:lnTo>
                  <a:pt x="4680" y="2469"/>
                </a:lnTo>
                <a:lnTo>
                  <a:pt x="4678" y="2472"/>
                </a:lnTo>
                <a:lnTo>
                  <a:pt x="4677" y="2474"/>
                </a:lnTo>
                <a:lnTo>
                  <a:pt x="4673" y="2478"/>
                </a:lnTo>
                <a:lnTo>
                  <a:pt x="4671" y="2480"/>
                </a:lnTo>
                <a:lnTo>
                  <a:pt x="4669" y="2481"/>
                </a:lnTo>
                <a:lnTo>
                  <a:pt x="4668" y="2481"/>
                </a:lnTo>
                <a:lnTo>
                  <a:pt x="4671" y="2501"/>
                </a:lnTo>
                <a:lnTo>
                  <a:pt x="4669" y="2505"/>
                </a:lnTo>
                <a:lnTo>
                  <a:pt x="4664" y="2509"/>
                </a:lnTo>
                <a:lnTo>
                  <a:pt x="4657" y="2514"/>
                </a:lnTo>
                <a:lnTo>
                  <a:pt x="4651" y="2518"/>
                </a:lnTo>
                <a:lnTo>
                  <a:pt x="4648" y="2521"/>
                </a:lnTo>
                <a:lnTo>
                  <a:pt x="4644" y="2534"/>
                </a:lnTo>
                <a:lnTo>
                  <a:pt x="4642" y="2550"/>
                </a:lnTo>
                <a:lnTo>
                  <a:pt x="4644" y="2565"/>
                </a:lnTo>
                <a:lnTo>
                  <a:pt x="4644" y="2578"/>
                </a:lnTo>
                <a:lnTo>
                  <a:pt x="4642" y="2580"/>
                </a:lnTo>
                <a:lnTo>
                  <a:pt x="4638" y="2581"/>
                </a:lnTo>
                <a:lnTo>
                  <a:pt x="4635" y="2585"/>
                </a:lnTo>
                <a:lnTo>
                  <a:pt x="4631" y="2589"/>
                </a:lnTo>
                <a:lnTo>
                  <a:pt x="4629" y="2590"/>
                </a:lnTo>
                <a:lnTo>
                  <a:pt x="4628" y="2592"/>
                </a:lnTo>
                <a:lnTo>
                  <a:pt x="4628" y="2596"/>
                </a:lnTo>
                <a:lnTo>
                  <a:pt x="4631" y="2596"/>
                </a:lnTo>
                <a:lnTo>
                  <a:pt x="4633" y="2605"/>
                </a:lnTo>
                <a:lnTo>
                  <a:pt x="4635" y="2621"/>
                </a:lnTo>
                <a:lnTo>
                  <a:pt x="4635" y="2640"/>
                </a:lnTo>
                <a:lnTo>
                  <a:pt x="4635" y="2660"/>
                </a:lnTo>
                <a:lnTo>
                  <a:pt x="4635" y="2674"/>
                </a:lnTo>
                <a:lnTo>
                  <a:pt x="4635" y="2681"/>
                </a:lnTo>
                <a:lnTo>
                  <a:pt x="4649" y="2703"/>
                </a:lnTo>
                <a:lnTo>
                  <a:pt x="4664" y="2734"/>
                </a:lnTo>
                <a:lnTo>
                  <a:pt x="4675" y="2767"/>
                </a:lnTo>
                <a:lnTo>
                  <a:pt x="4688" y="2801"/>
                </a:lnTo>
                <a:lnTo>
                  <a:pt x="4700" y="2832"/>
                </a:lnTo>
                <a:lnTo>
                  <a:pt x="4715" y="2860"/>
                </a:lnTo>
                <a:lnTo>
                  <a:pt x="4728" y="2880"/>
                </a:lnTo>
                <a:lnTo>
                  <a:pt x="4748" y="2901"/>
                </a:lnTo>
                <a:lnTo>
                  <a:pt x="4768" y="2923"/>
                </a:lnTo>
                <a:lnTo>
                  <a:pt x="4786" y="2947"/>
                </a:lnTo>
                <a:lnTo>
                  <a:pt x="4800" y="2970"/>
                </a:lnTo>
                <a:lnTo>
                  <a:pt x="4806" y="2992"/>
                </a:lnTo>
                <a:lnTo>
                  <a:pt x="4802" y="2998"/>
                </a:lnTo>
                <a:lnTo>
                  <a:pt x="4802" y="3009"/>
                </a:lnTo>
                <a:lnTo>
                  <a:pt x="4806" y="3020"/>
                </a:lnTo>
                <a:lnTo>
                  <a:pt x="4811" y="3032"/>
                </a:lnTo>
                <a:lnTo>
                  <a:pt x="4817" y="3043"/>
                </a:lnTo>
                <a:lnTo>
                  <a:pt x="4822" y="3052"/>
                </a:lnTo>
                <a:lnTo>
                  <a:pt x="4835" y="3076"/>
                </a:lnTo>
                <a:lnTo>
                  <a:pt x="4846" y="3101"/>
                </a:lnTo>
                <a:lnTo>
                  <a:pt x="4858" y="3123"/>
                </a:lnTo>
                <a:lnTo>
                  <a:pt x="4871" y="3143"/>
                </a:lnTo>
                <a:lnTo>
                  <a:pt x="4886" y="3163"/>
                </a:lnTo>
                <a:lnTo>
                  <a:pt x="4900" y="3185"/>
                </a:lnTo>
                <a:lnTo>
                  <a:pt x="4909" y="3209"/>
                </a:lnTo>
                <a:lnTo>
                  <a:pt x="4911" y="3241"/>
                </a:lnTo>
                <a:lnTo>
                  <a:pt x="4913" y="3280"/>
                </a:lnTo>
                <a:lnTo>
                  <a:pt x="4915" y="3318"/>
                </a:lnTo>
                <a:lnTo>
                  <a:pt x="4917" y="3350"/>
                </a:lnTo>
                <a:lnTo>
                  <a:pt x="4915" y="3354"/>
                </a:lnTo>
                <a:lnTo>
                  <a:pt x="4913" y="3358"/>
                </a:lnTo>
                <a:lnTo>
                  <a:pt x="4909" y="3361"/>
                </a:lnTo>
                <a:lnTo>
                  <a:pt x="4906" y="3365"/>
                </a:lnTo>
                <a:lnTo>
                  <a:pt x="4902" y="3369"/>
                </a:lnTo>
                <a:lnTo>
                  <a:pt x="4900" y="3370"/>
                </a:lnTo>
                <a:lnTo>
                  <a:pt x="4898" y="3381"/>
                </a:lnTo>
                <a:lnTo>
                  <a:pt x="4902" y="3390"/>
                </a:lnTo>
                <a:lnTo>
                  <a:pt x="4906" y="3400"/>
                </a:lnTo>
                <a:lnTo>
                  <a:pt x="4909" y="3407"/>
                </a:lnTo>
                <a:lnTo>
                  <a:pt x="4909" y="3414"/>
                </a:lnTo>
                <a:lnTo>
                  <a:pt x="4908" y="3416"/>
                </a:lnTo>
                <a:lnTo>
                  <a:pt x="4906" y="3418"/>
                </a:lnTo>
                <a:lnTo>
                  <a:pt x="4904" y="3418"/>
                </a:lnTo>
                <a:lnTo>
                  <a:pt x="4902" y="3418"/>
                </a:lnTo>
                <a:lnTo>
                  <a:pt x="4900" y="3420"/>
                </a:lnTo>
                <a:lnTo>
                  <a:pt x="4900" y="3421"/>
                </a:lnTo>
                <a:lnTo>
                  <a:pt x="4898" y="3425"/>
                </a:lnTo>
                <a:lnTo>
                  <a:pt x="4897" y="3430"/>
                </a:lnTo>
                <a:lnTo>
                  <a:pt x="4897" y="3438"/>
                </a:lnTo>
                <a:lnTo>
                  <a:pt x="4871" y="3441"/>
                </a:lnTo>
                <a:lnTo>
                  <a:pt x="4848" y="3450"/>
                </a:lnTo>
                <a:lnTo>
                  <a:pt x="4824" y="3460"/>
                </a:lnTo>
                <a:lnTo>
                  <a:pt x="4798" y="3465"/>
                </a:lnTo>
                <a:lnTo>
                  <a:pt x="4797" y="3460"/>
                </a:lnTo>
                <a:lnTo>
                  <a:pt x="4795" y="3456"/>
                </a:lnTo>
                <a:lnTo>
                  <a:pt x="4793" y="3452"/>
                </a:lnTo>
                <a:lnTo>
                  <a:pt x="4791" y="3449"/>
                </a:lnTo>
                <a:lnTo>
                  <a:pt x="4789" y="3443"/>
                </a:lnTo>
                <a:lnTo>
                  <a:pt x="4788" y="3438"/>
                </a:lnTo>
                <a:lnTo>
                  <a:pt x="4789" y="3436"/>
                </a:lnTo>
                <a:lnTo>
                  <a:pt x="4791" y="3434"/>
                </a:lnTo>
                <a:lnTo>
                  <a:pt x="4793" y="3432"/>
                </a:lnTo>
                <a:lnTo>
                  <a:pt x="4793" y="3430"/>
                </a:lnTo>
                <a:lnTo>
                  <a:pt x="4793" y="3429"/>
                </a:lnTo>
                <a:lnTo>
                  <a:pt x="4795" y="3425"/>
                </a:lnTo>
                <a:lnTo>
                  <a:pt x="4778" y="3410"/>
                </a:lnTo>
                <a:lnTo>
                  <a:pt x="4764" y="3390"/>
                </a:lnTo>
                <a:lnTo>
                  <a:pt x="4751" y="3369"/>
                </a:lnTo>
                <a:lnTo>
                  <a:pt x="4728" y="3369"/>
                </a:lnTo>
                <a:lnTo>
                  <a:pt x="4708" y="3365"/>
                </a:lnTo>
                <a:lnTo>
                  <a:pt x="4702" y="3350"/>
                </a:lnTo>
                <a:lnTo>
                  <a:pt x="4695" y="3330"/>
                </a:lnTo>
                <a:lnTo>
                  <a:pt x="4686" y="3310"/>
                </a:lnTo>
                <a:lnTo>
                  <a:pt x="4675" y="3292"/>
                </a:lnTo>
                <a:lnTo>
                  <a:pt x="4662" y="3280"/>
                </a:lnTo>
                <a:lnTo>
                  <a:pt x="4648" y="3272"/>
                </a:lnTo>
                <a:lnTo>
                  <a:pt x="4642" y="3238"/>
                </a:lnTo>
                <a:lnTo>
                  <a:pt x="4615" y="3238"/>
                </a:lnTo>
                <a:lnTo>
                  <a:pt x="4604" y="3220"/>
                </a:lnTo>
                <a:lnTo>
                  <a:pt x="4591" y="3198"/>
                </a:lnTo>
                <a:lnTo>
                  <a:pt x="4578" y="3172"/>
                </a:lnTo>
                <a:lnTo>
                  <a:pt x="4568" y="3149"/>
                </a:lnTo>
                <a:lnTo>
                  <a:pt x="4562" y="3129"/>
                </a:lnTo>
                <a:lnTo>
                  <a:pt x="4568" y="3130"/>
                </a:lnTo>
                <a:lnTo>
                  <a:pt x="4569" y="3130"/>
                </a:lnTo>
                <a:lnTo>
                  <a:pt x="4571" y="3130"/>
                </a:lnTo>
                <a:lnTo>
                  <a:pt x="4573" y="3130"/>
                </a:lnTo>
                <a:lnTo>
                  <a:pt x="4575" y="3130"/>
                </a:lnTo>
                <a:lnTo>
                  <a:pt x="4578" y="3130"/>
                </a:lnTo>
                <a:lnTo>
                  <a:pt x="4582" y="3130"/>
                </a:lnTo>
                <a:lnTo>
                  <a:pt x="4586" y="3116"/>
                </a:lnTo>
                <a:lnTo>
                  <a:pt x="4589" y="3107"/>
                </a:lnTo>
                <a:lnTo>
                  <a:pt x="4593" y="3100"/>
                </a:lnTo>
                <a:lnTo>
                  <a:pt x="4598" y="3090"/>
                </a:lnTo>
                <a:lnTo>
                  <a:pt x="4591" y="3090"/>
                </a:lnTo>
                <a:lnTo>
                  <a:pt x="4591" y="3094"/>
                </a:lnTo>
                <a:lnTo>
                  <a:pt x="4586" y="3103"/>
                </a:lnTo>
                <a:lnTo>
                  <a:pt x="4582" y="3110"/>
                </a:lnTo>
                <a:lnTo>
                  <a:pt x="4577" y="3116"/>
                </a:lnTo>
                <a:lnTo>
                  <a:pt x="4569" y="3120"/>
                </a:lnTo>
                <a:lnTo>
                  <a:pt x="4555" y="3121"/>
                </a:lnTo>
                <a:lnTo>
                  <a:pt x="4549" y="3112"/>
                </a:lnTo>
                <a:lnTo>
                  <a:pt x="4542" y="3105"/>
                </a:lnTo>
                <a:lnTo>
                  <a:pt x="4544" y="3081"/>
                </a:lnTo>
                <a:lnTo>
                  <a:pt x="4544" y="3056"/>
                </a:lnTo>
                <a:lnTo>
                  <a:pt x="4544" y="3029"/>
                </a:lnTo>
                <a:lnTo>
                  <a:pt x="4540" y="3001"/>
                </a:lnTo>
                <a:lnTo>
                  <a:pt x="4535" y="2978"/>
                </a:lnTo>
                <a:lnTo>
                  <a:pt x="4528" y="2958"/>
                </a:lnTo>
                <a:lnTo>
                  <a:pt x="4513" y="2943"/>
                </a:lnTo>
                <a:lnTo>
                  <a:pt x="4495" y="2934"/>
                </a:lnTo>
                <a:lnTo>
                  <a:pt x="4484" y="2934"/>
                </a:lnTo>
                <a:lnTo>
                  <a:pt x="4471" y="2927"/>
                </a:lnTo>
                <a:lnTo>
                  <a:pt x="4458" y="2916"/>
                </a:lnTo>
                <a:lnTo>
                  <a:pt x="4446" y="2901"/>
                </a:lnTo>
                <a:lnTo>
                  <a:pt x="4435" y="2889"/>
                </a:lnTo>
                <a:lnTo>
                  <a:pt x="4428" y="2878"/>
                </a:lnTo>
                <a:lnTo>
                  <a:pt x="4424" y="2876"/>
                </a:lnTo>
                <a:lnTo>
                  <a:pt x="4420" y="2874"/>
                </a:lnTo>
                <a:lnTo>
                  <a:pt x="4415" y="2874"/>
                </a:lnTo>
                <a:lnTo>
                  <a:pt x="4411" y="2872"/>
                </a:lnTo>
                <a:lnTo>
                  <a:pt x="4408" y="2870"/>
                </a:lnTo>
                <a:lnTo>
                  <a:pt x="4398" y="2854"/>
                </a:lnTo>
                <a:lnTo>
                  <a:pt x="4382" y="2841"/>
                </a:lnTo>
                <a:lnTo>
                  <a:pt x="4364" y="2836"/>
                </a:lnTo>
                <a:lnTo>
                  <a:pt x="4342" y="2832"/>
                </a:lnTo>
                <a:lnTo>
                  <a:pt x="4318" y="2834"/>
                </a:lnTo>
                <a:lnTo>
                  <a:pt x="4322" y="2858"/>
                </a:lnTo>
                <a:lnTo>
                  <a:pt x="4295" y="2869"/>
                </a:lnTo>
                <a:lnTo>
                  <a:pt x="4273" y="2880"/>
                </a:lnTo>
                <a:lnTo>
                  <a:pt x="4249" y="2890"/>
                </a:lnTo>
                <a:lnTo>
                  <a:pt x="4226" y="2900"/>
                </a:lnTo>
                <a:lnTo>
                  <a:pt x="4197" y="2905"/>
                </a:lnTo>
                <a:lnTo>
                  <a:pt x="4193" y="2901"/>
                </a:lnTo>
                <a:lnTo>
                  <a:pt x="4191" y="2898"/>
                </a:lnTo>
                <a:lnTo>
                  <a:pt x="4188" y="2896"/>
                </a:lnTo>
                <a:lnTo>
                  <a:pt x="4184" y="2892"/>
                </a:lnTo>
                <a:lnTo>
                  <a:pt x="4184" y="2869"/>
                </a:lnTo>
                <a:lnTo>
                  <a:pt x="4175" y="2861"/>
                </a:lnTo>
                <a:lnTo>
                  <a:pt x="4158" y="2852"/>
                </a:lnTo>
                <a:lnTo>
                  <a:pt x="4137" y="2843"/>
                </a:lnTo>
                <a:lnTo>
                  <a:pt x="4111" y="2834"/>
                </a:lnTo>
                <a:lnTo>
                  <a:pt x="4088" y="2825"/>
                </a:lnTo>
                <a:lnTo>
                  <a:pt x="4068" y="2820"/>
                </a:lnTo>
                <a:lnTo>
                  <a:pt x="4051" y="2816"/>
                </a:lnTo>
                <a:lnTo>
                  <a:pt x="4048" y="2816"/>
                </a:lnTo>
                <a:lnTo>
                  <a:pt x="4038" y="2820"/>
                </a:lnTo>
                <a:lnTo>
                  <a:pt x="4028" y="2823"/>
                </a:lnTo>
                <a:lnTo>
                  <a:pt x="4018" y="2825"/>
                </a:lnTo>
                <a:lnTo>
                  <a:pt x="4011" y="2827"/>
                </a:lnTo>
                <a:lnTo>
                  <a:pt x="4000" y="2829"/>
                </a:lnTo>
                <a:lnTo>
                  <a:pt x="3988" y="2829"/>
                </a:lnTo>
                <a:lnTo>
                  <a:pt x="3977" y="2827"/>
                </a:lnTo>
                <a:lnTo>
                  <a:pt x="3971" y="2827"/>
                </a:lnTo>
                <a:lnTo>
                  <a:pt x="3969" y="2830"/>
                </a:lnTo>
                <a:lnTo>
                  <a:pt x="3966" y="2832"/>
                </a:lnTo>
                <a:lnTo>
                  <a:pt x="3964" y="2838"/>
                </a:lnTo>
                <a:lnTo>
                  <a:pt x="3962" y="2841"/>
                </a:lnTo>
                <a:lnTo>
                  <a:pt x="3958" y="2843"/>
                </a:lnTo>
                <a:lnTo>
                  <a:pt x="3949" y="2847"/>
                </a:lnTo>
                <a:lnTo>
                  <a:pt x="3931" y="2852"/>
                </a:lnTo>
                <a:lnTo>
                  <a:pt x="3911" y="2858"/>
                </a:lnTo>
                <a:lnTo>
                  <a:pt x="3889" y="2861"/>
                </a:lnTo>
                <a:lnTo>
                  <a:pt x="3875" y="2863"/>
                </a:lnTo>
                <a:lnTo>
                  <a:pt x="3875" y="2858"/>
                </a:lnTo>
                <a:lnTo>
                  <a:pt x="3875" y="2856"/>
                </a:lnTo>
                <a:lnTo>
                  <a:pt x="3877" y="2854"/>
                </a:lnTo>
                <a:lnTo>
                  <a:pt x="3877" y="2852"/>
                </a:lnTo>
                <a:lnTo>
                  <a:pt x="3878" y="2850"/>
                </a:lnTo>
                <a:lnTo>
                  <a:pt x="3882" y="2849"/>
                </a:lnTo>
                <a:lnTo>
                  <a:pt x="3889" y="2847"/>
                </a:lnTo>
                <a:lnTo>
                  <a:pt x="3895" y="2845"/>
                </a:lnTo>
                <a:lnTo>
                  <a:pt x="3898" y="2843"/>
                </a:lnTo>
                <a:lnTo>
                  <a:pt x="3893" y="2840"/>
                </a:lnTo>
                <a:lnTo>
                  <a:pt x="3886" y="2836"/>
                </a:lnTo>
                <a:lnTo>
                  <a:pt x="3882" y="2830"/>
                </a:lnTo>
                <a:lnTo>
                  <a:pt x="3878" y="2825"/>
                </a:lnTo>
                <a:lnTo>
                  <a:pt x="3875" y="2820"/>
                </a:lnTo>
                <a:lnTo>
                  <a:pt x="3871" y="2820"/>
                </a:lnTo>
                <a:lnTo>
                  <a:pt x="3871" y="2847"/>
                </a:lnTo>
                <a:lnTo>
                  <a:pt x="3848" y="2845"/>
                </a:lnTo>
                <a:lnTo>
                  <a:pt x="3820" y="2845"/>
                </a:lnTo>
                <a:lnTo>
                  <a:pt x="3793" y="2847"/>
                </a:lnTo>
                <a:lnTo>
                  <a:pt x="3766" y="2849"/>
                </a:lnTo>
                <a:lnTo>
                  <a:pt x="3740" y="2854"/>
                </a:lnTo>
                <a:lnTo>
                  <a:pt x="3722" y="2861"/>
                </a:lnTo>
                <a:lnTo>
                  <a:pt x="3718" y="2863"/>
                </a:lnTo>
                <a:lnTo>
                  <a:pt x="3718" y="2867"/>
                </a:lnTo>
                <a:lnTo>
                  <a:pt x="3717" y="2870"/>
                </a:lnTo>
                <a:lnTo>
                  <a:pt x="3717" y="2876"/>
                </a:lnTo>
                <a:lnTo>
                  <a:pt x="3715" y="2878"/>
                </a:lnTo>
                <a:lnTo>
                  <a:pt x="3713" y="2881"/>
                </a:lnTo>
                <a:lnTo>
                  <a:pt x="3709" y="2883"/>
                </a:lnTo>
                <a:lnTo>
                  <a:pt x="3706" y="2885"/>
                </a:lnTo>
                <a:lnTo>
                  <a:pt x="3706" y="2885"/>
                </a:lnTo>
                <a:lnTo>
                  <a:pt x="3706" y="2885"/>
                </a:lnTo>
                <a:lnTo>
                  <a:pt x="3698" y="2889"/>
                </a:lnTo>
                <a:lnTo>
                  <a:pt x="3688" y="2894"/>
                </a:lnTo>
                <a:lnTo>
                  <a:pt x="3677" y="2898"/>
                </a:lnTo>
                <a:lnTo>
                  <a:pt x="3673" y="2901"/>
                </a:lnTo>
                <a:lnTo>
                  <a:pt x="3673" y="2905"/>
                </a:lnTo>
                <a:lnTo>
                  <a:pt x="3678" y="2905"/>
                </a:lnTo>
                <a:lnTo>
                  <a:pt x="3682" y="2907"/>
                </a:lnTo>
                <a:lnTo>
                  <a:pt x="3686" y="2907"/>
                </a:lnTo>
                <a:lnTo>
                  <a:pt x="3689" y="2909"/>
                </a:lnTo>
                <a:lnTo>
                  <a:pt x="3691" y="2901"/>
                </a:lnTo>
                <a:lnTo>
                  <a:pt x="3693" y="2898"/>
                </a:lnTo>
                <a:lnTo>
                  <a:pt x="3695" y="2894"/>
                </a:lnTo>
                <a:lnTo>
                  <a:pt x="3698" y="2892"/>
                </a:lnTo>
                <a:lnTo>
                  <a:pt x="3700" y="2889"/>
                </a:lnTo>
                <a:lnTo>
                  <a:pt x="3706" y="2885"/>
                </a:lnTo>
                <a:lnTo>
                  <a:pt x="3706" y="2885"/>
                </a:lnTo>
                <a:lnTo>
                  <a:pt x="3708" y="2887"/>
                </a:lnTo>
                <a:lnTo>
                  <a:pt x="3709" y="2887"/>
                </a:lnTo>
                <a:lnTo>
                  <a:pt x="3711" y="2887"/>
                </a:lnTo>
                <a:lnTo>
                  <a:pt x="3711" y="2887"/>
                </a:lnTo>
                <a:lnTo>
                  <a:pt x="3713" y="2889"/>
                </a:lnTo>
                <a:lnTo>
                  <a:pt x="3722" y="2903"/>
                </a:lnTo>
                <a:lnTo>
                  <a:pt x="3726" y="2918"/>
                </a:lnTo>
                <a:lnTo>
                  <a:pt x="3726" y="2936"/>
                </a:lnTo>
                <a:lnTo>
                  <a:pt x="3706" y="2932"/>
                </a:lnTo>
                <a:lnTo>
                  <a:pt x="3706" y="2936"/>
                </a:lnTo>
                <a:lnTo>
                  <a:pt x="3708" y="2940"/>
                </a:lnTo>
                <a:lnTo>
                  <a:pt x="3709" y="2943"/>
                </a:lnTo>
                <a:lnTo>
                  <a:pt x="3711" y="2947"/>
                </a:lnTo>
                <a:lnTo>
                  <a:pt x="3713" y="2952"/>
                </a:lnTo>
                <a:lnTo>
                  <a:pt x="3708" y="2952"/>
                </a:lnTo>
                <a:lnTo>
                  <a:pt x="3704" y="2952"/>
                </a:lnTo>
                <a:lnTo>
                  <a:pt x="3702" y="2954"/>
                </a:lnTo>
                <a:lnTo>
                  <a:pt x="3700" y="2954"/>
                </a:lnTo>
                <a:lnTo>
                  <a:pt x="3700" y="2954"/>
                </a:lnTo>
                <a:lnTo>
                  <a:pt x="3698" y="2958"/>
                </a:lnTo>
                <a:lnTo>
                  <a:pt x="3697" y="2960"/>
                </a:lnTo>
                <a:lnTo>
                  <a:pt x="3700" y="2960"/>
                </a:lnTo>
                <a:lnTo>
                  <a:pt x="3711" y="2969"/>
                </a:lnTo>
                <a:lnTo>
                  <a:pt x="3720" y="2970"/>
                </a:lnTo>
                <a:lnTo>
                  <a:pt x="3731" y="2972"/>
                </a:lnTo>
                <a:lnTo>
                  <a:pt x="3746" y="2976"/>
                </a:lnTo>
                <a:lnTo>
                  <a:pt x="3755" y="2981"/>
                </a:lnTo>
                <a:lnTo>
                  <a:pt x="3768" y="2990"/>
                </a:lnTo>
                <a:lnTo>
                  <a:pt x="3778" y="2998"/>
                </a:lnTo>
                <a:lnTo>
                  <a:pt x="3789" y="3005"/>
                </a:lnTo>
                <a:lnTo>
                  <a:pt x="3782" y="3025"/>
                </a:lnTo>
                <a:lnTo>
                  <a:pt x="3773" y="3045"/>
                </a:lnTo>
                <a:lnTo>
                  <a:pt x="3768" y="3041"/>
                </a:lnTo>
                <a:lnTo>
                  <a:pt x="3766" y="3040"/>
                </a:lnTo>
                <a:lnTo>
                  <a:pt x="3762" y="3038"/>
                </a:lnTo>
                <a:lnTo>
                  <a:pt x="3760" y="3036"/>
                </a:lnTo>
                <a:lnTo>
                  <a:pt x="3757" y="3034"/>
                </a:lnTo>
                <a:lnTo>
                  <a:pt x="3753" y="3032"/>
                </a:lnTo>
                <a:lnTo>
                  <a:pt x="3751" y="3038"/>
                </a:lnTo>
                <a:lnTo>
                  <a:pt x="3749" y="3043"/>
                </a:lnTo>
                <a:lnTo>
                  <a:pt x="3748" y="3047"/>
                </a:lnTo>
                <a:lnTo>
                  <a:pt x="3744" y="3049"/>
                </a:lnTo>
                <a:lnTo>
                  <a:pt x="3740" y="3050"/>
                </a:lnTo>
                <a:lnTo>
                  <a:pt x="3733" y="3052"/>
                </a:lnTo>
                <a:lnTo>
                  <a:pt x="3733" y="3043"/>
                </a:lnTo>
                <a:lnTo>
                  <a:pt x="3733" y="3036"/>
                </a:lnTo>
                <a:lnTo>
                  <a:pt x="3733" y="3030"/>
                </a:lnTo>
                <a:lnTo>
                  <a:pt x="3733" y="3029"/>
                </a:lnTo>
                <a:lnTo>
                  <a:pt x="3724" y="3012"/>
                </a:lnTo>
                <a:lnTo>
                  <a:pt x="3709" y="3010"/>
                </a:lnTo>
                <a:lnTo>
                  <a:pt x="3700" y="3009"/>
                </a:lnTo>
                <a:lnTo>
                  <a:pt x="3691" y="3007"/>
                </a:lnTo>
                <a:lnTo>
                  <a:pt x="3680" y="3003"/>
                </a:lnTo>
                <a:lnTo>
                  <a:pt x="3680" y="2998"/>
                </a:lnTo>
                <a:lnTo>
                  <a:pt x="3678" y="2992"/>
                </a:lnTo>
                <a:lnTo>
                  <a:pt x="3677" y="2989"/>
                </a:lnTo>
                <a:lnTo>
                  <a:pt x="3675" y="2987"/>
                </a:lnTo>
                <a:lnTo>
                  <a:pt x="3669" y="2985"/>
                </a:lnTo>
                <a:lnTo>
                  <a:pt x="3664" y="2985"/>
                </a:lnTo>
                <a:lnTo>
                  <a:pt x="3657" y="2983"/>
                </a:lnTo>
                <a:lnTo>
                  <a:pt x="3657" y="2980"/>
                </a:lnTo>
                <a:lnTo>
                  <a:pt x="3653" y="2980"/>
                </a:lnTo>
                <a:lnTo>
                  <a:pt x="3658" y="2996"/>
                </a:lnTo>
                <a:lnTo>
                  <a:pt x="3662" y="3012"/>
                </a:lnTo>
                <a:lnTo>
                  <a:pt x="3660" y="3027"/>
                </a:lnTo>
                <a:lnTo>
                  <a:pt x="3653" y="3030"/>
                </a:lnTo>
                <a:lnTo>
                  <a:pt x="3646" y="3034"/>
                </a:lnTo>
                <a:lnTo>
                  <a:pt x="3640" y="3040"/>
                </a:lnTo>
                <a:lnTo>
                  <a:pt x="3628" y="3036"/>
                </a:lnTo>
                <a:lnTo>
                  <a:pt x="3628" y="3016"/>
                </a:lnTo>
                <a:lnTo>
                  <a:pt x="3597" y="3010"/>
                </a:lnTo>
                <a:lnTo>
                  <a:pt x="3597" y="3030"/>
                </a:lnTo>
                <a:lnTo>
                  <a:pt x="3591" y="3034"/>
                </a:lnTo>
                <a:lnTo>
                  <a:pt x="3589" y="3036"/>
                </a:lnTo>
                <a:lnTo>
                  <a:pt x="3586" y="3036"/>
                </a:lnTo>
                <a:lnTo>
                  <a:pt x="3582" y="3038"/>
                </a:lnTo>
                <a:lnTo>
                  <a:pt x="3577" y="3040"/>
                </a:lnTo>
                <a:lnTo>
                  <a:pt x="3560" y="3032"/>
                </a:lnTo>
                <a:lnTo>
                  <a:pt x="3542" y="3029"/>
                </a:lnTo>
                <a:lnTo>
                  <a:pt x="3524" y="3027"/>
                </a:lnTo>
                <a:lnTo>
                  <a:pt x="3515" y="3009"/>
                </a:lnTo>
                <a:lnTo>
                  <a:pt x="3502" y="2994"/>
                </a:lnTo>
                <a:lnTo>
                  <a:pt x="3484" y="2983"/>
                </a:lnTo>
                <a:lnTo>
                  <a:pt x="3464" y="2983"/>
                </a:lnTo>
                <a:lnTo>
                  <a:pt x="3444" y="2954"/>
                </a:lnTo>
                <a:lnTo>
                  <a:pt x="3438" y="2956"/>
                </a:lnTo>
                <a:lnTo>
                  <a:pt x="3433" y="2958"/>
                </a:lnTo>
                <a:lnTo>
                  <a:pt x="3428" y="2958"/>
                </a:lnTo>
                <a:lnTo>
                  <a:pt x="3418" y="2958"/>
                </a:lnTo>
                <a:lnTo>
                  <a:pt x="3418" y="2954"/>
                </a:lnTo>
                <a:lnTo>
                  <a:pt x="3418" y="2952"/>
                </a:lnTo>
                <a:lnTo>
                  <a:pt x="3418" y="2950"/>
                </a:lnTo>
                <a:lnTo>
                  <a:pt x="3417" y="2949"/>
                </a:lnTo>
                <a:lnTo>
                  <a:pt x="3415" y="2947"/>
                </a:lnTo>
                <a:lnTo>
                  <a:pt x="3411" y="2949"/>
                </a:lnTo>
                <a:lnTo>
                  <a:pt x="3404" y="2952"/>
                </a:lnTo>
                <a:lnTo>
                  <a:pt x="3398" y="2954"/>
                </a:lnTo>
                <a:lnTo>
                  <a:pt x="3402" y="2958"/>
                </a:lnTo>
                <a:lnTo>
                  <a:pt x="3404" y="2961"/>
                </a:lnTo>
                <a:lnTo>
                  <a:pt x="3404" y="2963"/>
                </a:lnTo>
                <a:lnTo>
                  <a:pt x="3406" y="2967"/>
                </a:lnTo>
                <a:lnTo>
                  <a:pt x="3406" y="2972"/>
                </a:lnTo>
                <a:lnTo>
                  <a:pt x="3408" y="2978"/>
                </a:lnTo>
                <a:lnTo>
                  <a:pt x="3398" y="2978"/>
                </a:lnTo>
                <a:lnTo>
                  <a:pt x="3377" y="2987"/>
                </a:lnTo>
                <a:lnTo>
                  <a:pt x="3353" y="2990"/>
                </a:lnTo>
                <a:lnTo>
                  <a:pt x="3326" y="2989"/>
                </a:lnTo>
                <a:lnTo>
                  <a:pt x="3298" y="2983"/>
                </a:lnTo>
                <a:lnTo>
                  <a:pt x="3271" y="2978"/>
                </a:lnTo>
                <a:lnTo>
                  <a:pt x="3242" y="2974"/>
                </a:lnTo>
                <a:lnTo>
                  <a:pt x="3213" y="2974"/>
                </a:lnTo>
                <a:lnTo>
                  <a:pt x="3186" y="2981"/>
                </a:lnTo>
                <a:lnTo>
                  <a:pt x="3153" y="2992"/>
                </a:lnTo>
                <a:lnTo>
                  <a:pt x="3118" y="3007"/>
                </a:lnTo>
                <a:lnTo>
                  <a:pt x="3084" y="3021"/>
                </a:lnTo>
                <a:lnTo>
                  <a:pt x="3051" y="3040"/>
                </a:lnTo>
                <a:lnTo>
                  <a:pt x="3026" y="3060"/>
                </a:lnTo>
                <a:lnTo>
                  <a:pt x="3020" y="3067"/>
                </a:lnTo>
                <a:lnTo>
                  <a:pt x="3017" y="3078"/>
                </a:lnTo>
                <a:lnTo>
                  <a:pt x="3011" y="3090"/>
                </a:lnTo>
                <a:lnTo>
                  <a:pt x="3006" y="3098"/>
                </a:lnTo>
                <a:lnTo>
                  <a:pt x="2993" y="3107"/>
                </a:lnTo>
                <a:lnTo>
                  <a:pt x="2978" y="3112"/>
                </a:lnTo>
                <a:lnTo>
                  <a:pt x="2966" y="3121"/>
                </a:lnTo>
                <a:lnTo>
                  <a:pt x="2949" y="3121"/>
                </a:lnTo>
                <a:lnTo>
                  <a:pt x="2949" y="3134"/>
                </a:lnTo>
                <a:lnTo>
                  <a:pt x="2933" y="3140"/>
                </a:lnTo>
                <a:lnTo>
                  <a:pt x="2918" y="3147"/>
                </a:lnTo>
                <a:lnTo>
                  <a:pt x="2904" y="3152"/>
                </a:lnTo>
                <a:lnTo>
                  <a:pt x="2886" y="3156"/>
                </a:lnTo>
                <a:lnTo>
                  <a:pt x="2886" y="3152"/>
                </a:lnTo>
                <a:lnTo>
                  <a:pt x="2886" y="3149"/>
                </a:lnTo>
                <a:lnTo>
                  <a:pt x="2888" y="3147"/>
                </a:lnTo>
                <a:lnTo>
                  <a:pt x="2888" y="3145"/>
                </a:lnTo>
                <a:lnTo>
                  <a:pt x="2888" y="3143"/>
                </a:lnTo>
                <a:lnTo>
                  <a:pt x="2886" y="3141"/>
                </a:lnTo>
                <a:lnTo>
                  <a:pt x="2884" y="3140"/>
                </a:lnTo>
                <a:lnTo>
                  <a:pt x="2886" y="3140"/>
                </a:lnTo>
                <a:lnTo>
                  <a:pt x="2888" y="3134"/>
                </a:lnTo>
                <a:lnTo>
                  <a:pt x="2886" y="3129"/>
                </a:lnTo>
                <a:lnTo>
                  <a:pt x="2886" y="3123"/>
                </a:lnTo>
                <a:lnTo>
                  <a:pt x="2886" y="3121"/>
                </a:lnTo>
                <a:lnTo>
                  <a:pt x="2888" y="3121"/>
                </a:lnTo>
                <a:lnTo>
                  <a:pt x="2886" y="3121"/>
                </a:lnTo>
                <a:lnTo>
                  <a:pt x="2886" y="3123"/>
                </a:lnTo>
                <a:lnTo>
                  <a:pt x="2886" y="3123"/>
                </a:lnTo>
                <a:lnTo>
                  <a:pt x="2884" y="3127"/>
                </a:lnTo>
                <a:lnTo>
                  <a:pt x="2880" y="3129"/>
                </a:lnTo>
                <a:lnTo>
                  <a:pt x="2878" y="3132"/>
                </a:lnTo>
                <a:lnTo>
                  <a:pt x="2875" y="3134"/>
                </a:lnTo>
                <a:lnTo>
                  <a:pt x="2873" y="3136"/>
                </a:lnTo>
                <a:lnTo>
                  <a:pt x="2873" y="3138"/>
                </a:lnTo>
                <a:lnTo>
                  <a:pt x="2873" y="3138"/>
                </a:lnTo>
                <a:lnTo>
                  <a:pt x="2878" y="3138"/>
                </a:lnTo>
                <a:lnTo>
                  <a:pt x="2880" y="3138"/>
                </a:lnTo>
                <a:lnTo>
                  <a:pt x="2882" y="3140"/>
                </a:lnTo>
                <a:lnTo>
                  <a:pt x="2884" y="3140"/>
                </a:lnTo>
                <a:lnTo>
                  <a:pt x="2884" y="3140"/>
                </a:lnTo>
                <a:lnTo>
                  <a:pt x="2880" y="3147"/>
                </a:lnTo>
                <a:lnTo>
                  <a:pt x="2875" y="3156"/>
                </a:lnTo>
                <a:lnTo>
                  <a:pt x="2873" y="3165"/>
                </a:lnTo>
                <a:lnTo>
                  <a:pt x="2869" y="3167"/>
                </a:lnTo>
                <a:lnTo>
                  <a:pt x="2866" y="3169"/>
                </a:lnTo>
                <a:lnTo>
                  <a:pt x="2864" y="3167"/>
                </a:lnTo>
                <a:lnTo>
                  <a:pt x="2862" y="3167"/>
                </a:lnTo>
                <a:lnTo>
                  <a:pt x="2860" y="3165"/>
                </a:lnTo>
                <a:lnTo>
                  <a:pt x="2860" y="3163"/>
                </a:lnTo>
                <a:lnTo>
                  <a:pt x="2858" y="3161"/>
                </a:lnTo>
                <a:lnTo>
                  <a:pt x="2855" y="3160"/>
                </a:lnTo>
                <a:lnTo>
                  <a:pt x="2851" y="3158"/>
                </a:lnTo>
                <a:lnTo>
                  <a:pt x="2846" y="3156"/>
                </a:lnTo>
                <a:lnTo>
                  <a:pt x="2844" y="3165"/>
                </a:lnTo>
                <a:lnTo>
                  <a:pt x="2842" y="3172"/>
                </a:lnTo>
                <a:lnTo>
                  <a:pt x="2838" y="3178"/>
                </a:lnTo>
                <a:lnTo>
                  <a:pt x="2835" y="3181"/>
                </a:lnTo>
                <a:lnTo>
                  <a:pt x="2828" y="3183"/>
                </a:lnTo>
                <a:lnTo>
                  <a:pt x="2817" y="3183"/>
                </a:lnTo>
                <a:lnTo>
                  <a:pt x="2817" y="3203"/>
                </a:lnTo>
                <a:lnTo>
                  <a:pt x="2813" y="3209"/>
                </a:lnTo>
                <a:lnTo>
                  <a:pt x="2808" y="3212"/>
                </a:lnTo>
                <a:lnTo>
                  <a:pt x="2804" y="3218"/>
                </a:lnTo>
                <a:lnTo>
                  <a:pt x="2800" y="3223"/>
                </a:lnTo>
                <a:lnTo>
                  <a:pt x="2793" y="3227"/>
                </a:lnTo>
                <a:lnTo>
                  <a:pt x="2791" y="3227"/>
                </a:lnTo>
                <a:lnTo>
                  <a:pt x="2789" y="3227"/>
                </a:lnTo>
                <a:lnTo>
                  <a:pt x="2786" y="3225"/>
                </a:lnTo>
                <a:lnTo>
                  <a:pt x="2782" y="3225"/>
                </a:lnTo>
                <a:lnTo>
                  <a:pt x="2777" y="3223"/>
                </a:lnTo>
                <a:lnTo>
                  <a:pt x="2777" y="3227"/>
                </a:lnTo>
                <a:lnTo>
                  <a:pt x="2782" y="3238"/>
                </a:lnTo>
                <a:lnTo>
                  <a:pt x="2784" y="3250"/>
                </a:lnTo>
                <a:lnTo>
                  <a:pt x="2784" y="3269"/>
                </a:lnTo>
                <a:lnTo>
                  <a:pt x="2780" y="3287"/>
                </a:lnTo>
                <a:lnTo>
                  <a:pt x="2775" y="3303"/>
                </a:lnTo>
                <a:lnTo>
                  <a:pt x="2769" y="3318"/>
                </a:lnTo>
                <a:lnTo>
                  <a:pt x="2769" y="3320"/>
                </a:lnTo>
                <a:lnTo>
                  <a:pt x="2768" y="3321"/>
                </a:lnTo>
                <a:lnTo>
                  <a:pt x="2764" y="3325"/>
                </a:lnTo>
                <a:lnTo>
                  <a:pt x="2762" y="3330"/>
                </a:lnTo>
                <a:lnTo>
                  <a:pt x="2758" y="3334"/>
                </a:lnTo>
                <a:lnTo>
                  <a:pt x="2757" y="3338"/>
                </a:lnTo>
                <a:lnTo>
                  <a:pt x="2755" y="3340"/>
                </a:lnTo>
                <a:lnTo>
                  <a:pt x="2753" y="3341"/>
                </a:lnTo>
                <a:lnTo>
                  <a:pt x="2762" y="3354"/>
                </a:lnTo>
                <a:lnTo>
                  <a:pt x="2769" y="3374"/>
                </a:lnTo>
                <a:lnTo>
                  <a:pt x="2777" y="3398"/>
                </a:lnTo>
                <a:lnTo>
                  <a:pt x="2782" y="3421"/>
                </a:lnTo>
                <a:lnTo>
                  <a:pt x="2788" y="3443"/>
                </a:lnTo>
                <a:lnTo>
                  <a:pt x="2793" y="3460"/>
                </a:lnTo>
                <a:lnTo>
                  <a:pt x="2798" y="3467"/>
                </a:lnTo>
                <a:lnTo>
                  <a:pt x="2804" y="3470"/>
                </a:lnTo>
                <a:lnTo>
                  <a:pt x="2809" y="3474"/>
                </a:lnTo>
                <a:lnTo>
                  <a:pt x="2815" y="3480"/>
                </a:lnTo>
                <a:lnTo>
                  <a:pt x="2818" y="3492"/>
                </a:lnTo>
                <a:lnTo>
                  <a:pt x="2813" y="3492"/>
                </a:lnTo>
                <a:lnTo>
                  <a:pt x="2813" y="3496"/>
                </a:lnTo>
                <a:lnTo>
                  <a:pt x="2798" y="3498"/>
                </a:lnTo>
                <a:lnTo>
                  <a:pt x="2788" y="3500"/>
                </a:lnTo>
                <a:lnTo>
                  <a:pt x="2777" y="3501"/>
                </a:lnTo>
                <a:lnTo>
                  <a:pt x="2762" y="3503"/>
                </a:lnTo>
                <a:lnTo>
                  <a:pt x="2749" y="3489"/>
                </a:lnTo>
                <a:lnTo>
                  <a:pt x="2737" y="3483"/>
                </a:lnTo>
                <a:lnTo>
                  <a:pt x="2722" y="3481"/>
                </a:lnTo>
                <a:lnTo>
                  <a:pt x="2708" y="3481"/>
                </a:lnTo>
                <a:lnTo>
                  <a:pt x="2689" y="3480"/>
                </a:lnTo>
                <a:lnTo>
                  <a:pt x="2669" y="3474"/>
                </a:lnTo>
                <a:lnTo>
                  <a:pt x="2666" y="3472"/>
                </a:lnTo>
                <a:lnTo>
                  <a:pt x="2662" y="3469"/>
                </a:lnTo>
                <a:lnTo>
                  <a:pt x="2660" y="3465"/>
                </a:lnTo>
                <a:lnTo>
                  <a:pt x="2658" y="3461"/>
                </a:lnTo>
                <a:lnTo>
                  <a:pt x="2657" y="3458"/>
                </a:lnTo>
                <a:lnTo>
                  <a:pt x="2653" y="3454"/>
                </a:lnTo>
                <a:lnTo>
                  <a:pt x="2618" y="3450"/>
                </a:lnTo>
                <a:lnTo>
                  <a:pt x="2615" y="3449"/>
                </a:lnTo>
                <a:lnTo>
                  <a:pt x="2615" y="3445"/>
                </a:lnTo>
                <a:lnTo>
                  <a:pt x="2613" y="3441"/>
                </a:lnTo>
                <a:lnTo>
                  <a:pt x="2611" y="3438"/>
                </a:lnTo>
                <a:lnTo>
                  <a:pt x="2609" y="3434"/>
                </a:lnTo>
                <a:lnTo>
                  <a:pt x="2562" y="3427"/>
                </a:lnTo>
                <a:lnTo>
                  <a:pt x="2558" y="3403"/>
                </a:lnTo>
                <a:lnTo>
                  <a:pt x="2551" y="3380"/>
                </a:lnTo>
                <a:lnTo>
                  <a:pt x="2538" y="3356"/>
                </a:lnTo>
                <a:lnTo>
                  <a:pt x="2528" y="3334"/>
                </a:lnTo>
                <a:lnTo>
                  <a:pt x="2517" y="3309"/>
                </a:lnTo>
                <a:lnTo>
                  <a:pt x="2509" y="3280"/>
                </a:lnTo>
                <a:lnTo>
                  <a:pt x="2506" y="3249"/>
                </a:lnTo>
                <a:lnTo>
                  <a:pt x="2484" y="3236"/>
                </a:lnTo>
                <a:lnTo>
                  <a:pt x="2464" y="3214"/>
                </a:lnTo>
                <a:lnTo>
                  <a:pt x="2442" y="3185"/>
                </a:lnTo>
                <a:lnTo>
                  <a:pt x="2422" y="3152"/>
                </a:lnTo>
                <a:lnTo>
                  <a:pt x="2404" y="3120"/>
                </a:lnTo>
                <a:lnTo>
                  <a:pt x="2389" y="3090"/>
                </a:lnTo>
                <a:lnTo>
                  <a:pt x="2377" y="3065"/>
                </a:lnTo>
                <a:lnTo>
                  <a:pt x="2364" y="3041"/>
                </a:lnTo>
                <a:lnTo>
                  <a:pt x="2348" y="3014"/>
                </a:lnTo>
                <a:lnTo>
                  <a:pt x="2324" y="2990"/>
                </a:lnTo>
                <a:lnTo>
                  <a:pt x="2300" y="2972"/>
                </a:lnTo>
                <a:lnTo>
                  <a:pt x="2273" y="2961"/>
                </a:lnTo>
                <a:lnTo>
                  <a:pt x="2273" y="2947"/>
                </a:lnTo>
                <a:lnTo>
                  <a:pt x="2269" y="2943"/>
                </a:lnTo>
                <a:lnTo>
                  <a:pt x="2266" y="2940"/>
                </a:lnTo>
                <a:lnTo>
                  <a:pt x="2264" y="2936"/>
                </a:lnTo>
                <a:lnTo>
                  <a:pt x="2260" y="2930"/>
                </a:lnTo>
                <a:lnTo>
                  <a:pt x="2242" y="2934"/>
                </a:lnTo>
                <a:lnTo>
                  <a:pt x="2217" y="2934"/>
                </a:lnTo>
                <a:lnTo>
                  <a:pt x="2189" y="2930"/>
                </a:lnTo>
                <a:lnTo>
                  <a:pt x="2188" y="2929"/>
                </a:lnTo>
                <a:lnTo>
                  <a:pt x="2184" y="2927"/>
                </a:lnTo>
                <a:lnTo>
                  <a:pt x="2182" y="2923"/>
                </a:lnTo>
                <a:lnTo>
                  <a:pt x="2178" y="2921"/>
                </a:lnTo>
                <a:lnTo>
                  <a:pt x="2175" y="2920"/>
                </a:lnTo>
                <a:lnTo>
                  <a:pt x="2173" y="2918"/>
                </a:lnTo>
                <a:lnTo>
                  <a:pt x="2168" y="2920"/>
                </a:lnTo>
                <a:lnTo>
                  <a:pt x="2155" y="2923"/>
                </a:lnTo>
                <a:lnTo>
                  <a:pt x="2140" y="2927"/>
                </a:lnTo>
                <a:lnTo>
                  <a:pt x="2126" y="2929"/>
                </a:lnTo>
                <a:lnTo>
                  <a:pt x="2117" y="2947"/>
                </a:lnTo>
                <a:lnTo>
                  <a:pt x="2108" y="2965"/>
                </a:lnTo>
                <a:lnTo>
                  <a:pt x="2098" y="2983"/>
                </a:lnTo>
                <a:lnTo>
                  <a:pt x="2093" y="3005"/>
                </a:lnTo>
                <a:lnTo>
                  <a:pt x="2082" y="3005"/>
                </a:lnTo>
                <a:lnTo>
                  <a:pt x="2077" y="3016"/>
                </a:lnTo>
                <a:lnTo>
                  <a:pt x="2068" y="3023"/>
                </a:lnTo>
                <a:lnTo>
                  <a:pt x="2055" y="3027"/>
                </a:lnTo>
                <a:lnTo>
                  <a:pt x="2038" y="3027"/>
                </a:lnTo>
                <a:lnTo>
                  <a:pt x="2020" y="3014"/>
                </a:lnTo>
                <a:lnTo>
                  <a:pt x="1998" y="3000"/>
                </a:lnTo>
                <a:lnTo>
                  <a:pt x="1973" y="2985"/>
                </a:lnTo>
                <a:lnTo>
                  <a:pt x="1948" y="2969"/>
                </a:lnTo>
                <a:lnTo>
                  <a:pt x="1924" y="2954"/>
                </a:lnTo>
                <a:lnTo>
                  <a:pt x="1906" y="2938"/>
                </a:lnTo>
                <a:lnTo>
                  <a:pt x="1893" y="2923"/>
                </a:lnTo>
                <a:lnTo>
                  <a:pt x="1884" y="2901"/>
                </a:lnTo>
                <a:lnTo>
                  <a:pt x="1878" y="2876"/>
                </a:lnTo>
                <a:lnTo>
                  <a:pt x="1875" y="2849"/>
                </a:lnTo>
                <a:lnTo>
                  <a:pt x="1869" y="2823"/>
                </a:lnTo>
                <a:lnTo>
                  <a:pt x="1862" y="2800"/>
                </a:lnTo>
                <a:lnTo>
                  <a:pt x="1849" y="2781"/>
                </a:lnTo>
                <a:lnTo>
                  <a:pt x="1846" y="2778"/>
                </a:lnTo>
                <a:lnTo>
                  <a:pt x="1844" y="2776"/>
                </a:lnTo>
                <a:lnTo>
                  <a:pt x="1842" y="2776"/>
                </a:lnTo>
                <a:lnTo>
                  <a:pt x="1840" y="2774"/>
                </a:lnTo>
                <a:lnTo>
                  <a:pt x="1838" y="2774"/>
                </a:lnTo>
                <a:lnTo>
                  <a:pt x="1837" y="2774"/>
                </a:lnTo>
                <a:lnTo>
                  <a:pt x="1833" y="2772"/>
                </a:lnTo>
                <a:lnTo>
                  <a:pt x="1829" y="2769"/>
                </a:lnTo>
                <a:lnTo>
                  <a:pt x="1813" y="2749"/>
                </a:lnTo>
                <a:lnTo>
                  <a:pt x="1800" y="2725"/>
                </a:lnTo>
                <a:lnTo>
                  <a:pt x="1786" y="2701"/>
                </a:lnTo>
                <a:lnTo>
                  <a:pt x="1737" y="2665"/>
                </a:lnTo>
                <a:lnTo>
                  <a:pt x="1733" y="2649"/>
                </a:lnTo>
                <a:lnTo>
                  <a:pt x="1729" y="2634"/>
                </a:lnTo>
                <a:lnTo>
                  <a:pt x="1677" y="2627"/>
                </a:lnTo>
                <a:lnTo>
                  <a:pt x="1618" y="2620"/>
                </a:lnTo>
                <a:lnTo>
                  <a:pt x="1562" y="2612"/>
                </a:lnTo>
                <a:lnTo>
                  <a:pt x="1509" y="2605"/>
                </a:lnTo>
                <a:lnTo>
                  <a:pt x="1506" y="2656"/>
                </a:lnTo>
                <a:lnTo>
                  <a:pt x="1495" y="2661"/>
                </a:lnTo>
                <a:lnTo>
                  <a:pt x="1482" y="2663"/>
                </a:lnTo>
                <a:lnTo>
                  <a:pt x="1466" y="2663"/>
                </a:lnTo>
                <a:lnTo>
                  <a:pt x="1448" y="2656"/>
                </a:lnTo>
                <a:lnTo>
                  <a:pt x="1426" y="2654"/>
                </a:lnTo>
                <a:lnTo>
                  <a:pt x="1402" y="2654"/>
                </a:lnTo>
                <a:lnTo>
                  <a:pt x="1378" y="2652"/>
                </a:lnTo>
                <a:lnTo>
                  <a:pt x="1333" y="2643"/>
                </a:lnTo>
                <a:lnTo>
                  <a:pt x="1286" y="2640"/>
                </a:lnTo>
                <a:lnTo>
                  <a:pt x="1238" y="2636"/>
                </a:lnTo>
                <a:lnTo>
                  <a:pt x="1191" y="2627"/>
                </a:lnTo>
                <a:lnTo>
                  <a:pt x="1164" y="2618"/>
                </a:lnTo>
                <a:lnTo>
                  <a:pt x="1140" y="2603"/>
                </a:lnTo>
                <a:lnTo>
                  <a:pt x="1117" y="2589"/>
                </a:lnTo>
                <a:lnTo>
                  <a:pt x="1095" y="2574"/>
                </a:lnTo>
                <a:lnTo>
                  <a:pt x="1044" y="2543"/>
                </a:lnTo>
                <a:lnTo>
                  <a:pt x="997" y="2514"/>
                </a:lnTo>
                <a:lnTo>
                  <a:pt x="949" y="2487"/>
                </a:lnTo>
                <a:lnTo>
                  <a:pt x="900" y="2454"/>
                </a:lnTo>
                <a:lnTo>
                  <a:pt x="884" y="2447"/>
                </a:lnTo>
                <a:lnTo>
                  <a:pt x="868" y="2441"/>
                </a:lnTo>
                <a:lnTo>
                  <a:pt x="851" y="2434"/>
                </a:lnTo>
                <a:lnTo>
                  <a:pt x="837" y="2429"/>
                </a:lnTo>
                <a:lnTo>
                  <a:pt x="822" y="2420"/>
                </a:lnTo>
                <a:lnTo>
                  <a:pt x="813" y="2407"/>
                </a:lnTo>
                <a:lnTo>
                  <a:pt x="808" y="2390"/>
                </a:lnTo>
                <a:lnTo>
                  <a:pt x="811" y="2389"/>
                </a:lnTo>
                <a:lnTo>
                  <a:pt x="811" y="2387"/>
                </a:lnTo>
                <a:lnTo>
                  <a:pt x="813" y="2385"/>
                </a:lnTo>
                <a:lnTo>
                  <a:pt x="815" y="2383"/>
                </a:lnTo>
                <a:lnTo>
                  <a:pt x="780" y="2383"/>
                </a:lnTo>
                <a:lnTo>
                  <a:pt x="766" y="2378"/>
                </a:lnTo>
                <a:lnTo>
                  <a:pt x="740" y="2372"/>
                </a:lnTo>
                <a:lnTo>
                  <a:pt x="709" y="2369"/>
                </a:lnTo>
                <a:lnTo>
                  <a:pt x="675" y="2365"/>
                </a:lnTo>
                <a:lnTo>
                  <a:pt x="638" y="2363"/>
                </a:lnTo>
                <a:lnTo>
                  <a:pt x="606" y="2360"/>
                </a:lnTo>
                <a:lnTo>
                  <a:pt x="577" y="2358"/>
                </a:lnTo>
                <a:lnTo>
                  <a:pt x="557" y="2358"/>
                </a:lnTo>
                <a:lnTo>
                  <a:pt x="553" y="2352"/>
                </a:lnTo>
                <a:lnTo>
                  <a:pt x="551" y="2350"/>
                </a:lnTo>
                <a:lnTo>
                  <a:pt x="549" y="2347"/>
                </a:lnTo>
                <a:lnTo>
                  <a:pt x="548" y="2343"/>
                </a:lnTo>
                <a:lnTo>
                  <a:pt x="546" y="2338"/>
                </a:lnTo>
                <a:lnTo>
                  <a:pt x="546" y="2330"/>
                </a:lnTo>
                <a:lnTo>
                  <a:pt x="540" y="2318"/>
                </a:lnTo>
                <a:lnTo>
                  <a:pt x="540" y="2303"/>
                </a:lnTo>
                <a:lnTo>
                  <a:pt x="542" y="2287"/>
                </a:lnTo>
                <a:lnTo>
                  <a:pt x="542" y="2270"/>
                </a:lnTo>
                <a:lnTo>
                  <a:pt x="540" y="2254"/>
                </a:lnTo>
                <a:lnTo>
                  <a:pt x="535" y="2243"/>
                </a:lnTo>
                <a:lnTo>
                  <a:pt x="522" y="2227"/>
                </a:lnTo>
                <a:lnTo>
                  <a:pt x="508" y="2209"/>
                </a:lnTo>
                <a:lnTo>
                  <a:pt x="491" y="2189"/>
                </a:lnTo>
                <a:lnTo>
                  <a:pt x="475" y="2172"/>
                </a:lnTo>
                <a:lnTo>
                  <a:pt x="462" y="2160"/>
                </a:lnTo>
                <a:lnTo>
                  <a:pt x="451" y="2150"/>
                </a:lnTo>
                <a:lnTo>
                  <a:pt x="448" y="2150"/>
                </a:lnTo>
                <a:lnTo>
                  <a:pt x="440" y="2149"/>
                </a:lnTo>
                <a:lnTo>
                  <a:pt x="433" y="2149"/>
                </a:lnTo>
                <a:lnTo>
                  <a:pt x="424" y="2147"/>
                </a:lnTo>
                <a:lnTo>
                  <a:pt x="424" y="2130"/>
                </a:lnTo>
                <a:lnTo>
                  <a:pt x="422" y="2112"/>
                </a:lnTo>
                <a:lnTo>
                  <a:pt x="422" y="2092"/>
                </a:lnTo>
                <a:lnTo>
                  <a:pt x="420" y="2080"/>
                </a:lnTo>
                <a:lnTo>
                  <a:pt x="400" y="2074"/>
                </a:lnTo>
                <a:lnTo>
                  <a:pt x="378" y="2067"/>
                </a:lnTo>
                <a:lnTo>
                  <a:pt x="358" y="2058"/>
                </a:lnTo>
                <a:lnTo>
                  <a:pt x="344" y="2047"/>
                </a:lnTo>
                <a:lnTo>
                  <a:pt x="338" y="2038"/>
                </a:lnTo>
                <a:lnTo>
                  <a:pt x="335" y="2027"/>
                </a:lnTo>
                <a:lnTo>
                  <a:pt x="331" y="2018"/>
                </a:lnTo>
                <a:lnTo>
                  <a:pt x="326" y="2007"/>
                </a:lnTo>
                <a:lnTo>
                  <a:pt x="317" y="2000"/>
                </a:lnTo>
                <a:lnTo>
                  <a:pt x="297" y="1994"/>
                </a:lnTo>
                <a:lnTo>
                  <a:pt x="277" y="1989"/>
                </a:lnTo>
                <a:lnTo>
                  <a:pt x="257" y="1983"/>
                </a:lnTo>
                <a:lnTo>
                  <a:pt x="237" y="1976"/>
                </a:lnTo>
                <a:lnTo>
                  <a:pt x="220" y="1965"/>
                </a:lnTo>
                <a:lnTo>
                  <a:pt x="209" y="1950"/>
                </a:lnTo>
                <a:lnTo>
                  <a:pt x="204" y="1932"/>
                </a:lnTo>
                <a:lnTo>
                  <a:pt x="209" y="1923"/>
                </a:lnTo>
                <a:lnTo>
                  <a:pt x="215" y="1907"/>
                </a:lnTo>
                <a:lnTo>
                  <a:pt x="220" y="1889"/>
                </a:lnTo>
                <a:lnTo>
                  <a:pt x="224" y="1872"/>
                </a:lnTo>
                <a:lnTo>
                  <a:pt x="209" y="1865"/>
                </a:lnTo>
                <a:lnTo>
                  <a:pt x="204" y="1858"/>
                </a:lnTo>
                <a:lnTo>
                  <a:pt x="202" y="1852"/>
                </a:lnTo>
                <a:lnTo>
                  <a:pt x="202" y="1847"/>
                </a:lnTo>
                <a:lnTo>
                  <a:pt x="206" y="1841"/>
                </a:lnTo>
                <a:lnTo>
                  <a:pt x="206" y="1834"/>
                </a:lnTo>
                <a:lnTo>
                  <a:pt x="202" y="1825"/>
                </a:lnTo>
                <a:lnTo>
                  <a:pt x="193" y="1810"/>
                </a:lnTo>
                <a:lnTo>
                  <a:pt x="180" y="1796"/>
                </a:lnTo>
                <a:lnTo>
                  <a:pt x="171" y="1781"/>
                </a:lnTo>
                <a:lnTo>
                  <a:pt x="157" y="1760"/>
                </a:lnTo>
                <a:lnTo>
                  <a:pt x="140" y="1740"/>
                </a:lnTo>
                <a:lnTo>
                  <a:pt x="126" y="1718"/>
                </a:lnTo>
                <a:lnTo>
                  <a:pt x="118" y="1709"/>
                </a:lnTo>
                <a:lnTo>
                  <a:pt x="111" y="1700"/>
                </a:lnTo>
                <a:lnTo>
                  <a:pt x="106" y="1685"/>
                </a:lnTo>
                <a:lnTo>
                  <a:pt x="109" y="1676"/>
                </a:lnTo>
                <a:lnTo>
                  <a:pt x="109" y="1663"/>
                </a:lnTo>
                <a:lnTo>
                  <a:pt x="113" y="1650"/>
                </a:lnTo>
                <a:lnTo>
                  <a:pt x="117" y="1647"/>
                </a:lnTo>
                <a:lnTo>
                  <a:pt x="118" y="1645"/>
                </a:lnTo>
                <a:lnTo>
                  <a:pt x="124" y="1643"/>
                </a:lnTo>
                <a:lnTo>
                  <a:pt x="128" y="1641"/>
                </a:lnTo>
                <a:lnTo>
                  <a:pt x="131" y="1638"/>
                </a:lnTo>
                <a:lnTo>
                  <a:pt x="131" y="1638"/>
                </a:lnTo>
                <a:lnTo>
                  <a:pt x="133" y="1638"/>
                </a:lnTo>
                <a:lnTo>
                  <a:pt x="133" y="1641"/>
                </a:lnTo>
                <a:lnTo>
                  <a:pt x="133" y="1643"/>
                </a:lnTo>
                <a:lnTo>
                  <a:pt x="135" y="1641"/>
                </a:lnTo>
                <a:lnTo>
                  <a:pt x="135" y="1640"/>
                </a:lnTo>
                <a:lnTo>
                  <a:pt x="135" y="1638"/>
                </a:lnTo>
                <a:lnTo>
                  <a:pt x="135" y="1636"/>
                </a:lnTo>
                <a:lnTo>
                  <a:pt x="133" y="1634"/>
                </a:lnTo>
                <a:lnTo>
                  <a:pt x="133" y="1634"/>
                </a:lnTo>
                <a:lnTo>
                  <a:pt x="131" y="1638"/>
                </a:lnTo>
                <a:lnTo>
                  <a:pt x="113" y="1634"/>
                </a:lnTo>
                <a:lnTo>
                  <a:pt x="106" y="1623"/>
                </a:lnTo>
                <a:lnTo>
                  <a:pt x="98" y="1612"/>
                </a:lnTo>
                <a:lnTo>
                  <a:pt x="93" y="1601"/>
                </a:lnTo>
                <a:lnTo>
                  <a:pt x="88" y="1589"/>
                </a:lnTo>
                <a:lnTo>
                  <a:pt x="84" y="1570"/>
                </a:lnTo>
                <a:lnTo>
                  <a:pt x="91" y="1561"/>
                </a:lnTo>
                <a:lnTo>
                  <a:pt x="91" y="1556"/>
                </a:lnTo>
                <a:lnTo>
                  <a:pt x="88" y="1549"/>
                </a:lnTo>
                <a:lnTo>
                  <a:pt x="84" y="1541"/>
                </a:lnTo>
                <a:lnTo>
                  <a:pt x="84" y="1530"/>
                </a:lnTo>
                <a:lnTo>
                  <a:pt x="88" y="1523"/>
                </a:lnTo>
                <a:lnTo>
                  <a:pt x="93" y="1512"/>
                </a:lnTo>
                <a:lnTo>
                  <a:pt x="97" y="1500"/>
                </a:lnTo>
                <a:lnTo>
                  <a:pt x="80" y="1487"/>
                </a:lnTo>
                <a:lnTo>
                  <a:pt x="71" y="1467"/>
                </a:lnTo>
                <a:lnTo>
                  <a:pt x="66" y="1467"/>
                </a:lnTo>
                <a:lnTo>
                  <a:pt x="62" y="1469"/>
                </a:lnTo>
                <a:lnTo>
                  <a:pt x="60" y="1469"/>
                </a:lnTo>
                <a:lnTo>
                  <a:pt x="58" y="1469"/>
                </a:lnTo>
                <a:lnTo>
                  <a:pt x="57" y="1467"/>
                </a:lnTo>
                <a:lnTo>
                  <a:pt x="57" y="1463"/>
                </a:lnTo>
                <a:lnTo>
                  <a:pt x="57" y="1458"/>
                </a:lnTo>
                <a:lnTo>
                  <a:pt x="55" y="1450"/>
                </a:lnTo>
                <a:lnTo>
                  <a:pt x="60" y="1436"/>
                </a:lnTo>
                <a:lnTo>
                  <a:pt x="58" y="1416"/>
                </a:lnTo>
                <a:lnTo>
                  <a:pt x="51" y="1396"/>
                </a:lnTo>
                <a:lnTo>
                  <a:pt x="38" y="1376"/>
                </a:lnTo>
                <a:lnTo>
                  <a:pt x="28" y="1356"/>
                </a:lnTo>
                <a:lnTo>
                  <a:pt x="17" y="1340"/>
                </a:lnTo>
                <a:lnTo>
                  <a:pt x="11" y="1323"/>
                </a:lnTo>
                <a:lnTo>
                  <a:pt x="11" y="1316"/>
                </a:lnTo>
                <a:lnTo>
                  <a:pt x="11" y="1312"/>
                </a:lnTo>
                <a:lnTo>
                  <a:pt x="13" y="1309"/>
                </a:lnTo>
                <a:lnTo>
                  <a:pt x="13" y="1309"/>
                </a:lnTo>
                <a:lnTo>
                  <a:pt x="15" y="1307"/>
                </a:lnTo>
                <a:lnTo>
                  <a:pt x="17" y="1305"/>
                </a:lnTo>
                <a:lnTo>
                  <a:pt x="18" y="1303"/>
                </a:lnTo>
                <a:lnTo>
                  <a:pt x="13" y="1252"/>
                </a:lnTo>
                <a:lnTo>
                  <a:pt x="18" y="1245"/>
                </a:lnTo>
                <a:lnTo>
                  <a:pt x="26" y="1236"/>
                </a:lnTo>
                <a:lnTo>
                  <a:pt x="31" y="1225"/>
                </a:lnTo>
                <a:lnTo>
                  <a:pt x="33" y="1212"/>
                </a:lnTo>
                <a:lnTo>
                  <a:pt x="29" y="1194"/>
                </a:lnTo>
                <a:lnTo>
                  <a:pt x="24" y="1176"/>
                </a:lnTo>
                <a:lnTo>
                  <a:pt x="17" y="1160"/>
                </a:lnTo>
                <a:lnTo>
                  <a:pt x="9" y="1141"/>
                </a:lnTo>
                <a:lnTo>
                  <a:pt x="2" y="1120"/>
                </a:lnTo>
                <a:lnTo>
                  <a:pt x="0" y="1092"/>
                </a:lnTo>
                <a:lnTo>
                  <a:pt x="15" y="1076"/>
                </a:lnTo>
                <a:lnTo>
                  <a:pt x="33" y="1052"/>
                </a:lnTo>
                <a:lnTo>
                  <a:pt x="49" y="1027"/>
                </a:lnTo>
                <a:lnTo>
                  <a:pt x="62" y="1000"/>
                </a:lnTo>
                <a:lnTo>
                  <a:pt x="71" y="978"/>
                </a:lnTo>
                <a:lnTo>
                  <a:pt x="75" y="965"/>
                </a:lnTo>
                <a:lnTo>
                  <a:pt x="80" y="954"/>
                </a:lnTo>
                <a:lnTo>
                  <a:pt x="82" y="945"/>
                </a:lnTo>
                <a:lnTo>
                  <a:pt x="82" y="940"/>
                </a:lnTo>
                <a:lnTo>
                  <a:pt x="82" y="934"/>
                </a:lnTo>
                <a:lnTo>
                  <a:pt x="84" y="929"/>
                </a:lnTo>
                <a:lnTo>
                  <a:pt x="88" y="925"/>
                </a:lnTo>
                <a:lnTo>
                  <a:pt x="89" y="921"/>
                </a:lnTo>
                <a:lnTo>
                  <a:pt x="89" y="918"/>
                </a:lnTo>
                <a:lnTo>
                  <a:pt x="91" y="912"/>
                </a:lnTo>
                <a:lnTo>
                  <a:pt x="89" y="907"/>
                </a:lnTo>
                <a:lnTo>
                  <a:pt x="89" y="905"/>
                </a:lnTo>
                <a:lnTo>
                  <a:pt x="88" y="901"/>
                </a:lnTo>
                <a:lnTo>
                  <a:pt x="84" y="900"/>
                </a:lnTo>
                <a:lnTo>
                  <a:pt x="82" y="896"/>
                </a:lnTo>
                <a:lnTo>
                  <a:pt x="82" y="894"/>
                </a:lnTo>
                <a:lnTo>
                  <a:pt x="82" y="876"/>
                </a:lnTo>
                <a:lnTo>
                  <a:pt x="88" y="860"/>
                </a:lnTo>
                <a:lnTo>
                  <a:pt x="98" y="841"/>
                </a:lnTo>
                <a:lnTo>
                  <a:pt x="108" y="829"/>
                </a:lnTo>
                <a:lnTo>
                  <a:pt x="113" y="818"/>
                </a:lnTo>
                <a:lnTo>
                  <a:pt x="109" y="765"/>
                </a:lnTo>
                <a:lnTo>
                  <a:pt x="111" y="765"/>
                </a:lnTo>
                <a:lnTo>
                  <a:pt x="115" y="763"/>
                </a:lnTo>
                <a:lnTo>
                  <a:pt x="118" y="761"/>
                </a:lnTo>
                <a:lnTo>
                  <a:pt x="122" y="760"/>
                </a:lnTo>
                <a:lnTo>
                  <a:pt x="124" y="758"/>
                </a:lnTo>
                <a:lnTo>
                  <a:pt x="137" y="734"/>
                </a:lnTo>
                <a:lnTo>
                  <a:pt x="144" y="705"/>
                </a:lnTo>
                <a:lnTo>
                  <a:pt x="157" y="705"/>
                </a:lnTo>
                <a:lnTo>
                  <a:pt x="168" y="678"/>
                </a:lnTo>
                <a:lnTo>
                  <a:pt x="184" y="649"/>
                </a:lnTo>
                <a:lnTo>
                  <a:pt x="198" y="621"/>
                </a:lnTo>
                <a:lnTo>
                  <a:pt x="206" y="581"/>
                </a:lnTo>
                <a:lnTo>
                  <a:pt x="218" y="578"/>
                </a:lnTo>
                <a:lnTo>
                  <a:pt x="222" y="560"/>
                </a:lnTo>
                <a:lnTo>
                  <a:pt x="222" y="540"/>
                </a:lnTo>
                <a:lnTo>
                  <a:pt x="226" y="521"/>
                </a:lnTo>
                <a:lnTo>
                  <a:pt x="235" y="505"/>
                </a:lnTo>
                <a:lnTo>
                  <a:pt x="248" y="485"/>
                </a:lnTo>
                <a:lnTo>
                  <a:pt x="257" y="465"/>
                </a:lnTo>
                <a:lnTo>
                  <a:pt x="264" y="438"/>
                </a:lnTo>
                <a:lnTo>
                  <a:pt x="264" y="410"/>
                </a:lnTo>
                <a:lnTo>
                  <a:pt x="266" y="383"/>
                </a:lnTo>
                <a:lnTo>
                  <a:pt x="269" y="358"/>
                </a:lnTo>
                <a:lnTo>
                  <a:pt x="280" y="334"/>
                </a:lnTo>
                <a:lnTo>
                  <a:pt x="268" y="334"/>
                </a:lnTo>
                <a:lnTo>
                  <a:pt x="269" y="312"/>
                </a:lnTo>
                <a:lnTo>
                  <a:pt x="273" y="294"/>
                </a:lnTo>
                <a:lnTo>
                  <a:pt x="280" y="278"/>
                </a:lnTo>
                <a:lnTo>
                  <a:pt x="291" y="281"/>
                </a:lnTo>
                <a:lnTo>
                  <a:pt x="286" y="263"/>
                </a:lnTo>
                <a:lnTo>
                  <a:pt x="284" y="241"/>
                </a:lnTo>
                <a:lnTo>
                  <a:pt x="284" y="218"/>
                </a:lnTo>
                <a:lnTo>
                  <a:pt x="286" y="194"/>
                </a:lnTo>
                <a:lnTo>
                  <a:pt x="282" y="172"/>
                </a:lnTo>
                <a:lnTo>
                  <a:pt x="282" y="152"/>
                </a:lnTo>
                <a:lnTo>
                  <a:pt x="284" y="130"/>
                </a:lnTo>
                <a:lnTo>
                  <a:pt x="282" y="109"/>
                </a:lnTo>
                <a:lnTo>
                  <a:pt x="277" y="98"/>
                </a:lnTo>
                <a:lnTo>
                  <a:pt x="271" y="89"/>
                </a:lnTo>
                <a:lnTo>
                  <a:pt x="266" y="78"/>
                </a:lnTo>
                <a:lnTo>
                  <a:pt x="266" y="65"/>
                </a:lnTo>
                <a:lnTo>
                  <a:pt x="271" y="49"/>
                </a:lnTo>
                <a:lnTo>
                  <a:pt x="277" y="32"/>
                </a:lnTo>
                <a:lnTo>
                  <a:pt x="280" y="12"/>
                </a:lnTo>
                <a:lnTo>
                  <a:pt x="286" y="12"/>
                </a:lnTo>
                <a:lnTo>
                  <a:pt x="288" y="14"/>
                </a:lnTo>
                <a:lnTo>
                  <a:pt x="289" y="14"/>
                </a:lnTo>
                <a:lnTo>
                  <a:pt x="291" y="14"/>
                </a:lnTo>
                <a:lnTo>
                  <a:pt x="293" y="16"/>
                </a:lnTo>
                <a:lnTo>
                  <a:pt x="308" y="27"/>
                </a:lnTo>
                <a:lnTo>
                  <a:pt x="320" y="43"/>
                </a:lnTo>
                <a:lnTo>
                  <a:pt x="331" y="60"/>
                </a:lnTo>
                <a:lnTo>
                  <a:pt x="342" y="72"/>
                </a:lnTo>
                <a:lnTo>
                  <a:pt x="360" y="83"/>
                </a:lnTo>
                <a:lnTo>
                  <a:pt x="384" y="90"/>
                </a:lnTo>
                <a:lnTo>
                  <a:pt x="409" y="94"/>
                </a:lnTo>
                <a:lnTo>
                  <a:pt x="433" y="101"/>
                </a:lnTo>
                <a:lnTo>
                  <a:pt x="433" y="105"/>
                </a:lnTo>
                <a:lnTo>
                  <a:pt x="433" y="107"/>
                </a:lnTo>
                <a:lnTo>
                  <a:pt x="433" y="109"/>
                </a:lnTo>
                <a:lnTo>
                  <a:pt x="433" y="109"/>
                </a:lnTo>
                <a:lnTo>
                  <a:pt x="433" y="110"/>
                </a:lnTo>
                <a:lnTo>
                  <a:pt x="433" y="112"/>
                </a:lnTo>
                <a:lnTo>
                  <a:pt x="438" y="110"/>
                </a:lnTo>
                <a:lnTo>
                  <a:pt x="442" y="110"/>
                </a:lnTo>
                <a:lnTo>
                  <a:pt x="448" y="109"/>
                </a:lnTo>
                <a:lnTo>
                  <a:pt x="453" y="109"/>
                </a:lnTo>
                <a:lnTo>
                  <a:pt x="462" y="109"/>
                </a:lnTo>
                <a:lnTo>
                  <a:pt x="462" y="127"/>
                </a:lnTo>
                <a:lnTo>
                  <a:pt x="466" y="138"/>
                </a:lnTo>
                <a:lnTo>
                  <a:pt x="469" y="149"/>
                </a:lnTo>
                <a:lnTo>
                  <a:pt x="475" y="161"/>
                </a:lnTo>
                <a:lnTo>
                  <a:pt x="475" y="160"/>
                </a:lnTo>
                <a:lnTo>
                  <a:pt x="477" y="158"/>
                </a:lnTo>
                <a:lnTo>
                  <a:pt x="477" y="158"/>
                </a:lnTo>
                <a:lnTo>
                  <a:pt x="477" y="156"/>
                </a:lnTo>
                <a:lnTo>
                  <a:pt x="478" y="152"/>
                </a:lnTo>
                <a:lnTo>
                  <a:pt x="482" y="150"/>
                </a:lnTo>
                <a:lnTo>
                  <a:pt x="484" y="150"/>
                </a:lnTo>
                <a:lnTo>
                  <a:pt x="486" y="149"/>
                </a:lnTo>
                <a:lnTo>
                  <a:pt x="486" y="147"/>
                </a:lnTo>
                <a:lnTo>
                  <a:pt x="486" y="145"/>
                </a:lnTo>
                <a:lnTo>
                  <a:pt x="486" y="141"/>
                </a:lnTo>
                <a:lnTo>
                  <a:pt x="486" y="136"/>
                </a:lnTo>
                <a:lnTo>
                  <a:pt x="484" y="129"/>
                </a:lnTo>
                <a:lnTo>
                  <a:pt x="482" y="118"/>
                </a:lnTo>
                <a:lnTo>
                  <a:pt x="482" y="110"/>
                </a:lnTo>
                <a:lnTo>
                  <a:pt x="482" y="105"/>
                </a:lnTo>
                <a:lnTo>
                  <a:pt x="478" y="92"/>
                </a:lnTo>
                <a:lnTo>
                  <a:pt x="466" y="92"/>
                </a:lnTo>
                <a:lnTo>
                  <a:pt x="466" y="72"/>
                </a:lnTo>
                <a:lnTo>
                  <a:pt x="482" y="72"/>
                </a:lnTo>
                <a:lnTo>
                  <a:pt x="482" y="69"/>
                </a:lnTo>
                <a:lnTo>
                  <a:pt x="484" y="65"/>
                </a:lnTo>
                <a:lnTo>
                  <a:pt x="484" y="63"/>
                </a:lnTo>
                <a:lnTo>
                  <a:pt x="486" y="60"/>
                </a:lnTo>
                <a:lnTo>
                  <a:pt x="489" y="60"/>
                </a:lnTo>
                <a:lnTo>
                  <a:pt x="489" y="49"/>
                </a:lnTo>
                <a:lnTo>
                  <a:pt x="482" y="36"/>
                </a:lnTo>
                <a:lnTo>
                  <a:pt x="473" y="23"/>
                </a:lnTo>
                <a:lnTo>
                  <a:pt x="469" y="9"/>
                </a:lnTo>
                <a:lnTo>
                  <a:pt x="480" y="3"/>
                </a:lnTo>
                <a:lnTo>
                  <a:pt x="495" y="1"/>
                </a:lnTo>
                <a:lnTo>
                  <a:pt x="513" y="0"/>
                </a:lnTo>
                <a:close/>
              </a:path>
            </a:pathLst>
          </a:custGeom>
          <a:solidFill>
            <a:schemeClr val="bg1">
              <a:lumMod val="85000"/>
            </a:schemeClr>
          </a:solidFill>
          <a:ln w="3175">
            <a:noFill/>
          </a:ln>
        </p:spPr>
        <p:txBody>
          <a:bodyPr vert="horz" wrap="square" lIns="91440" tIns="45720" rIns="91440" bIns="45720" numCol="1" anchor="t" anchorCtr="0" compatLnSpc="1"/>
          <a:lstStyle/>
          <a:p>
            <a:endParaRPr lang="ko-KR" altLang="en-US"/>
          </a:p>
        </p:txBody>
      </p:sp>
      <p:sp>
        <p:nvSpPr>
          <p:cNvPr id="4" name="자유형 9"/>
          <p:cNvSpPr/>
          <p:nvPr/>
        </p:nvSpPr>
        <p:spPr>
          <a:xfrm>
            <a:off x="6344277" y="2092544"/>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5" name="TextBox 4"/>
          <p:cNvSpPr txBox="1"/>
          <p:nvPr/>
        </p:nvSpPr>
        <p:spPr>
          <a:xfrm>
            <a:off x="8216749" y="1861712"/>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anose="020B0604020202020204" pitchFamily="34" charset="0"/>
                <a:cs typeface="Arial" panose="020B0604020202020204" pitchFamily="34" charset="0"/>
              </a:rPr>
              <a:t>Get a modern PowerPoint  Presentation that is beautifully designed.</a:t>
            </a:r>
            <a:endParaRPr lang="ko-KR" altLang="en-US" sz="1200" dirty="0">
              <a:solidFill>
                <a:schemeClr val="tx1">
                  <a:lumMod val="75000"/>
                  <a:lumOff val="25000"/>
                </a:schemeClr>
              </a:solidFill>
            </a:endParaRPr>
          </a:p>
        </p:txBody>
      </p:sp>
      <p:sp>
        <p:nvSpPr>
          <p:cNvPr id="6" name="TextBox 5"/>
          <p:cNvSpPr txBox="1"/>
          <p:nvPr/>
        </p:nvSpPr>
        <p:spPr>
          <a:xfrm>
            <a:off x="6774994" y="1769379"/>
            <a:ext cx="1368000" cy="646331"/>
          </a:xfrm>
          <a:prstGeom prst="rect">
            <a:avLst/>
          </a:prstGeom>
          <a:noFill/>
        </p:spPr>
        <p:txBody>
          <a:bodyPr wrap="none" rtlCol="0" anchor="ctr">
            <a:spAutoFit/>
          </a:bodyPr>
          <a:lstStyle/>
          <a:p>
            <a:r>
              <a:rPr lang="en-US" altLang="ko-KR" sz="3600" b="1" dirty="0">
                <a:solidFill>
                  <a:schemeClr val="accent2"/>
                </a:solidFill>
              </a:rPr>
              <a:t>A 48</a:t>
            </a:r>
            <a:r>
              <a:rPr lang="en-US" altLang="ko-KR" sz="2000" b="1" dirty="0">
                <a:solidFill>
                  <a:schemeClr val="accent2"/>
                </a:solidFill>
              </a:rPr>
              <a:t>%</a:t>
            </a:r>
            <a:endParaRPr lang="ko-KR" altLang="en-US" sz="2000" b="1" dirty="0">
              <a:solidFill>
                <a:schemeClr val="accent2"/>
              </a:solidFill>
            </a:endParaRPr>
          </a:p>
        </p:txBody>
      </p:sp>
      <p:sp>
        <p:nvSpPr>
          <p:cNvPr id="7" name="자유형 19"/>
          <p:cNvSpPr/>
          <p:nvPr/>
        </p:nvSpPr>
        <p:spPr>
          <a:xfrm>
            <a:off x="6344277" y="2901564"/>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8" name="TextBox 7"/>
          <p:cNvSpPr txBox="1"/>
          <p:nvPr/>
        </p:nvSpPr>
        <p:spPr>
          <a:xfrm>
            <a:off x="8216749" y="2756552"/>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anose="020B0604020202020204" pitchFamily="34" charset="0"/>
                <a:cs typeface="Arial" panose="020B0604020202020204" pitchFamily="34" charset="0"/>
              </a:rPr>
              <a:t>Get a modern PowerPoint  Presentation that is beautifully designed.</a:t>
            </a:r>
            <a:endParaRPr lang="en-US" altLang="ko-KR" sz="1200" dirty="0">
              <a:solidFill>
                <a:schemeClr val="tx1">
                  <a:lumMod val="75000"/>
                  <a:lumOff val="25000"/>
                </a:schemeClr>
              </a:solidFill>
            </a:endParaRPr>
          </a:p>
        </p:txBody>
      </p:sp>
      <p:sp>
        <p:nvSpPr>
          <p:cNvPr id="9" name="TextBox 8"/>
          <p:cNvSpPr txBox="1"/>
          <p:nvPr/>
        </p:nvSpPr>
        <p:spPr>
          <a:xfrm>
            <a:off x="6774994" y="2578399"/>
            <a:ext cx="1386918" cy="646331"/>
          </a:xfrm>
          <a:prstGeom prst="rect">
            <a:avLst/>
          </a:prstGeom>
          <a:noFill/>
        </p:spPr>
        <p:txBody>
          <a:bodyPr wrap="none" rtlCol="0" anchor="ctr">
            <a:spAutoFit/>
          </a:bodyPr>
          <a:lstStyle/>
          <a:p>
            <a:r>
              <a:rPr lang="en-US" altLang="ko-KR" sz="3600" b="1" dirty="0">
                <a:solidFill>
                  <a:schemeClr val="accent3"/>
                </a:solidFill>
              </a:rPr>
              <a:t>B 22</a:t>
            </a:r>
            <a:r>
              <a:rPr lang="en-US" altLang="ko-KR" sz="2000" b="1" dirty="0">
                <a:solidFill>
                  <a:schemeClr val="accent3"/>
                </a:solidFill>
              </a:rPr>
              <a:t>%</a:t>
            </a:r>
            <a:endParaRPr lang="ko-KR" altLang="en-US" sz="2000" b="1" dirty="0">
              <a:solidFill>
                <a:schemeClr val="accent3"/>
              </a:solidFill>
            </a:endParaRPr>
          </a:p>
        </p:txBody>
      </p:sp>
      <p:sp>
        <p:nvSpPr>
          <p:cNvPr id="10" name="자유형 22"/>
          <p:cNvSpPr/>
          <p:nvPr/>
        </p:nvSpPr>
        <p:spPr>
          <a:xfrm>
            <a:off x="6344277" y="3710584"/>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1" name="TextBox 10"/>
          <p:cNvSpPr txBox="1"/>
          <p:nvPr/>
        </p:nvSpPr>
        <p:spPr>
          <a:xfrm>
            <a:off x="8216749" y="3575415"/>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anose="020B0604020202020204" pitchFamily="34" charset="0"/>
                <a:cs typeface="Arial" panose="020B0604020202020204" pitchFamily="34" charset="0"/>
              </a:rPr>
              <a:t>Get a modern PowerPoint  Presentation that is beautifully designed.</a:t>
            </a:r>
            <a:endParaRPr lang="ko-KR" altLang="en-US" sz="1200" dirty="0">
              <a:solidFill>
                <a:schemeClr val="tx1">
                  <a:lumMod val="75000"/>
                  <a:lumOff val="25000"/>
                </a:schemeClr>
              </a:solidFill>
            </a:endParaRPr>
          </a:p>
        </p:txBody>
      </p:sp>
      <p:sp>
        <p:nvSpPr>
          <p:cNvPr id="12" name="TextBox 11"/>
          <p:cNvSpPr txBox="1"/>
          <p:nvPr/>
        </p:nvSpPr>
        <p:spPr>
          <a:xfrm>
            <a:off x="6774994" y="3387419"/>
            <a:ext cx="1386918" cy="646331"/>
          </a:xfrm>
          <a:prstGeom prst="rect">
            <a:avLst/>
          </a:prstGeom>
          <a:noFill/>
        </p:spPr>
        <p:txBody>
          <a:bodyPr wrap="none" rtlCol="0" anchor="ctr">
            <a:spAutoFit/>
          </a:bodyPr>
          <a:lstStyle/>
          <a:p>
            <a:r>
              <a:rPr lang="en-US" altLang="ko-KR" sz="3600" b="1" dirty="0">
                <a:solidFill>
                  <a:schemeClr val="accent4"/>
                </a:solidFill>
              </a:rPr>
              <a:t>C 34</a:t>
            </a:r>
            <a:r>
              <a:rPr lang="en-US" altLang="ko-KR" sz="2000" b="1" dirty="0">
                <a:solidFill>
                  <a:schemeClr val="accent4"/>
                </a:solidFill>
              </a:rPr>
              <a:t>%</a:t>
            </a:r>
            <a:endParaRPr lang="ko-KR" altLang="en-US" sz="2000" b="1" dirty="0">
              <a:solidFill>
                <a:schemeClr val="accent4"/>
              </a:solidFill>
            </a:endParaRPr>
          </a:p>
        </p:txBody>
      </p:sp>
      <p:sp>
        <p:nvSpPr>
          <p:cNvPr id="13" name="자유형 28"/>
          <p:cNvSpPr/>
          <p:nvPr/>
        </p:nvSpPr>
        <p:spPr>
          <a:xfrm>
            <a:off x="6344277" y="4519605"/>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4" name="TextBox 13"/>
          <p:cNvSpPr txBox="1"/>
          <p:nvPr/>
        </p:nvSpPr>
        <p:spPr>
          <a:xfrm>
            <a:off x="8216749" y="4288773"/>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anose="020B0604020202020204" pitchFamily="34" charset="0"/>
                <a:cs typeface="Arial" panose="020B0604020202020204" pitchFamily="34" charset="0"/>
              </a:rPr>
              <a:t>Get a modern PowerPoint  Presentation that is beautifully designed.</a:t>
            </a:r>
            <a:endParaRPr lang="ko-KR" altLang="en-US" sz="1200" dirty="0">
              <a:solidFill>
                <a:schemeClr val="tx1">
                  <a:lumMod val="75000"/>
                  <a:lumOff val="25000"/>
                </a:schemeClr>
              </a:solidFill>
            </a:endParaRPr>
          </a:p>
        </p:txBody>
      </p:sp>
      <p:sp>
        <p:nvSpPr>
          <p:cNvPr id="15" name="TextBox 14"/>
          <p:cNvSpPr txBox="1"/>
          <p:nvPr/>
        </p:nvSpPr>
        <p:spPr>
          <a:xfrm>
            <a:off x="6774994" y="4196440"/>
            <a:ext cx="1386918" cy="646331"/>
          </a:xfrm>
          <a:prstGeom prst="rect">
            <a:avLst/>
          </a:prstGeom>
          <a:noFill/>
        </p:spPr>
        <p:txBody>
          <a:bodyPr wrap="none" rtlCol="0" anchor="ctr">
            <a:spAutoFit/>
          </a:bodyPr>
          <a:lstStyle/>
          <a:p>
            <a:r>
              <a:rPr lang="en-US" altLang="ko-KR" sz="3600" b="1" dirty="0">
                <a:solidFill>
                  <a:schemeClr val="accent1"/>
                </a:solidFill>
              </a:rPr>
              <a:t>D 16</a:t>
            </a:r>
            <a:r>
              <a:rPr lang="en-US" altLang="ko-KR" sz="2000" b="1" dirty="0">
                <a:solidFill>
                  <a:schemeClr val="accent1"/>
                </a:solidFill>
              </a:rPr>
              <a:t>%</a:t>
            </a:r>
            <a:endParaRPr lang="ko-KR" altLang="en-US" sz="2000" b="1" dirty="0">
              <a:solidFill>
                <a:schemeClr val="accent1"/>
              </a:solidFill>
            </a:endParaRPr>
          </a:p>
        </p:txBody>
      </p:sp>
      <p:sp>
        <p:nvSpPr>
          <p:cNvPr id="16" name="자유형 11"/>
          <p:cNvSpPr/>
          <p:nvPr/>
        </p:nvSpPr>
        <p:spPr>
          <a:xfrm rot="10800000" flipV="1">
            <a:off x="6344277" y="5333421"/>
            <a:ext cx="5148000" cy="57985"/>
          </a:xfrm>
          <a:custGeom>
            <a:avLst/>
            <a:gdLst>
              <a:gd name="connsiteX0" fmla="*/ 0 w 4060371"/>
              <a:gd name="connsiteY0" fmla="*/ 0 h 0"/>
              <a:gd name="connsiteX1" fmla="*/ 4060371 w 4060371"/>
              <a:gd name="connsiteY1" fmla="*/ 0 h 0"/>
            </a:gdLst>
            <a:ahLst/>
            <a:cxnLst>
              <a:cxn ang="0">
                <a:pos x="connsiteX0" y="connsiteY0"/>
              </a:cxn>
              <a:cxn ang="0">
                <a:pos x="connsiteX1" y="connsiteY1"/>
              </a:cxn>
            </a:cxnLst>
            <a:rect l="l" t="t" r="r" b="b"/>
            <a:pathLst>
              <a:path w="4060371">
                <a:moveTo>
                  <a:pt x="0" y="0"/>
                </a:moveTo>
                <a:lnTo>
                  <a:pt x="4060371" y="0"/>
                </a:lnTo>
              </a:path>
            </a:pathLst>
          </a:custGeom>
          <a:ln w="19050">
            <a:solidFill>
              <a:schemeClr val="bg1">
                <a:lumMod val="75000"/>
              </a:schemeClr>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7" name="타원 32"/>
          <p:cNvSpPr/>
          <p:nvPr/>
        </p:nvSpPr>
        <p:spPr>
          <a:xfrm>
            <a:off x="6797074" y="4928132"/>
            <a:ext cx="792088" cy="792088"/>
          </a:xfrm>
          <a:prstGeom prst="ellipse">
            <a:avLst/>
          </a:prstGeom>
          <a:solidFill>
            <a:schemeClr val="accent2"/>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18" name="타원 33"/>
          <p:cNvSpPr/>
          <p:nvPr/>
        </p:nvSpPr>
        <p:spPr>
          <a:xfrm>
            <a:off x="8553790" y="4928132"/>
            <a:ext cx="792088" cy="792088"/>
          </a:xfrm>
          <a:prstGeom prst="ellipse">
            <a:avLst/>
          </a:prstGeom>
          <a:solidFill>
            <a:schemeClr val="accent3"/>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19" name="타원 34"/>
          <p:cNvSpPr/>
          <p:nvPr/>
        </p:nvSpPr>
        <p:spPr>
          <a:xfrm>
            <a:off x="10310506" y="4928132"/>
            <a:ext cx="792088" cy="792088"/>
          </a:xfrm>
          <a:prstGeom prst="ellipse">
            <a:avLst/>
          </a:prstGeom>
          <a:solidFill>
            <a:schemeClr val="accent4"/>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20" name="TextBox 19"/>
          <p:cNvSpPr txBox="1"/>
          <p:nvPr/>
        </p:nvSpPr>
        <p:spPr>
          <a:xfrm>
            <a:off x="6579145" y="5824427"/>
            <a:ext cx="1280773" cy="276999"/>
          </a:xfrm>
          <a:prstGeom prst="rect">
            <a:avLst/>
          </a:prstGeom>
          <a:noFill/>
        </p:spPr>
        <p:txBody>
          <a:bodyPr wrap="square" rtlCol="0">
            <a:spAutoFit/>
          </a:bodyPr>
          <a:lstStyle/>
          <a:p>
            <a:pPr algn="ctr"/>
            <a:r>
              <a:rPr lang="en-US" altLang="ko-KR" sz="1200" dirty="0">
                <a:solidFill>
                  <a:schemeClr val="tx1">
                    <a:lumMod val="75000"/>
                    <a:lumOff val="25000"/>
                  </a:schemeClr>
                </a:solidFill>
              </a:rPr>
              <a:t>Content Here</a:t>
            </a:r>
            <a:endParaRPr lang="en-US" altLang="ko-KR" sz="1200" dirty="0">
              <a:solidFill>
                <a:schemeClr val="tx1">
                  <a:lumMod val="75000"/>
                  <a:lumOff val="25000"/>
                </a:schemeClr>
              </a:solidFill>
            </a:endParaRPr>
          </a:p>
        </p:txBody>
      </p:sp>
      <p:sp>
        <p:nvSpPr>
          <p:cNvPr id="21" name="TextBox 20"/>
          <p:cNvSpPr txBox="1"/>
          <p:nvPr/>
        </p:nvSpPr>
        <p:spPr>
          <a:xfrm>
            <a:off x="8333565" y="5824427"/>
            <a:ext cx="1280773" cy="276999"/>
          </a:xfrm>
          <a:prstGeom prst="rect">
            <a:avLst/>
          </a:prstGeom>
          <a:noFill/>
        </p:spPr>
        <p:txBody>
          <a:bodyPr wrap="square" rtlCol="0">
            <a:spAutoFit/>
          </a:bodyPr>
          <a:lstStyle/>
          <a:p>
            <a:pPr algn="ctr"/>
            <a:r>
              <a:rPr lang="en-US" altLang="ko-KR" sz="1200" dirty="0">
                <a:solidFill>
                  <a:schemeClr val="tx1">
                    <a:lumMod val="75000"/>
                    <a:lumOff val="25000"/>
                  </a:schemeClr>
                </a:solidFill>
              </a:rPr>
              <a:t>Content Here</a:t>
            </a:r>
            <a:endParaRPr lang="en-US" altLang="ko-KR" sz="1200" dirty="0">
              <a:solidFill>
                <a:schemeClr val="tx1">
                  <a:lumMod val="75000"/>
                  <a:lumOff val="25000"/>
                </a:schemeClr>
              </a:solidFill>
            </a:endParaRPr>
          </a:p>
        </p:txBody>
      </p:sp>
      <p:sp>
        <p:nvSpPr>
          <p:cNvPr id="22" name="TextBox 21"/>
          <p:cNvSpPr txBox="1"/>
          <p:nvPr/>
        </p:nvSpPr>
        <p:spPr>
          <a:xfrm>
            <a:off x="10087984" y="5824427"/>
            <a:ext cx="1280773" cy="276999"/>
          </a:xfrm>
          <a:prstGeom prst="rect">
            <a:avLst/>
          </a:prstGeom>
          <a:noFill/>
        </p:spPr>
        <p:txBody>
          <a:bodyPr wrap="square" rtlCol="0">
            <a:spAutoFit/>
          </a:bodyPr>
          <a:lstStyle/>
          <a:p>
            <a:pPr algn="ctr"/>
            <a:r>
              <a:rPr lang="en-US" altLang="ko-KR" sz="1200" dirty="0">
                <a:solidFill>
                  <a:schemeClr val="tx1">
                    <a:lumMod val="75000"/>
                    <a:lumOff val="25000"/>
                  </a:schemeClr>
                </a:solidFill>
              </a:rPr>
              <a:t>Content Here</a:t>
            </a:r>
            <a:endParaRPr lang="en-US" altLang="ko-KR" sz="1200" dirty="0">
              <a:solidFill>
                <a:schemeClr val="tx1">
                  <a:lumMod val="75000"/>
                  <a:lumOff val="25000"/>
                </a:schemeClr>
              </a:solidFill>
            </a:endParaRPr>
          </a:p>
        </p:txBody>
      </p:sp>
      <p:grpSp>
        <p:nvGrpSpPr>
          <p:cNvPr id="23" name="그룹 100"/>
          <p:cNvGrpSpPr/>
          <p:nvPr/>
        </p:nvGrpSpPr>
        <p:grpSpPr>
          <a:xfrm>
            <a:off x="2629999" y="2592571"/>
            <a:ext cx="514923" cy="514923"/>
            <a:chOff x="1813250" y="2081018"/>
            <a:chExt cx="616404" cy="616404"/>
          </a:xfrm>
        </p:grpSpPr>
        <p:grpSp>
          <p:nvGrpSpPr>
            <p:cNvPr id="24" name="그룹 101"/>
            <p:cNvGrpSpPr/>
            <p:nvPr/>
          </p:nvGrpSpPr>
          <p:grpSpPr>
            <a:xfrm>
              <a:off x="1813250" y="2081018"/>
              <a:ext cx="616404" cy="616404"/>
              <a:chOff x="10579276" y="3457866"/>
              <a:chExt cx="1097175" cy="1097175"/>
            </a:xfrm>
          </p:grpSpPr>
          <p:sp>
            <p:nvSpPr>
              <p:cNvPr id="26" name="눈물 방울 103"/>
              <p:cNvSpPr/>
              <p:nvPr/>
            </p:nvSpPr>
            <p:spPr>
              <a:xfrm rot="8100000">
                <a:off x="10579276" y="3457866"/>
                <a:ext cx="1097175" cy="1097175"/>
              </a:xfrm>
              <a:prstGeom prst="teardrop">
                <a:avLst>
                  <a:gd name="adj" fmla="val 114821"/>
                </a:avLst>
              </a:prstGeom>
              <a:solidFill>
                <a:schemeClr val="accent2"/>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타원 104"/>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5" name="TextBox 24"/>
            <p:cNvSpPr txBox="1"/>
            <p:nvPr/>
          </p:nvSpPr>
          <p:spPr>
            <a:xfrm>
              <a:off x="1900178" y="2145992"/>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A</a:t>
              </a:r>
              <a:endParaRPr lang="ko-KR" altLang="en-US" sz="2000" b="1" dirty="0">
                <a:solidFill>
                  <a:schemeClr val="tx1">
                    <a:lumMod val="75000"/>
                    <a:lumOff val="25000"/>
                  </a:schemeClr>
                </a:solidFill>
              </a:endParaRPr>
            </a:p>
          </p:txBody>
        </p:sp>
      </p:grpSp>
      <p:grpSp>
        <p:nvGrpSpPr>
          <p:cNvPr id="28" name="그룹 105"/>
          <p:cNvGrpSpPr/>
          <p:nvPr/>
        </p:nvGrpSpPr>
        <p:grpSpPr>
          <a:xfrm>
            <a:off x="1438676" y="3773850"/>
            <a:ext cx="514923" cy="514923"/>
            <a:chOff x="3327523" y="1634051"/>
            <a:chExt cx="616404" cy="616404"/>
          </a:xfrm>
        </p:grpSpPr>
        <p:grpSp>
          <p:nvGrpSpPr>
            <p:cNvPr id="29" name="그룹 106"/>
            <p:cNvGrpSpPr/>
            <p:nvPr/>
          </p:nvGrpSpPr>
          <p:grpSpPr>
            <a:xfrm>
              <a:off x="3327523" y="1634051"/>
              <a:ext cx="616404" cy="616404"/>
              <a:chOff x="10579276" y="3457866"/>
              <a:chExt cx="1097175" cy="1097175"/>
            </a:xfrm>
          </p:grpSpPr>
          <p:sp>
            <p:nvSpPr>
              <p:cNvPr id="31" name="눈물 방울 108"/>
              <p:cNvSpPr/>
              <p:nvPr/>
            </p:nvSpPr>
            <p:spPr>
              <a:xfrm rot="8100000">
                <a:off x="10579276" y="3457866"/>
                <a:ext cx="1097175" cy="1097175"/>
              </a:xfrm>
              <a:prstGeom prst="teardrop">
                <a:avLst>
                  <a:gd name="adj" fmla="val 114821"/>
                </a:avLst>
              </a:prstGeom>
              <a:solidFill>
                <a:schemeClr val="accent3"/>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타원 109"/>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0" name="TextBox 29"/>
            <p:cNvSpPr txBox="1"/>
            <p:nvPr/>
          </p:nvSpPr>
          <p:spPr>
            <a:xfrm>
              <a:off x="3431807" y="1709580"/>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B</a:t>
              </a:r>
              <a:endParaRPr lang="ko-KR" altLang="en-US" sz="2000" b="1" dirty="0">
                <a:solidFill>
                  <a:schemeClr val="tx1">
                    <a:lumMod val="75000"/>
                    <a:lumOff val="25000"/>
                  </a:schemeClr>
                </a:solidFill>
              </a:endParaRPr>
            </a:p>
          </p:txBody>
        </p:sp>
      </p:grpSp>
      <p:grpSp>
        <p:nvGrpSpPr>
          <p:cNvPr id="33" name="그룹 110"/>
          <p:cNvGrpSpPr/>
          <p:nvPr/>
        </p:nvGrpSpPr>
        <p:grpSpPr>
          <a:xfrm>
            <a:off x="3378077" y="3401361"/>
            <a:ext cx="514923" cy="514923"/>
            <a:chOff x="3012998" y="3521197"/>
            <a:chExt cx="616404" cy="616404"/>
          </a:xfrm>
        </p:grpSpPr>
        <p:grpSp>
          <p:nvGrpSpPr>
            <p:cNvPr id="34" name="그룹 111"/>
            <p:cNvGrpSpPr/>
            <p:nvPr/>
          </p:nvGrpSpPr>
          <p:grpSpPr>
            <a:xfrm>
              <a:off x="3012998" y="3521197"/>
              <a:ext cx="616404" cy="616404"/>
              <a:chOff x="10579276" y="3457866"/>
              <a:chExt cx="1097175" cy="1097175"/>
            </a:xfrm>
          </p:grpSpPr>
          <p:sp>
            <p:nvSpPr>
              <p:cNvPr id="36" name="눈물 방울 113"/>
              <p:cNvSpPr/>
              <p:nvPr/>
            </p:nvSpPr>
            <p:spPr>
              <a:xfrm rot="8100000">
                <a:off x="10579276" y="3457866"/>
                <a:ext cx="1097175" cy="1097175"/>
              </a:xfrm>
              <a:prstGeom prst="teardrop">
                <a:avLst>
                  <a:gd name="adj" fmla="val 114821"/>
                </a:avLst>
              </a:prstGeom>
              <a:solidFill>
                <a:schemeClr val="accent4"/>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4"/>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5" name="TextBox 34"/>
            <p:cNvSpPr txBox="1"/>
            <p:nvPr/>
          </p:nvSpPr>
          <p:spPr>
            <a:xfrm>
              <a:off x="3095242" y="3596542"/>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C</a:t>
              </a:r>
              <a:endParaRPr lang="ko-KR" altLang="en-US" sz="2000" b="1" dirty="0">
                <a:solidFill>
                  <a:schemeClr val="tx1">
                    <a:lumMod val="75000"/>
                    <a:lumOff val="25000"/>
                  </a:schemeClr>
                </a:solidFill>
              </a:endParaRPr>
            </a:p>
          </p:txBody>
        </p:sp>
      </p:grpSp>
      <p:grpSp>
        <p:nvGrpSpPr>
          <p:cNvPr id="38" name="그룹 115"/>
          <p:cNvGrpSpPr/>
          <p:nvPr/>
        </p:nvGrpSpPr>
        <p:grpSpPr>
          <a:xfrm>
            <a:off x="4384840" y="3948015"/>
            <a:ext cx="514923" cy="514923"/>
            <a:chOff x="6150365" y="2029275"/>
            <a:chExt cx="616404" cy="616404"/>
          </a:xfrm>
        </p:grpSpPr>
        <p:grpSp>
          <p:nvGrpSpPr>
            <p:cNvPr id="39" name="그룹 116"/>
            <p:cNvGrpSpPr/>
            <p:nvPr/>
          </p:nvGrpSpPr>
          <p:grpSpPr>
            <a:xfrm>
              <a:off x="6150365" y="2029275"/>
              <a:ext cx="616404" cy="616404"/>
              <a:chOff x="10579276" y="3457866"/>
              <a:chExt cx="1097175" cy="1097175"/>
            </a:xfrm>
          </p:grpSpPr>
          <p:sp>
            <p:nvSpPr>
              <p:cNvPr id="41" name="눈물 방울 118"/>
              <p:cNvSpPr/>
              <p:nvPr/>
            </p:nvSpPr>
            <p:spPr>
              <a:xfrm rot="8100000">
                <a:off x="10579276" y="3457866"/>
                <a:ext cx="1097175" cy="1097175"/>
              </a:xfrm>
              <a:prstGeom prst="teardrop">
                <a:avLst>
                  <a:gd name="adj" fmla="val 114821"/>
                </a:avLst>
              </a:prstGeom>
              <a:solidFill>
                <a:schemeClr val="accent1"/>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2" name="타원 119"/>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0" name="TextBox 39"/>
            <p:cNvSpPr txBox="1"/>
            <p:nvPr/>
          </p:nvSpPr>
          <p:spPr>
            <a:xfrm>
              <a:off x="6245031" y="2099244"/>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D</a:t>
              </a:r>
              <a:endParaRPr lang="ko-KR" altLang="en-US" sz="2000" b="1" dirty="0">
                <a:solidFill>
                  <a:schemeClr val="tx1">
                    <a:lumMod val="75000"/>
                    <a:lumOff val="25000"/>
                  </a:schemeClr>
                </a:solidFill>
              </a:endParaRPr>
            </a:p>
          </p:txBody>
        </p:sp>
      </p:grpSp>
      <p:cxnSp>
        <p:nvCxnSpPr>
          <p:cNvPr id="43" name="직선 연결선 5"/>
          <p:cNvCxnSpPr/>
          <p:nvPr/>
        </p:nvCxnSpPr>
        <p:spPr>
          <a:xfrm flipH="1">
            <a:off x="6195692" y="1831523"/>
            <a:ext cx="6416" cy="4212000"/>
          </a:xfrm>
          <a:prstGeom prst="line">
            <a:avLst/>
          </a:prstGeom>
          <a:ln w="19050">
            <a:solidFill>
              <a:schemeClr val="bg1">
                <a:lumMod val="75000"/>
              </a:schemeClr>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cxnSp>
      <p:sp>
        <p:nvSpPr>
          <p:cNvPr id="44" name="Rounded Rectangle 25"/>
          <p:cNvSpPr/>
          <p:nvPr/>
        </p:nvSpPr>
        <p:spPr>
          <a:xfrm>
            <a:off x="10481482" y="5181767"/>
            <a:ext cx="477765" cy="350126"/>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5" name="Trapezoid 22"/>
          <p:cNvSpPr>
            <a:spLocks noChangeAspect="1"/>
          </p:cNvSpPr>
          <p:nvPr/>
        </p:nvSpPr>
        <p:spPr>
          <a:xfrm>
            <a:off x="8703543" y="5181767"/>
            <a:ext cx="507761" cy="258308"/>
          </a:xfrm>
          <a:custGeom>
            <a:avLst/>
            <a:gdLst/>
            <a:ahLst/>
            <a:cxnLst/>
            <a:rect l="l" t="t" r="r" b="b"/>
            <a:pathLst>
              <a:path w="3261500" h="1659188">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6" name="Freeform 53"/>
          <p:cNvSpPr/>
          <p:nvPr/>
        </p:nvSpPr>
        <p:spPr>
          <a:xfrm>
            <a:off x="7009506" y="5154682"/>
            <a:ext cx="382784" cy="392454"/>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1" fmla="*/ 0 w 2305050"/>
              <a:gd name="connsiteY0-2" fmla="*/ 0 h 2352675"/>
              <a:gd name="connsiteX1-3" fmla="*/ 771525 w 2305050"/>
              <a:gd name="connsiteY1-4" fmla="*/ 561975 h 2352675"/>
              <a:gd name="connsiteX2-5" fmla="*/ 2019300 w 2305050"/>
              <a:gd name="connsiteY2-6" fmla="*/ 428625 h 2352675"/>
              <a:gd name="connsiteX3-7" fmla="*/ 2266950 w 2305050"/>
              <a:gd name="connsiteY3-8" fmla="*/ 657225 h 2352675"/>
              <a:gd name="connsiteX4-9" fmla="*/ 1143000 w 2305050"/>
              <a:gd name="connsiteY4-10" fmla="*/ 1009650 h 2352675"/>
              <a:gd name="connsiteX5-11" fmla="*/ 1628775 w 2305050"/>
              <a:gd name="connsiteY5-12" fmla="*/ 1533525 h 2352675"/>
              <a:gd name="connsiteX6-13" fmla="*/ 2076450 w 2305050"/>
              <a:gd name="connsiteY6-14" fmla="*/ 1533525 h 2352675"/>
              <a:gd name="connsiteX7-15" fmla="*/ 2305050 w 2305050"/>
              <a:gd name="connsiteY7-16" fmla="*/ 1724025 h 2352675"/>
              <a:gd name="connsiteX8-17" fmla="*/ 1838325 w 2305050"/>
              <a:gd name="connsiteY8-18" fmla="*/ 1857375 h 2352675"/>
              <a:gd name="connsiteX9-19" fmla="*/ 2009775 w 2305050"/>
              <a:gd name="connsiteY9-20" fmla="*/ 2105025 h 2352675"/>
              <a:gd name="connsiteX10-21" fmla="*/ 1733550 w 2305050"/>
              <a:gd name="connsiteY10-22" fmla="*/ 1971675 h 2352675"/>
              <a:gd name="connsiteX11-23" fmla="*/ 1543050 w 2305050"/>
              <a:gd name="connsiteY11-24" fmla="*/ 2352675 h 2352675"/>
              <a:gd name="connsiteX12-25" fmla="*/ 1314450 w 2305050"/>
              <a:gd name="connsiteY12-26" fmla="*/ 2133600 h 2352675"/>
              <a:gd name="connsiteX13-27" fmla="*/ 1447800 w 2305050"/>
              <a:gd name="connsiteY13-28" fmla="*/ 1771650 h 2352675"/>
              <a:gd name="connsiteX14-29" fmla="*/ 923925 w 2305050"/>
              <a:gd name="connsiteY14-30" fmla="*/ 1190625 h 2352675"/>
              <a:gd name="connsiteX15-31" fmla="*/ 447675 w 2305050"/>
              <a:gd name="connsiteY15-32" fmla="*/ 2276475 h 2352675"/>
              <a:gd name="connsiteX16-33" fmla="*/ 260071 w 2305050"/>
              <a:gd name="connsiteY16-34" fmla="*/ 2087575 h 2352675"/>
              <a:gd name="connsiteX17-35" fmla="*/ 523875 w 2305050"/>
              <a:gd name="connsiteY17-36" fmla="*/ 714375 h 2352675"/>
              <a:gd name="connsiteX18-37" fmla="*/ 0 w 2305050"/>
              <a:gd name="connsiteY18-38" fmla="*/ 0 h 2352675"/>
              <a:gd name="connsiteX0-39" fmla="*/ 0 w 2305050"/>
              <a:gd name="connsiteY0-40" fmla="*/ 0 h 2352675"/>
              <a:gd name="connsiteX1-41" fmla="*/ 771525 w 2305050"/>
              <a:gd name="connsiteY1-42" fmla="*/ 561975 h 2352675"/>
              <a:gd name="connsiteX2-43" fmla="*/ 2019300 w 2305050"/>
              <a:gd name="connsiteY2-44" fmla="*/ 428625 h 2352675"/>
              <a:gd name="connsiteX3-45" fmla="*/ 2266950 w 2305050"/>
              <a:gd name="connsiteY3-46" fmla="*/ 657225 h 2352675"/>
              <a:gd name="connsiteX4-47" fmla="*/ 1143000 w 2305050"/>
              <a:gd name="connsiteY4-48" fmla="*/ 1009650 h 2352675"/>
              <a:gd name="connsiteX5-49" fmla="*/ 1628775 w 2305050"/>
              <a:gd name="connsiteY5-50" fmla="*/ 1533525 h 2352675"/>
              <a:gd name="connsiteX6-51" fmla="*/ 2076450 w 2305050"/>
              <a:gd name="connsiteY6-52" fmla="*/ 1533525 h 2352675"/>
              <a:gd name="connsiteX7-53" fmla="*/ 2305050 w 2305050"/>
              <a:gd name="connsiteY7-54" fmla="*/ 1724025 h 2352675"/>
              <a:gd name="connsiteX8-55" fmla="*/ 1838325 w 2305050"/>
              <a:gd name="connsiteY8-56" fmla="*/ 1857375 h 2352675"/>
              <a:gd name="connsiteX9-57" fmla="*/ 2009775 w 2305050"/>
              <a:gd name="connsiteY9-58" fmla="*/ 2105025 h 2352675"/>
              <a:gd name="connsiteX10-59" fmla="*/ 1733550 w 2305050"/>
              <a:gd name="connsiteY10-60" fmla="*/ 1971675 h 2352675"/>
              <a:gd name="connsiteX11-61" fmla="*/ 1543050 w 2305050"/>
              <a:gd name="connsiteY11-62" fmla="*/ 2352675 h 2352675"/>
              <a:gd name="connsiteX12-63" fmla="*/ 1314450 w 2305050"/>
              <a:gd name="connsiteY12-64" fmla="*/ 2133600 h 2352675"/>
              <a:gd name="connsiteX13-65" fmla="*/ 1447800 w 2305050"/>
              <a:gd name="connsiteY13-66" fmla="*/ 1771650 h 2352675"/>
              <a:gd name="connsiteX14-67" fmla="*/ 923925 w 2305050"/>
              <a:gd name="connsiteY14-68" fmla="*/ 1190625 h 2352675"/>
              <a:gd name="connsiteX15-69" fmla="*/ 447675 w 2305050"/>
              <a:gd name="connsiteY15-70" fmla="*/ 2276475 h 2352675"/>
              <a:gd name="connsiteX16-71" fmla="*/ 296647 w 2305050"/>
              <a:gd name="connsiteY16-72" fmla="*/ 2094890 h 2352675"/>
              <a:gd name="connsiteX17-73" fmla="*/ 523875 w 2305050"/>
              <a:gd name="connsiteY17-74" fmla="*/ 714375 h 2352675"/>
              <a:gd name="connsiteX18-75" fmla="*/ 0 w 2305050"/>
              <a:gd name="connsiteY18-76" fmla="*/ 0 h 2352675"/>
              <a:gd name="connsiteX0-77" fmla="*/ 0 w 2305050"/>
              <a:gd name="connsiteY0-78" fmla="*/ 0 h 2352675"/>
              <a:gd name="connsiteX1-79" fmla="*/ 771525 w 2305050"/>
              <a:gd name="connsiteY1-80" fmla="*/ 561975 h 2352675"/>
              <a:gd name="connsiteX2-81" fmla="*/ 2019300 w 2305050"/>
              <a:gd name="connsiteY2-82" fmla="*/ 428625 h 2352675"/>
              <a:gd name="connsiteX3-83" fmla="*/ 2266950 w 2305050"/>
              <a:gd name="connsiteY3-84" fmla="*/ 657225 h 2352675"/>
              <a:gd name="connsiteX4-85" fmla="*/ 1143000 w 2305050"/>
              <a:gd name="connsiteY4-86" fmla="*/ 1009650 h 2352675"/>
              <a:gd name="connsiteX5-87" fmla="*/ 1628775 w 2305050"/>
              <a:gd name="connsiteY5-88" fmla="*/ 1533525 h 2352675"/>
              <a:gd name="connsiteX6-89" fmla="*/ 2076450 w 2305050"/>
              <a:gd name="connsiteY6-90" fmla="*/ 1533525 h 2352675"/>
              <a:gd name="connsiteX7-91" fmla="*/ 2305050 w 2305050"/>
              <a:gd name="connsiteY7-92" fmla="*/ 1724025 h 2352675"/>
              <a:gd name="connsiteX8-93" fmla="*/ 1838325 w 2305050"/>
              <a:gd name="connsiteY8-94" fmla="*/ 1857375 h 2352675"/>
              <a:gd name="connsiteX9-95" fmla="*/ 2009775 w 2305050"/>
              <a:gd name="connsiteY9-96" fmla="*/ 2105025 h 2352675"/>
              <a:gd name="connsiteX10-97" fmla="*/ 1733550 w 2305050"/>
              <a:gd name="connsiteY10-98" fmla="*/ 1971675 h 2352675"/>
              <a:gd name="connsiteX11-99" fmla="*/ 1543050 w 2305050"/>
              <a:gd name="connsiteY11-100" fmla="*/ 2352675 h 2352675"/>
              <a:gd name="connsiteX12-101" fmla="*/ 1314450 w 2305050"/>
              <a:gd name="connsiteY12-102" fmla="*/ 2133600 h 2352675"/>
              <a:gd name="connsiteX13-103" fmla="*/ 1447800 w 2305050"/>
              <a:gd name="connsiteY13-104" fmla="*/ 1771650 h 2352675"/>
              <a:gd name="connsiteX14-105" fmla="*/ 923925 w 2305050"/>
              <a:gd name="connsiteY14-106" fmla="*/ 1190625 h 2352675"/>
              <a:gd name="connsiteX15-107" fmla="*/ 447675 w 2305050"/>
              <a:gd name="connsiteY15-108" fmla="*/ 2276475 h 2352675"/>
              <a:gd name="connsiteX16-109" fmla="*/ 292990 w 2305050"/>
              <a:gd name="connsiteY16-110" fmla="*/ 2036368 h 2352675"/>
              <a:gd name="connsiteX17-111" fmla="*/ 523875 w 2305050"/>
              <a:gd name="connsiteY17-112" fmla="*/ 714375 h 2352675"/>
              <a:gd name="connsiteX18-113" fmla="*/ 0 w 2305050"/>
              <a:gd name="connsiteY18-114" fmla="*/ 0 h 2352675"/>
              <a:gd name="connsiteX0-115" fmla="*/ 0 w 2305050"/>
              <a:gd name="connsiteY0-116" fmla="*/ 0 h 2352675"/>
              <a:gd name="connsiteX1-117" fmla="*/ 771525 w 2305050"/>
              <a:gd name="connsiteY1-118" fmla="*/ 561975 h 2352675"/>
              <a:gd name="connsiteX2-119" fmla="*/ 2019300 w 2305050"/>
              <a:gd name="connsiteY2-120" fmla="*/ 428625 h 2352675"/>
              <a:gd name="connsiteX3-121" fmla="*/ 2266950 w 2305050"/>
              <a:gd name="connsiteY3-122" fmla="*/ 657225 h 2352675"/>
              <a:gd name="connsiteX4-123" fmla="*/ 1143000 w 2305050"/>
              <a:gd name="connsiteY4-124" fmla="*/ 1009650 h 2352675"/>
              <a:gd name="connsiteX5-125" fmla="*/ 1628775 w 2305050"/>
              <a:gd name="connsiteY5-126" fmla="*/ 1533525 h 2352675"/>
              <a:gd name="connsiteX6-127" fmla="*/ 2076450 w 2305050"/>
              <a:gd name="connsiteY6-128" fmla="*/ 1533525 h 2352675"/>
              <a:gd name="connsiteX7-129" fmla="*/ 2305050 w 2305050"/>
              <a:gd name="connsiteY7-130" fmla="*/ 1724025 h 2352675"/>
              <a:gd name="connsiteX8-131" fmla="*/ 1838325 w 2305050"/>
              <a:gd name="connsiteY8-132" fmla="*/ 1857375 h 2352675"/>
              <a:gd name="connsiteX9-133" fmla="*/ 2009775 w 2305050"/>
              <a:gd name="connsiteY9-134" fmla="*/ 2105025 h 2352675"/>
              <a:gd name="connsiteX10-135" fmla="*/ 1733550 w 2305050"/>
              <a:gd name="connsiteY10-136" fmla="*/ 1971675 h 2352675"/>
              <a:gd name="connsiteX11-137" fmla="*/ 1543050 w 2305050"/>
              <a:gd name="connsiteY11-138" fmla="*/ 2352675 h 2352675"/>
              <a:gd name="connsiteX12-139" fmla="*/ 1314450 w 2305050"/>
              <a:gd name="connsiteY12-140" fmla="*/ 2133600 h 2352675"/>
              <a:gd name="connsiteX13-141" fmla="*/ 1447800 w 2305050"/>
              <a:gd name="connsiteY13-142" fmla="*/ 1771650 h 2352675"/>
              <a:gd name="connsiteX14-143" fmla="*/ 923925 w 2305050"/>
              <a:gd name="connsiteY14-144" fmla="*/ 1190625 h 2352675"/>
              <a:gd name="connsiteX15-145" fmla="*/ 414757 w 2305050"/>
              <a:gd name="connsiteY15-146" fmla="*/ 2305735 h 2352675"/>
              <a:gd name="connsiteX16-147" fmla="*/ 292990 w 2305050"/>
              <a:gd name="connsiteY16-148" fmla="*/ 2036368 h 2352675"/>
              <a:gd name="connsiteX17-149" fmla="*/ 523875 w 2305050"/>
              <a:gd name="connsiteY17-150" fmla="*/ 714375 h 2352675"/>
              <a:gd name="connsiteX18-151" fmla="*/ 0 w 2305050"/>
              <a:gd name="connsiteY18-152" fmla="*/ 0 h 2352675"/>
              <a:gd name="connsiteX0-153" fmla="*/ 0 w 2305050"/>
              <a:gd name="connsiteY0-154" fmla="*/ 0 h 2352675"/>
              <a:gd name="connsiteX1-155" fmla="*/ 771525 w 2305050"/>
              <a:gd name="connsiteY1-156" fmla="*/ 561975 h 2352675"/>
              <a:gd name="connsiteX2-157" fmla="*/ 2019300 w 2305050"/>
              <a:gd name="connsiteY2-158" fmla="*/ 428625 h 2352675"/>
              <a:gd name="connsiteX3-159" fmla="*/ 2292554 w 2305050"/>
              <a:gd name="connsiteY3-160" fmla="*/ 627964 h 2352675"/>
              <a:gd name="connsiteX4-161" fmla="*/ 1143000 w 2305050"/>
              <a:gd name="connsiteY4-162" fmla="*/ 1009650 h 2352675"/>
              <a:gd name="connsiteX5-163" fmla="*/ 1628775 w 2305050"/>
              <a:gd name="connsiteY5-164" fmla="*/ 1533525 h 2352675"/>
              <a:gd name="connsiteX6-165" fmla="*/ 2076450 w 2305050"/>
              <a:gd name="connsiteY6-166" fmla="*/ 1533525 h 2352675"/>
              <a:gd name="connsiteX7-167" fmla="*/ 2305050 w 2305050"/>
              <a:gd name="connsiteY7-168" fmla="*/ 1724025 h 2352675"/>
              <a:gd name="connsiteX8-169" fmla="*/ 1838325 w 2305050"/>
              <a:gd name="connsiteY8-170" fmla="*/ 1857375 h 2352675"/>
              <a:gd name="connsiteX9-171" fmla="*/ 2009775 w 2305050"/>
              <a:gd name="connsiteY9-172" fmla="*/ 2105025 h 2352675"/>
              <a:gd name="connsiteX10-173" fmla="*/ 1733550 w 2305050"/>
              <a:gd name="connsiteY10-174" fmla="*/ 1971675 h 2352675"/>
              <a:gd name="connsiteX11-175" fmla="*/ 1543050 w 2305050"/>
              <a:gd name="connsiteY11-176" fmla="*/ 2352675 h 2352675"/>
              <a:gd name="connsiteX12-177" fmla="*/ 1314450 w 2305050"/>
              <a:gd name="connsiteY12-178" fmla="*/ 2133600 h 2352675"/>
              <a:gd name="connsiteX13-179" fmla="*/ 1447800 w 2305050"/>
              <a:gd name="connsiteY13-180" fmla="*/ 1771650 h 2352675"/>
              <a:gd name="connsiteX14-181" fmla="*/ 923925 w 2305050"/>
              <a:gd name="connsiteY14-182" fmla="*/ 1190625 h 2352675"/>
              <a:gd name="connsiteX15-183" fmla="*/ 414757 w 2305050"/>
              <a:gd name="connsiteY15-184" fmla="*/ 2305735 h 2352675"/>
              <a:gd name="connsiteX16-185" fmla="*/ 292990 w 2305050"/>
              <a:gd name="connsiteY16-186" fmla="*/ 2036368 h 2352675"/>
              <a:gd name="connsiteX17-187" fmla="*/ 523875 w 2305050"/>
              <a:gd name="connsiteY17-188" fmla="*/ 714375 h 2352675"/>
              <a:gd name="connsiteX18-189" fmla="*/ 0 w 2305050"/>
              <a:gd name="connsiteY18-190" fmla="*/ 0 h 2352675"/>
              <a:gd name="connsiteX0-191" fmla="*/ 0 w 2305050"/>
              <a:gd name="connsiteY0-192" fmla="*/ 0 h 2352675"/>
              <a:gd name="connsiteX1-193" fmla="*/ 771525 w 2305050"/>
              <a:gd name="connsiteY1-194" fmla="*/ 561975 h 2352675"/>
              <a:gd name="connsiteX2-195" fmla="*/ 2081480 w 2305050"/>
              <a:gd name="connsiteY2-196" fmla="*/ 476174 h 2352675"/>
              <a:gd name="connsiteX3-197" fmla="*/ 2292554 w 2305050"/>
              <a:gd name="connsiteY3-198" fmla="*/ 627964 h 2352675"/>
              <a:gd name="connsiteX4-199" fmla="*/ 1143000 w 2305050"/>
              <a:gd name="connsiteY4-200" fmla="*/ 1009650 h 2352675"/>
              <a:gd name="connsiteX5-201" fmla="*/ 1628775 w 2305050"/>
              <a:gd name="connsiteY5-202" fmla="*/ 1533525 h 2352675"/>
              <a:gd name="connsiteX6-203" fmla="*/ 2076450 w 2305050"/>
              <a:gd name="connsiteY6-204" fmla="*/ 1533525 h 2352675"/>
              <a:gd name="connsiteX7-205" fmla="*/ 2305050 w 2305050"/>
              <a:gd name="connsiteY7-206" fmla="*/ 1724025 h 2352675"/>
              <a:gd name="connsiteX8-207" fmla="*/ 1838325 w 2305050"/>
              <a:gd name="connsiteY8-208" fmla="*/ 1857375 h 2352675"/>
              <a:gd name="connsiteX9-209" fmla="*/ 2009775 w 2305050"/>
              <a:gd name="connsiteY9-210" fmla="*/ 2105025 h 2352675"/>
              <a:gd name="connsiteX10-211" fmla="*/ 1733550 w 2305050"/>
              <a:gd name="connsiteY10-212" fmla="*/ 1971675 h 2352675"/>
              <a:gd name="connsiteX11-213" fmla="*/ 1543050 w 2305050"/>
              <a:gd name="connsiteY11-214" fmla="*/ 2352675 h 2352675"/>
              <a:gd name="connsiteX12-215" fmla="*/ 1314450 w 2305050"/>
              <a:gd name="connsiteY12-216" fmla="*/ 2133600 h 2352675"/>
              <a:gd name="connsiteX13-217" fmla="*/ 1447800 w 2305050"/>
              <a:gd name="connsiteY13-218" fmla="*/ 1771650 h 2352675"/>
              <a:gd name="connsiteX14-219" fmla="*/ 923925 w 2305050"/>
              <a:gd name="connsiteY14-220" fmla="*/ 1190625 h 2352675"/>
              <a:gd name="connsiteX15-221" fmla="*/ 414757 w 2305050"/>
              <a:gd name="connsiteY15-222" fmla="*/ 2305735 h 2352675"/>
              <a:gd name="connsiteX16-223" fmla="*/ 292990 w 2305050"/>
              <a:gd name="connsiteY16-224" fmla="*/ 2036368 h 2352675"/>
              <a:gd name="connsiteX17-225" fmla="*/ 523875 w 2305050"/>
              <a:gd name="connsiteY17-226" fmla="*/ 714375 h 2352675"/>
              <a:gd name="connsiteX18-227" fmla="*/ 0 w 2305050"/>
              <a:gd name="connsiteY18-228" fmla="*/ 0 h 2352675"/>
              <a:gd name="connsiteX0-229" fmla="*/ 0 w 2305050"/>
              <a:gd name="connsiteY0-230" fmla="*/ 0 h 2352675"/>
              <a:gd name="connsiteX1-231" fmla="*/ 771525 w 2305050"/>
              <a:gd name="connsiteY1-232" fmla="*/ 561975 h 2352675"/>
              <a:gd name="connsiteX2-233" fmla="*/ 2004671 w 2305050"/>
              <a:gd name="connsiteY2-234" fmla="*/ 468859 h 2352675"/>
              <a:gd name="connsiteX3-235" fmla="*/ 2292554 w 2305050"/>
              <a:gd name="connsiteY3-236" fmla="*/ 627964 h 2352675"/>
              <a:gd name="connsiteX4-237" fmla="*/ 1143000 w 2305050"/>
              <a:gd name="connsiteY4-238" fmla="*/ 1009650 h 2352675"/>
              <a:gd name="connsiteX5-239" fmla="*/ 1628775 w 2305050"/>
              <a:gd name="connsiteY5-240" fmla="*/ 1533525 h 2352675"/>
              <a:gd name="connsiteX6-241" fmla="*/ 2076450 w 2305050"/>
              <a:gd name="connsiteY6-242" fmla="*/ 1533525 h 2352675"/>
              <a:gd name="connsiteX7-243" fmla="*/ 2305050 w 2305050"/>
              <a:gd name="connsiteY7-244" fmla="*/ 1724025 h 2352675"/>
              <a:gd name="connsiteX8-245" fmla="*/ 1838325 w 2305050"/>
              <a:gd name="connsiteY8-246" fmla="*/ 1857375 h 2352675"/>
              <a:gd name="connsiteX9-247" fmla="*/ 2009775 w 2305050"/>
              <a:gd name="connsiteY9-248" fmla="*/ 2105025 h 2352675"/>
              <a:gd name="connsiteX10-249" fmla="*/ 1733550 w 2305050"/>
              <a:gd name="connsiteY10-250" fmla="*/ 1971675 h 2352675"/>
              <a:gd name="connsiteX11-251" fmla="*/ 1543050 w 2305050"/>
              <a:gd name="connsiteY11-252" fmla="*/ 2352675 h 2352675"/>
              <a:gd name="connsiteX12-253" fmla="*/ 1314450 w 2305050"/>
              <a:gd name="connsiteY12-254" fmla="*/ 2133600 h 2352675"/>
              <a:gd name="connsiteX13-255" fmla="*/ 1447800 w 2305050"/>
              <a:gd name="connsiteY13-256" fmla="*/ 1771650 h 2352675"/>
              <a:gd name="connsiteX14-257" fmla="*/ 923925 w 2305050"/>
              <a:gd name="connsiteY14-258" fmla="*/ 1190625 h 2352675"/>
              <a:gd name="connsiteX15-259" fmla="*/ 414757 w 2305050"/>
              <a:gd name="connsiteY15-260" fmla="*/ 2305735 h 2352675"/>
              <a:gd name="connsiteX16-261" fmla="*/ 292990 w 2305050"/>
              <a:gd name="connsiteY16-262" fmla="*/ 2036368 h 2352675"/>
              <a:gd name="connsiteX17-263" fmla="*/ 523875 w 2305050"/>
              <a:gd name="connsiteY17-264" fmla="*/ 714375 h 2352675"/>
              <a:gd name="connsiteX18-265" fmla="*/ 0 w 2305050"/>
              <a:gd name="connsiteY18-266" fmla="*/ 0 h 2352675"/>
              <a:gd name="connsiteX0-267" fmla="*/ 0 w 2305050"/>
              <a:gd name="connsiteY0-268" fmla="*/ 0 h 2352675"/>
              <a:gd name="connsiteX1-269" fmla="*/ 771525 w 2305050"/>
              <a:gd name="connsiteY1-270" fmla="*/ 561975 h 2352675"/>
              <a:gd name="connsiteX2-271" fmla="*/ 1960779 w 2305050"/>
              <a:gd name="connsiteY2-272" fmla="*/ 472517 h 2352675"/>
              <a:gd name="connsiteX3-273" fmla="*/ 2292554 w 2305050"/>
              <a:gd name="connsiteY3-274" fmla="*/ 627964 h 2352675"/>
              <a:gd name="connsiteX4-275" fmla="*/ 1143000 w 2305050"/>
              <a:gd name="connsiteY4-276" fmla="*/ 1009650 h 2352675"/>
              <a:gd name="connsiteX5-277" fmla="*/ 1628775 w 2305050"/>
              <a:gd name="connsiteY5-278" fmla="*/ 1533525 h 2352675"/>
              <a:gd name="connsiteX6-279" fmla="*/ 2076450 w 2305050"/>
              <a:gd name="connsiteY6-280" fmla="*/ 1533525 h 2352675"/>
              <a:gd name="connsiteX7-281" fmla="*/ 2305050 w 2305050"/>
              <a:gd name="connsiteY7-282" fmla="*/ 1724025 h 2352675"/>
              <a:gd name="connsiteX8-283" fmla="*/ 1838325 w 2305050"/>
              <a:gd name="connsiteY8-284" fmla="*/ 1857375 h 2352675"/>
              <a:gd name="connsiteX9-285" fmla="*/ 2009775 w 2305050"/>
              <a:gd name="connsiteY9-286" fmla="*/ 2105025 h 2352675"/>
              <a:gd name="connsiteX10-287" fmla="*/ 1733550 w 2305050"/>
              <a:gd name="connsiteY10-288" fmla="*/ 1971675 h 2352675"/>
              <a:gd name="connsiteX11-289" fmla="*/ 1543050 w 2305050"/>
              <a:gd name="connsiteY11-290" fmla="*/ 2352675 h 2352675"/>
              <a:gd name="connsiteX12-291" fmla="*/ 1314450 w 2305050"/>
              <a:gd name="connsiteY12-292" fmla="*/ 2133600 h 2352675"/>
              <a:gd name="connsiteX13-293" fmla="*/ 1447800 w 2305050"/>
              <a:gd name="connsiteY13-294" fmla="*/ 1771650 h 2352675"/>
              <a:gd name="connsiteX14-295" fmla="*/ 923925 w 2305050"/>
              <a:gd name="connsiteY14-296" fmla="*/ 1190625 h 2352675"/>
              <a:gd name="connsiteX15-297" fmla="*/ 414757 w 2305050"/>
              <a:gd name="connsiteY15-298" fmla="*/ 2305735 h 2352675"/>
              <a:gd name="connsiteX16-299" fmla="*/ 292990 w 2305050"/>
              <a:gd name="connsiteY16-300" fmla="*/ 2036368 h 2352675"/>
              <a:gd name="connsiteX17-301" fmla="*/ 523875 w 2305050"/>
              <a:gd name="connsiteY17-302" fmla="*/ 714375 h 2352675"/>
              <a:gd name="connsiteX18-303" fmla="*/ 0 w 2305050"/>
              <a:gd name="connsiteY18-304" fmla="*/ 0 h 2352675"/>
              <a:gd name="connsiteX0-305" fmla="*/ 0 w 2305050"/>
              <a:gd name="connsiteY0-306" fmla="*/ 0 h 2352675"/>
              <a:gd name="connsiteX1-307" fmla="*/ 771525 w 2305050"/>
              <a:gd name="connsiteY1-308" fmla="*/ 561975 h 2352675"/>
              <a:gd name="connsiteX2-309" fmla="*/ 1960779 w 2305050"/>
              <a:gd name="connsiteY2-310" fmla="*/ 472517 h 2352675"/>
              <a:gd name="connsiteX3-311" fmla="*/ 2270609 w 2305050"/>
              <a:gd name="connsiteY3-312" fmla="*/ 649910 h 2352675"/>
              <a:gd name="connsiteX4-313" fmla="*/ 1143000 w 2305050"/>
              <a:gd name="connsiteY4-314" fmla="*/ 1009650 h 2352675"/>
              <a:gd name="connsiteX5-315" fmla="*/ 1628775 w 2305050"/>
              <a:gd name="connsiteY5-316" fmla="*/ 1533525 h 2352675"/>
              <a:gd name="connsiteX6-317" fmla="*/ 2076450 w 2305050"/>
              <a:gd name="connsiteY6-318" fmla="*/ 1533525 h 2352675"/>
              <a:gd name="connsiteX7-319" fmla="*/ 2305050 w 2305050"/>
              <a:gd name="connsiteY7-320" fmla="*/ 1724025 h 2352675"/>
              <a:gd name="connsiteX8-321" fmla="*/ 1838325 w 2305050"/>
              <a:gd name="connsiteY8-322" fmla="*/ 1857375 h 2352675"/>
              <a:gd name="connsiteX9-323" fmla="*/ 2009775 w 2305050"/>
              <a:gd name="connsiteY9-324" fmla="*/ 2105025 h 2352675"/>
              <a:gd name="connsiteX10-325" fmla="*/ 1733550 w 2305050"/>
              <a:gd name="connsiteY10-326" fmla="*/ 1971675 h 2352675"/>
              <a:gd name="connsiteX11-327" fmla="*/ 1543050 w 2305050"/>
              <a:gd name="connsiteY11-328" fmla="*/ 2352675 h 2352675"/>
              <a:gd name="connsiteX12-329" fmla="*/ 1314450 w 2305050"/>
              <a:gd name="connsiteY12-330" fmla="*/ 2133600 h 2352675"/>
              <a:gd name="connsiteX13-331" fmla="*/ 1447800 w 2305050"/>
              <a:gd name="connsiteY13-332" fmla="*/ 1771650 h 2352675"/>
              <a:gd name="connsiteX14-333" fmla="*/ 923925 w 2305050"/>
              <a:gd name="connsiteY14-334" fmla="*/ 1190625 h 2352675"/>
              <a:gd name="connsiteX15-335" fmla="*/ 414757 w 2305050"/>
              <a:gd name="connsiteY15-336" fmla="*/ 2305735 h 2352675"/>
              <a:gd name="connsiteX16-337" fmla="*/ 292990 w 2305050"/>
              <a:gd name="connsiteY16-338" fmla="*/ 2036368 h 2352675"/>
              <a:gd name="connsiteX17-339" fmla="*/ 523875 w 2305050"/>
              <a:gd name="connsiteY17-340" fmla="*/ 714375 h 2352675"/>
              <a:gd name="connsiteX18-341" fmla="*/ 0 w 2305050"/>
              <a:gd name="connsiteY18-342" fmla="*/ 0 h 2352675"/>
              <a:gd name="connsiteX0-343" fmla="*/ 0 w 2305050"/>
              <a:gd name="connsiteY0-344" fmla="*/ 0 h 2352675"/>
              <a:gd name="connsiteX1-345" fmla="*/ 771525 w 2305050"/>
              <a:gd name="connsiteY1-346" fmla="*/ 561975 h 2352675"/>
              <a:gd name="connsiteX2-347" fmla="*/ 1960779 w 2305050"/>
              <a:gd name="connsiteY2-348" fmla="*/ 472517 h 2352675"/>
              <a:gd name="connsiteX3-349" fmla="*/ 2296212 w 2305050"/>
              <a:gd name="connsiteY3-350" fmla="*/ 646252 h 2352675"/>
              <a:gd name="connsiteX4-351" fmla="*/ 1143000 w 2305050"/>
              <a:gd name="connsiteY4-352" fmla="*/ 1009650 h 2352675"/>
              <a:gd name="connsiteX5-353" fmla="*/ 1628775 w 2305050"/>
              <a:gd name="connsiteY5-354" fmla="*/ 1533525 h 2352675"/>
              <a:gd name="connsiteX6-355" fmla="*/ 2076450 w 2305050"/>
              <a:gd name="connsiteY6-356" fmla="*/ 1533525 h 2352675"/>
              <a:gd name="connsiteX7-357" fmla="*/ 2305050 w 2305050"/>
              <a:gd name="connsiteY7-358" fmla="*/ 1724025 h 2352675"/>
              <a:gd name="connsiteX8-359" fmla="*/ 1838325 w 2305050"/>
              <a:gd name="connsiteY8-360" fmla="*/ 1857375 h 2352675"/>
              <a:gd name="connsiteX9-361" fmla="*/ 2009775 w 2305050"/>
              <a:gd name="connsiteY9-362" fmla="*/ 2105025 h 2352675"/>
              <a:gd name="connsiteX10-363" fmla="*/ 1733550 w 2305050"/>
              <a:gd name="connsiteY10-364" fmla="*/ 1971675 h 2352675"/>
              <a:gd name="connsiteX11-365" fmla="*/ 1543050 w 2305050"/>
              <a:gd name="connsiteY11-366" fmla="*/ 2352675 h 2352675"/>
              <a:gd name="connsiteX12-367" fmla="*/ 1314450 w 2305050"/>
              <a:gd name="connsiteY12-368" fmla="*/ 2133600 h 2352675"/>
              <a:gd name="connsiteX13-369" fmla="*/ 1447800 w 2305050"/>
              <a:gd name="connsiteY13-370" fmla="*/ 1771650 h 2352675"/>
              <a:gd name="connsiteX14-371" fmla="*/ 923925 w 2305050"/>
              <a:gd name="connsiteY14-372" fmla="*/ 1190625 h 2352675"/>
              <a:gd name="connsiteX15-373" fmla="*/ 414757 w 2305050"/>
              <a:gd name="connsiteY15-374" fmla="*/ 2305735 h 2352675"/>
              <a:gd name="connsiteX16-375" fmla="*/ 292990 w 2305050"/>
              <a:gd name="connsiteY16-376" fmla="*/ 2036368 h 2352675"/>
              <a:gd name="connsiteX17-377" fmla="*/ 523875 w 2305050"/>
              <a:gd name="connsiteY17-378" fmla="*/ 714375 h 2352675"/>
              <a:gd name="connsiteX18-379" fmla="*/ 0 w 2305050"/>
              <a:gd name="connsiteY18-380" fmla="*/ 0 h 2352675"/>
              <a:gd name="connsiteX0-381" fmla="*/ 0 w 2305050"/>
              <a:gd name="connsiteY0-382" fmla="*/ 0 h 2352675"/>
              <a:gd name="connsiteX1-383" fmla="*/ 771525 w 2305050"/>
              <a:gd name="connsiteY1-384" fmla="*/ 561975 h 2352675"/>
              <a:gd name="connsiteX2-385" fmla="*/ 1982725 w 2305050"/>
              <a:gd name="connsiteY2-386" fmla="*/ 494463 h 2352675"/>
              <a:gd name="connsiteX3-387" fmla="*/ 2296212 w 2305050"/>
              <a:gd name="connsiteY3-388" fmla="*/ 646252 h 2352675"/>
              <a:gd name="connsiteX4-389" fmla="*/ 1143000 w 2305050"/>
              <a:gd name="connsiteY4-390" fmla="*/ 1009650 h 2352675"/>
              <a:gd name="connsiteX5-391" fmla="*/ 1628775 w 2305050"/>
              <a:gd name="connsiteY5-392" fmla="*/ 1533525 h 2352675"/>
              <a:gd name="connsiteX6-393" fmla="*/ 2076450 w 2305050"/>
              <a:gd name="connsiteY6-394" fmla="*/ 1533525 h 2352675"/>
              <a:gd name="connsiteX7-395" fmla="*/ 2305050 w 2305050"/>
              <a:gd name="connsiteY7-396" fmla="*/ 1724025 h 2352675"/>
              <a:gd name="connsiteX8-397" fmla="*/ 1838325 w 2305050"/>
              <a:gd name="connsiteY8-398" fmla="*/ 1857375 h 2352675"/>
              <a:gd name="connsiteX9-399" fmla="*/ 2009775 w 2305050"/>
              <a:gd name="connsiteY9-400" fmla="*/ 2105025 h 2352675"/>
              <a:gd name="connsiteX10-401" fmla="*/ 1733550 w 2305050"/>
              <a:gd name="connsiteY10-402" fmla="*/ 1971675 h 2352675"/>
              <a:gd name="connsiteX11-403" fmla="*/ 1543050 w 2305050"/>
              <a:gd name="connsiteY11-404" fmla="*/ 2352675 h 2352675"/>
              <a:gd name="connsiteX12-405" fmla="*/ 1314450 w 2305050"/>
              <a:gd name="connsiteY12-406" fmla="*/ 2133600 h 2352675"/>
              <a:gd name="connsiteX13-407" fmla="*/ 1447800 w 2305050"/>
              <a:gd name="connsiteY13-408" fmla="*/ 1771650 h 2352675"/>
              <a:gd name="connsiteX14-409" fmla="*/ 923925 w 2305050"/>
              <a:gd name="connsiteY14-410" fmla="*/ 1190625 h 2352675"/>
              <a:gd name="connsiteX15-411" fmla="*/ 414757 w 2305050"/>
              <a:gd name="connsiteY15-412" fmla="*/ 2305735 h 2352675"/>
              <a:gd name="connsiteX16-413" fmla="*/ 292990 w 2305050"/>
              <a:gd name="connsiteY16-414" fmla="*/ 2036368 h 2352675"/>
              <a:gd name="connsiteX17-415" fmla="*/ 523875 w 2305050"/>
              <a:gd name="connsiteY17-416" fmla="*/ 714375 h 2352675"/>
              <a:gd name="connsiteX18-417" fmla="*/ 0 w 2305050"/>
              <a:gd name="connsiteY18-418" fmla="*/ 0 h 2352675"/>
              <a:gd name="connsiteX0-419" fmla="*/ 0 w 2305050"/>
              <a:gd name="connsiteY0-420" fmla="*/ 0 h 2352675"/>
              <a:gd name="connsiteX1-421" fmla="*/ 771525 w 2305050"/>
              <a:gd name="connsiteY1-422" fmla="*/ 561975 h 2352675"/>
              <a:gd name="connsiteX2-423" fmla="*/ 2041246 w 2305050"/>
              <a:gd name="connsiteY2-424" fmla="*/ 498120 h 2352675"/>
              <a:gd name="connsiteX3-425" fmla="*/ 2296212 w 2305050"/>
              <a:gd name="connsiteY3-426" fmla="*/ 646252 h 2352675"/>
              <a:gd name="connsiteX4-427" fmla="*/ 1143000 w 2305050"/>
              <a:gd name="connsiteY4-428" fmla="*/ 1009650 h 2352675"/>
              <a:gd name="connsiteX5-429" fmla="*/ 1628775 w 2305050"/>
              <a:gd name="connsiteY5-430" fmla="*/ 1533525 h 2352675"/>
              <a:gd name="connsiteX6-431" fmla="*/ 2076450 w 2305050"/>
              <a:gd name="connsiteY6-432" fmla="*/ 1533525 h 2352675"/>
              <a:gd name="connsiteX7-433" fmla="*/ 2305050 w 2305050"/>
              <a:gd name="connsiteY7-434" fmla="*/ 1724025 h 2352675"/>
              <a:gd name="connsiteX8-435" fmla="*/ 1838325 w 2305050"/>
              <a:gd name="connsiteY8-436" fmla="*/ 1857375 h 2352675"/>
              <a:gd name="connsiteX9-437" fmla="*/ 2009775 w 2305050"/>
              <a:gd name="connsiteY9-438" fmla="*/ 2105025 h 2352675"/>
              <a:gd name="connsiteX10-439" fmla="*/ 1733550 w 2305050"/>
              <a:gd name="connsiteY10-440" fmla="*/ 1971675 h 2352675"/>
              <a:gd name="connsiteX11-441" fmla="*/ 1543050 w 2305050"/>
              <a:gd name="connsiteY11-442" fmla="*/ 2352675 h 2352675"/>
              <a:gd name="connsiteX12-443" fmla="*/ 1314450 w 2305050"/>
              <a:gd name="connsiteY12-444" fmla="*/ 2133600 h 2352675"/>
              <a:gd name="connsiteX13-445" fmla="*/ 1447800 w 2305050"/>
              <a:gd name="connsiteY13-446" fmla="*/ 1771650 h 2352675"/>
              <a:gd name="connsiteX14-447" fmla="*/ 923925 w 2305050"/>
              <a:gd name="connsiteY14-448" fmla="*/ 1190625 h 2352675"/>
              <a:gd name="connsiteX15-449" fmla="*/ 414757 w 2305050"/>
              <a:gd name="connsiteY15-450" fmla="*/ 2305735 h 2352675"/>
              <a:gd name="connsiteX16-451" fmla="*/ 292990 w 2305050"/>
              <a:gd name="connsiteY16-452" fmla="*/ 2036368 h 2352675"/>
              <a:gd name="connsiteX17-453" fmla="*/ 523875 w 2305050"/>
              <a:gd name="connsiteY17-454" fmla="*/ 714375 h 2352675"/>
              <a:gd name="connsiteX18-455" fmla="*/ 0 w 2305050"/>
              <a:gd name="connsiteY18-456" fmla="*/ 0 h 2352675"/>
              <a:gd name="connsiteX0-457" fmla="*/ 0 w 2305050"/>
              <a:gd name="connsiteY0-458" fmla="*/ 0 h 2352675"/>
              <a:gd name="connsiteX1-459" fmla="*/ 771525 w 2305050"/>
              <a:gd name="connsiteY1-460" fmla="*/ 561975 h 2352675"/>
              <a:gd name="connsiteX2-461" fmla="*/ 2041246 w 2305050"/>
              <a:gd name="connsiteY2-462" fmla="*/ 498120 h 2352675"/>
              <a:gd name="connsiteX3-463" fmla="*/ 2296212 w 2305050"/>
              <a:gd name="connsiteY3-464" fmla="*/ 646252 h 2352675"/>
              <a:gd name="connsiteX4-465" fmla="*/ 1143000 w 2305050"/>
              <a:gd name="connsiteY4-466" fmla="*/ 1009650 h 2352675"/>
              <a:gd name="connsiteX5-467" fmla="*/ 1628775 w 2305050"/>
              <a:gd name="connsiteY5-468" fmla="*/ 1533525 h 2352675"/>
              <a:gd name="connsiteX6-469" fmla="*/ 2076450 w 2305050"/>
              <a:gd name="connsiteY6-470" fmla="*/ 1533525 h 2352675"/>
              <a:gd name="connsiteX7-471" fmla="*/ 2305050 w 2305050"/>
              <a:gd name="connsiteY7-472" fmla="*/ 1724025 h 2352675"/>
              <a:gd name="connsiteX8-473" fmla="*/ 1838325 w 2305050"/>
              <a:gd name="connsiteY8-474" fmla="*/ 1857375 h 2352675"/>
              <a:gd name="connsiteX9-475" fmla="*/ 2009775 w 2305050"/>
              <a:gd name="connsiteY9-476" fmla="*/ 2105025 h 2352675"/>
              <a:gd name="connsiteX10-477" fmla="*/ 1733550 w 2305050"/>
              <a:gd name="connsiteY10-478" fmla="*/ 1971675 h 2352675"/>
              <a:gd name="connsiteX11-479" fmla="*/ 1543050 w 2305050"/>
              <a:gd name="connsiteY11-480" fmla="*/ 2352675 h 2352675"/>
              <a:gd name="connsiteX12-481" fmla="*/ 1314450 w 2305050"/>
              <a:gd name="connsiteY12-482" fmla="*/ 2133600 h 2352675"/>
              <a:gd name="connsiteX13-483" fmla="*/ 1447800 w 2305050"/>
              <a:gd name="connsiteY13-484" fmla="*/ 1771650 h 2352675"/>
              <a:gd name="connsiteX14-485" fmla="*/ 923925 w 2305050"/>
              <a:gd name="connsiteY14-486" fmla="*/ 1190625 h 2352675"/>
              <a:gd name="connsiteX15-487" fmla="*/ 414757 w 2305050"/>
              <a:gd name="connsiteY15-488" fmla="*/ 2305735 h 2352675"/>
              <a:gd name="connsiteX16-489" fmla="*/ 292990 w 2305050"/>
              <a:gd name="connsiteY16-490" fmla="*/ 2036368 h 2352675"/>
              <a:gd name="connsiteX17-491" fmla="*/ 520217 w 2305050"/>
              <a:gd name="connsiteY17-492" fmla="*/ 750951 h 2352675"/>
              <a:gd name="connsiteX18-493" fmla="*/ 0 w 2305050"/>
              <a:gd name="connsiteY18-494" fmla="*/ 0 h 2352675"/>
              <a:gd name="connsiteX0-495" fmla="*/ 0 w 2305050"/>
              <a:gd name="connsiteY0-496" fmla="*/ 0 h 2352675"/>
              <a:gd name="connsiteX1-497" fmla="*/ 771525 w 2305050"/>
              <a:gd name="connsiteY1-498" fmla="*/ 561975 h 2352675"/>
              <a:gd name="connsiteX2-499" fmla="*/ 2041246 w 2305050"/>
              <a:gd name="connsiteY2-500" fmla="*/ 498120 h 2352675"/>
              <a:gd name="connsiteX3-501" fmla="*/ 2296212 w 2305050"/>
              <a:gd name="connsiteY3-502" fmla="*/ 646252 h 2352675"/>
              <a:gd name="connsiteX4-503" fmla="*/ 1143000 w 2305050"/>
              <a:gd name="connsiteY4-504" fmla="*/ 1009650 h 2352675"/>
              <a:gd name="connsiteX5-505" fmla="*/ 1628775 w 2305050"/>
              <a:gd name="connsiteY5-506" fmla="*/ 1533525 h 2352675"/>
              <a:gd name="connsiteX6-507" fmla="*/ 2076450 w 2305050"/>
              <a:gd name="connsiteY6-508" fmla="*/ 1533525 h 2352675"/>
              <a:gd name="connsiteX7-509" fmla="*/ 2305050 w 2305050"/>
              <a:gd name="connsiteY7-510" fmla="*/ 1724025 h 2352675"/>
              <a:gd name="connsiteX8-511" fmla="*/ 1838325 w 2305050"/>
              <a:gd name="connsiteY8-512" fmla="*/ 1857375 h 2352675"/>
              <a:gd name="connsiteX9-513" fmla="*/ 2009775 w 2305050"/>
              <a:gd name="connsiteY9-514" fmla="*/ 2105025 h 2352675"/>
              <a:gd name="connsiteX10-515" fmla="*/ 1733550 w 2305050"/>
              <a:gd name="connsiteY10-516" fmla="*/ 1971675 h 2352675"/>
              <a:gd name="connsiteX11-517" fmla="*/ 1543050 w 2305050"/>
              <a:gd name="connsiteY11-518" fmla="*/ 2352675 h 2352675"/>
              <a:gd name="connsiteX12-519" fmla="*/ 1314450 w 2305050"/>
              <a:gd name="connsiteY12-520" fmla="*/ 2133600 h 2352675"/>
              <a:gd name="connsiteX13-521" fmla="*/ 1447800 w 2305050"/>
              <a:gd name="connsiteY13-522" fmla="*/ 1771650 h 2352675"/>
              <a:gd name="connsiteX14-523" fmla="*/ 923925 w 2305050"/>
              <a:gd name="connsiteY14-524" fmla="*/ 1190625 h 2352675"/>
              <a:gd name="connsiteX15-525" fmla="*/ 414757 w 2305050"/>
              <a:gd name="connsiteY15-526" fmla="*/ 2305735 h 2352675"/>
              <a:gd name="connsiteX16-527" fmla="*/ 292990 w 2305050"/>
              <a:gd name="connsiteY16-528" fmla="*/ 2036368 h 2352675"/>
              <a:gd name="connsiteX17-529" fmla="*/ 520217 w 2305050"/>
              <a:gd name="connsiteY17-530" fmla="*/ 750951 h 2352675"/>
              <a:gd name="connsiteX18-531" fmla="*/ 0 w 2305050"/>
              <a:gd name="connsiteY18-532" fmla="*/ 0 h 2352675"/>
              <a:gd name="connsiteX0-533" fmla="*/ 0 w 2305050"/>
              <a:gd name="connsiteY0-534" fmla="*/ 0 h 2352675"/>
              <a:gd name="connsiteX1-535" fmla="*/ 771525 w 2305050"/>
              <a:gd name="connsiteY1-536" fmla="*/ 561975 h 2352675"/>
              <a:gd name="connsiteX2-537" fmla="*/ 2041246 w 2305050"/>
              <a:gd name="connsiteY2-538" fmla="*/ 498120 h 2352675"/>
              <a:gd name="connsiteX3-539" fmla="*/ 2296212 w 2305050"/>
              <a:gd name="connsiteY3-540" fmla="*/ 646252 h 2352675"/>
              <a:gd name="connsiteX4-541" fmla="*/ 1143000 w 2305050"/>
              <a:gd name="connsiteY4-542" fmla="*/ 1009650 h 2352675"/>
              <a:gd name="connsiteX5-543" fmla="*/ 1628775 w 2305050"/>
              <a:gd name="connsiteY5-544" fmla="*/ 1533525 h 2352675"/>
              <a:gd name="connsiteX6-545" fmla="*/ 2076450 w 2305050"/>
              <a:gd name="connsiteY6-546" fmla="*/ 1533525 h 2352675"/>
              <a:gd name="connsiteX7-547" fmla="*/ 2305050 w 2305050"/>
              <a:gd name="connsiteY7-548" fmla="*/ 1724025 h 2352675"/>
              <a:gd name="connsiteX8-549" fmla="*/ 1838325 w 2305050"/>
              <a:gd name="connsiteY8-550" fmla="*/ 1857375 h 2352675"/>
              <a:gd name="connsiteX9-551" fmla="*/ 2009775 w 2305050"/>
              <a:gd name="connsiteY9-552" fmla="*/ 2105025 h 2352675"/>
              <a:gd name="connsiteX10-553" fmla="*/ 1733550 w 2305050"/>
              <a:gd name="connsiteY10-554" fmla="*/ 1971675 h 2352675"/>
              <a:gd name="connsiteX11-555" fmla="*/ 1543050 w 2305050"/>
              <a:gd name="connsiteY11-556" fmla="*/ 2352675 h 2352675"/>
              <a:gd name="connsiteX12-557" fmla="*/ 1314450 w 2305050"/>
              <a:gd name="connsiteY12-558" fmla="*/ 2133600 h 2352675"/>
              <a:gd name="connsiteX13-559" fmla="*/ 1447800 w 2305050"/>
              <a:gd name="connsiteY13-560" fmla="*/ 1771650 h 2352675"/>
              <a:gd name="connsiteX14-561" fmla="*/ 923925 w 2305050"/>
              <a:gd name="connsiteY14-562" fmla="*/ 1190625 h 2352675"/>
              <a:gd name="connsiteX15-563" fmla="*/ 414757 w 2305050"/>
              <a:gd name="connsiteY15-564" fmla="*/ 2305735 h 2352675"/>
              <a:gd name="connsiteX16-565" fmla="*/ 292990 w 2305050"/>
              <a:gd name="connsiteY16-566" fmla="*/ 2036368 h 2352675"/>
              <a:gd name="connsiteX17-567" fmla="*/ 520217 w 2305050"/>
              <a:gd name="connsiteY17-568" fmla="*/ 750951 h 2352675"/>
              <a:gd name="connsiteX18-569" fmla="*/ 0 w 2305050"/>
              <a:gd name="connsiteY18-570" fmla="*/ 0 h 2352675"/>
              <a:gd name="connsiteX0-571" fmla="*/ 0 w 2305050"/>
              <a:gd name="connsiteY0-572" fmla="*/ 0 h 2352675"/>
              <a:gd name="connsiteX1-573" fmla="*/ 771525 w 2305050"/>
              <a:gd name="connsiteY1-574" fmla="*/ 561975 h 2352675"/>
              <a:gd name="connsiteX2-575" fmla="*/ 2041246 w 2305050"/>
              <a:gd name="connsiteY2-576" fmla="*/ 498120 h 2352675"/>
              <a:gd name="connsiteX3-577" fmla="*/ 2296212 w 2305050"/>
              <a:gd name="connsiteY3-578" fmla="*/ 646252 h 2352675"/>
              <a:gd name="connsiteX4-579" fmla="*/ 1143000 w 2305050"/>
              <a:gd name="connsiteY4-580" fmla="*/ 1009650 h 2352675"/>
              <a:gd name="connsiteX5-581" fmla="*/ 1628775 w 2305050"/>
              <a:gd name="connsiteY5-582" fmla="*/ 1533525 h 2352675"/>
              <a:gd name="connsiteX6-583" fmla="*/ 2076450 w 2305050"/>
              <a:gd name="connsiteY6-584" fmla="*/ 1533525 h 2352675"/>
              <a:gd name="connsiteX7-585" fmla="*/ 2305050 w 2305050"/>
              <a:gd name="connsiteY7-586" fmla="*/ 1724025 h 2352675"/>
              <a:gd name="connsiteX8-587" fmla="*/ 1838325 w 2305050"/>
              <a:gd name="connsiteY8-588" fmla="*/ 1857375 h 2352675"/>
              <a:gd name="connsiteX9-589" fmla="*/ 2009775 w 2305050"/>
              <a:gd name="connsiteY9-590" fmla="*/ 2105025 h 2352675"/>
              <a:gd name="connsiteX10-591" fmla="*/ 1733550 w 2305050"/>
              <a:gd name="connsiteY10-592" fmla="*/ 1971675 h 2352675"/>
              <a:gd name="connsiteX11-593" fmla="*/ 1543050 w 2305050"/>
              <a:gd name="connsiteY11-594" fmla="*/ 2352675 h 2352675"/>
              <a:gd name="connsiteX12-595" fmla="*/ 1314450 w 2305050"/>
              <a:gd name="connsiteY12-596" fmla="*/ 2133600 h 2352675"/>
              <a:gd name="connsiteX13-597" fmla="*/ 1447800 w 2305050"/>
              <a:gd name="connsiteY13-598" fmla="*/ 1771650 h 2352675"/>
              <a:gd name="connsiteX14-599" fmla="*/ 923925 w 2305050"/>
              <a:gd name="connsiteY14-600" fmla="*/ 1190625 h 2352675"/>
              <a:gd name="connsiteX15-601" fmla="*/ 414757 w 2305050"/>
              <a:gd name="connsiteY15-602" fmla="*/ 2305735 h 2352675"/>
              <a:gd name="connsiteX16-603" fmla="*/ 292990 w 2305050"/>
              <a:gd name="connsiteY16-604" fmla="*/ 2036368 h 2352675"/>
              <a:gd name="connsiteX17-605" fmla="*/ 520217 w 2305050"/>
              <a:gd name="connsiteY17-606" fmla="*/ 750951 h 2352675"/>
              <a:gd name="connsiteX18-607" fmla="*/ 0 w 2305050"/>
              <a:gd name="connsiteY18-608" fmla="*/ 0 h 2352675"/>
              <a:gd name="connsiteX0-609" fmla="*/ 0 w 2294077"/>
              <a:gd name="connsiteY0-610" fmla="*/ 0 h 2363647"/>
              <a:gd name="connsiteX1-611" fmla="*/ 760552 w 2294077"/>
              <a:gd name="connsiteY1-612" fmla="*/ 572947 h 2363647"/>
              <a:gd name="connsiteX2-613" fmla="*/ 2030273 w 2294077"/>
              <a:gd name="connsiteY2-614" fmla="*/ 509092 h 2363647"/>
              <a:gd name="connsiteX3-615" fmla="*/ 2285239 w 2294077"/>
              <a:gd name="connsiteY3-616" fmla="*/ 657224 h 2363647"/>
              <a:gd name="connsiteX4-617" fmla="*/ 1132027 w 2294077"/>
              <a:gd name="connsiteY4-618" fmla="*/ 1020622 h 2363647"/>
              <a:gd name="connsiteX5-619" fmla="*/ 1617802 w 2294077"/>
              <a:gd name="connsiteY5-620" fmla="*/ 1544497 h 2363647"/>
              <a:gd name="connsiteX6-621" fmla="*/ 2065477 w 2294077"/>
              <a:gd name="connsiteY6-622" fmla="*/ 1544497 h 2363647"/>
              <a:gd name="connsiteX7-623" fmla="*/ 2294077 w 2294077"/>
              <a:gd name="connsiteY7-624" fmla="*/ 1734997 h 2363647"/>
              <a:gd name="connsiteX8-625" fmla="*/ 1827352 w 2294077"/>
              <a:gd name="connsiteY8-626" fmla="*/ 1868347 h 2363647"/>
              <a:gd name="connsiteX9-627" fmla="*/ 1998802 w 2294077"/>
              <a:gd name="connsiteY9-628" fmla="*/ 2115997 h 2363647"/>
              <a:gd name="connsiteX10-629" fmla="*/ 1722577 w 2294077"/>
              <a:gd name="connsiteY10-630" fmla="*/ 1982647 h 2363647"/>
              <a:gd name="connsiteX11-631" fmla="*/ 1532077 w 2294077"/>
              <a:gd name="connsiteY11-632" fmla="*/ 2363647 h 2363647"/>
              <a:gd name="connsiteX12-633" fmla="*/ 1303477 w 2294077"/>
              <a:gd name="connsiteY12-634" fmla="*/ 2144572 h 2363647"/>
              <a:gd name="connsiteX13-635" fmla="*/ 1436827 w 2294077"/>
              <a:gd name="connsiteY13-636" fmla="*/ 1782622 h 2363647"/>
              <a:gd name="connsiteX14-637" fmla="*/ 912952 w 2294077"/>
              <a:gd name="connsiteY14-638" fmla="*/ 1201597 h 2363647"/>
              <a:gd name="connsiteX15-639" fmla="*/ 403784 w 2294077"/>
              <a:gd name="connsiteY15-640" fmla="*/ 2316707 h 2363647"/>
              <a:gd name="connsiteX16-641" fmla="*/ 282017 w 2294077"/>
              <a:gd name="connsiteY16-642" fmla="*/ 2047340 h 2363647"/>
              <a:gd name="connsiteX17-643" fmla="*/ 509244 w 2294077"/>
              <a:gd name="connsiteY17-644" fmla="*/ 761923 h 2363647"/>
              <a:gd name="connsiteX18-645" fmla="*/ 0 w 2294077"/>
              <a:gd name="connsiteY18-646" fmla="*/ 0 h 2363647"/>
              <a:gd name="connsiteX0-647" fmla="*/ 6569 w 2300646"/>
              <a:gd name="connsiteY0-648" fmla="*/ 0 h 2363647"/>
              <a:gd name="connsiteX1-649" fmla="*/ 767121 w 2300646"/>
              <a:gd name="connsiteY1-650" fmla="*/ 572947 h 2363647"/>
              <a:gd name="connsiteX2-651" fmla="*/ 2036842 w 2300646"/>
              <a:gd name="connsiteY2-652" fmla="*/ 509092 h 2363647"/>
              <a:gd name="connsiteX3-653" fmla="*/ 2291808 w 2300646"/>
              <a:gd name="connsiteY3-654" fmla="*/ 657224 h 2363647"/>
              <a:gd name="connsiteX4-655" fmla="*/ 1138596 w 2300646"/>
              <a:gd name="connsiteY4-656" fmla="*/ 1020622 h 2363647"/>
              <a:gd name="connsiteX5-657" fmla="*/ 1624371 w 2300646"/>
              <a:gd name="connsiteY5-658" fmla="*/ 1544497 h 2363647"/>
              <a:gd name="connsiteX6-659" fmla="*/ 2072046 w 2300646"/>
              <a:gd name="connsiteY6-660" fmla="*/ 1544497 h 2363647"/>
              <a:gd name="connsiteX7-661" fmla="*/ 2300646 w 2300646"/>
              <a:gd name="connsiteY7-662" fmla="*/ 1734997 h 2363647"/>
              <a:gd name="connsiteX8-663" fmla="*/ 1833921 w 2300646"/>
              <a:gd name="connsiteY8-664" fmla="*/ 1868347 h 2363647"/>
              <a:gd name="connsiteX9-665" fmla="*/ 2005371 w 2300646"/>
              <a:gd name="connsiteY9-666" fmla="*/ 2115997 h 2363647"/>
              <a:gd name="connsiteX10-667" fmla="*/ 1729146 w 2300646"/>
              <a:gd name="connsiteY10-668" fmla="*/ 1982647 h 2363647"/>
              <a:gd name="connsiteX11-669" fmla="*/ 1538646 w 2300646"/>
              <a:gd name="connsiteY11-670" fmla="*/ 2363647 h 2363647"/>
              <a:gd name="connsiteX12-671" fmla="*/ 1310046 w 2300646"/>
              <a:gd name="connsiteY12-672" fmla="*/ 2144572 h 2363647"/>
              <a:gd name="connsiteX13-673" fmla="*/ 1443396 w 2300646"/>
              <a:gd name="connsiteY13-674" fmla="*/ 1782622 h 2363647"/>
              <a:gd name="connsiteX14-675" fmla="*/ 919521 w 2300646"/>
              <a:gd name="connsiteY14-676" fmla="*/ 1201597 h 2363647"/>
              <a:gd name="connsiteX15-677" fmla="*/ 410353 w 2300646"/>
              <a:gd name="connsiteY15-678" fmla="*/ 2316707 h 2363647"/>
              <a:gd name="connsiteX16-679" fmla="*/ 288586 w 2300646"/>
              <a:gd name="connsiteY16-680" fmla="*/ 2047340 h 2363647"/>
              <a:gd name="connsiteX17-681" fmla="*/ 515813 w 2300646"/>
              <a:gd name="connsiteY17-682" fmla="*/ 761923 h 2363647"/>
              <a:gd name="connsiteX18-683" fmla="*/ 6569 w 2300646"/>
              <a:gd name="connsiteY18-684" fmla="*/ 0 h 2363647"/>
              <a:gd name="connsiteX0-685" fmla="*/ 6569 w 2300646"/>
              <a:gd name="connsiteY0-686" fmla="*/ 5505 h 2369152"/>
              <a:gd name="connsiteX1-687" fmla="*/ 767121 w 2300646"/>
              <a:gd name="connsiteY1-688" fmla="*/ 578452 h 2369152"/>
              <a:gd name="connsiteX2-689" fmla="*/ 2036842 w 2300646"/>
              <a:gd name="connsiteY2-690" fmla="*/ 514597 h 2369152"/>
              <a:gd name="connsiteX3-691" fmla="*/ 2291808 w 2300646"/>
              <a:gd name="connsiteY3-692" fmla="*/ 662729 h 2369152"/>
              <a:gd name="connsiteX4-693" fmla="*/ 1138596 w 2300646"/>
              <a:gd name="connsiteY4-694" fmla="*/ 1026127 h 2369152"/>
              <a:gd name="connsiteX5-695" fmla="*/ 1624371 w 2300646"/>
              <a:gd name="connsiteY5-696" fmla="*/ 1550002 h 2369152"/>
              <a:gd name="connsiteX6-697" fmla="*/ 2072046 w 2300646"/>
              <a:gd name="connsiteY6-698" fmla="*/ 1550002 h 2369152"/>
              <a:gd name="connsiteX7-699" fmla="*/ 2300646 w 2300646"/>
              <a:gd name="connsiteY7-700" fmla="*/ 1740502 h 2369152"/>
              <a:gd name="connsiteX8-701" fmla="*/ 1833921 w 2300646"/>
              <a:gd name="connsiteY8-702" fmla="*/ 1873852 h 2369152"/>
              <a:gd name="connsiteX9-703" fmla="*/ 2005371 w 2300646"/>
              <a:gd name="connsiteY9-704" fmla="*/ 2121502 h 2369152"/>
              <a:gd name="connsiteX10-705" fmla="*/ 1729146 w 2300646"/>
              <a:gd name="connsiteY10-706" fmla="*/ 1988152 h 2369152"/>
              <a:gd name="connsiteX11-707" fmla="*/ 1538646 w 2300646"/>
              <a:gd name="connsiteY11-708" fmla="*/ 2369152 h 2369152"/>
              <a:gd name="connsiteX12-709" fmla="*/ 1310046 w 2300646"/>
              <a:gd name="connsiteY12-710" fmla="*/ 2150077 h 2369152"/>
              <a:gd name="connsiteX13-711" fmla="*/ 1443396 w 2300646"/>
              <a:gd name="connsiteY13-712" fmla="*/ 1788127 h 2369152"/>
              <a:gd name="connsiteX14-713" fmla="*/ 919521 w 2300646"/>
              <a:gd name="connsiteY14-714" fmla="*/ 1207102 h 2369152"/>
              <a:gd name="connsiteX15-715" fmla="*/ 410353 w 2300646"/>
              <a:gd name="connsiteY15-716" fmla="*/ 2322212 h 2369152"/>
              <a:gd name="connsiteX16-717" fmla="*/ 288586 w 2300646"/>
              <a:gd name="connsiteY16-718" fmla="*/ 2052845 h 2369152"/>
              <a:gd name="connsiteX17-719" fmla="*/ 515813 w 2300646"/>
              <a:gd name="connsiteY17-720" fmla="*/ 767428 h 2369152"/>
              <a:gd name="connsiteX18-721" fmla="*/ 6569 w 2300646"/>
              <a:gd name="connsiteY18-722" fmla="*/ 5505 h 2369152"/>
              <a:gd name="connsiteX0-723" fmla="*/ 11167 w 2305244"/>
              <a:gd name="connsiteY0-724" fmla="*/ 5505 h 2369152"/>
              <a:gd name="connsiteX1-725" fmla="*/ 771719 w 2305244"/>
              <a:gd name="connsiteY1-726" fmla="*/ 578452 h 2369152"/>
              <a:gd name="connsiteX2-727" fmla="*/ 2041440 w 2305244"/>
              <a:gd name="connsiteY2-728" fmla="*/ 514597 h 2369152"/>
              <a:gd name="connsiteX3-729" fmla="*/ 2296406 w 2305244"/>
              <a:gd name="connsiteY3-730" fmla="*/ 662729 h 2369152"/>
              <a:gd name="connsiteX4-731" fmla="*/ 1143194 w 2305244"/>
              <a:gd name="connsiteY4-732" fmla="*/ 1026127 h 2369152"/>
              <a:gd name="connsiteX5-733" fmla="*/ 1628969 w 2305244"/>
              <a:gd name="connsiteY5-734" fmla="*/ 1550002 h 2369152"/>
              <a:gd name="connsiteX6-735" fmla="*/ 2076644 w 2305244"/>
              <a:gd name="connsiteY6-736" fmla="*/ 1550002 h 2369152"/>
              <a:gd name="connsiteX7-737" fmla="*/ 2305244 w 2305244"/>
              <a:gd name="connsiteY7-738" fmla="*/ 1740502 h 2369152"/>
              <a:gd name="connsiteX8-739" fmla="*/ 1838519 w 2305244"/>
              <a:gd name="connsiteY8-740" fmla="*/ 1873852 h 2369152"/>
              <a:gd name="connsiteX9-741" fmla="*/ 2009969 w 2305244"/>
              <a:gd name="connsiteY9-742" fmla="*/ 2121502 h 2369152"/>
              <a:gd name="connsiteX10-743" fmla="*/ 1733744 w 2305244"/>
              <a:gd name="connsiteY10-744" fmla="*/ 1988152 h 2369152"/>
              <a:gd name="connsiteX11-745" fmla="*/ 1543244 w 2305244"/>
              <a:gd name="connsiteY11-746" fmla="*/ 2369152 h 2369152"/>
              <a:gd name="connsiteX12-747" fmla="*/ 1314644 w 2305244"/>
              <a:gd name="connsiteY12-748" fmla="*/ 2150077 h 2369152"/>
              <a:gd name="connsiteX13-749" fmla="*/ 1447994 w 2305244"/>
              <a:gd name="connsiteY13-750" fmla="*/ 1788127 h 2369152"/>
              <a:gd name="connsiteX14-751" fmla="*/ 924119 w 2305244"/>
              <a:gd name="connsiteY14-752" fmla="*/ 1207102 h 2369152"/>
              <a:gd name="connsiteX15-753" fmla="*/ 414951 w 2305244"/>
              <a:gd name="connsiteY15-754" fmla="*/ 2322212 h 2369152"/>
              <a:gd name="connsiteX16-755" fmla="*/ 293184 w 2305244"/>
              <a:gd name="connsiteY16-756" fmla="*/ 2052845 h 2369152"/>
              <a:gd name="connsiteX17-757" fmla="*/ 520411 w 2305244"/>
              <a:gd name="connsiteY17-758" fmla="*/ 767428 h 2369152"/>
              <a:gd name="connsiteX18-759" fmla="*/ 11167 w 2305244"/>
              <a:gd name="connsiteY18-760" fmla="*/ 5505 h 2369152"/>
              <a:gd name="connsiteX0-761" fmla="*/ 11167 w 2305244"/>
              <a:gd name="connsiteY0-762" fmla="*/ 5505 h 2369152"/>
              <a:gd name="connsiteX1-763" fmla="*/ 771719 w 2305244"/>
              <a:gd name="connsiteY1-764" fmla="*/ 578452 h 2369152"/>
              <a:gd name="connsiteX2-765" fmla="*/ 2041440 w 2305244"/>
              <a:gd name="connsiteY2-766" fmla="*/ 514597 h 2369152"/>
              <a:gd name="connsiteX3-767" fmla="*/ 2296406 w 2305244"/>
              <a:gd name="connsiteY3-768" fmla="*/ 662729 h 2369152"/>
              <a:gd name="connsiteX4-769" fmla="*/ 1143194 w 2305244"/>
              <a:gd name="connsiteY4-770" fmla="*/ 1026127 h 2369152"/>
              <a:gd name="connsiteX5-771" fmla="*/ 1628969 w 2305244"/>
              <a:gd name="connsiteY5-772" fmla="*/ 1550002 h 2369152"/>
              <a:gd name="connsiteX6-773" fmla="*/ 2076644 w 2305244"/>
              <a:gd name="connsiteY6-774" fmla="*/ 1550002 h 2369152"/>
              <a:gd name="connsiteX7-775" fmla="*/ 2305244 w 2305244"/>
              <a:gd name="connsiteY7-776" fmla="*/ 1740502 h 2369152"/>
              <a:gd name="connsiteX8-777" fmla="*/ 1838519 w 2305244"/>
              <a:gd name="connsiteY8-778" fmla="*/ 1873852 h 2369152"/>
              <a:gd name="connsiteX9-779" fmla="*/ 2009969 w 2305244"/>
              <a:gd name="connsiteY9-780" fmla="*/ 2121502 h 2369152"/>
              <a:gd name="connsiteX10-781" fmla="*/ 1733744 w 2305244"/>
              <a:gd name="connsiteY10-782" fmla="*/ 1988152 h 2369152"/>
              <a:gd name="connsiteX11-783" fmla="*/ 1543244 w 2305244"/>
              <a:gd name="connsiteY11-784" fmla="*/ 2369152 h 2369152"/>
              <a:gd name="connsiteX12-785" fmla="*/ 1314644 w 2305244"/>
              <a:gd name="connsiteY12-786" fmla="*/ 2150077 h 2369152"/>
              <a:gd name="connsiteX13-787" fmla="*/ 1447994 w 2305244"/>
              <a:gd name="connsiteY13-788" fmla="*/ 1788127 h 2369152"/>
              <a:gd name="connsiteX14-789" fmla="*/ 909489 w 2305244"/>
              <a:gd name="connsiteY14-790" fmla="*/ 1185156 h 2369152"/>
              <a:gd name="connsiteX15-791" fmla="*/ 414951 w 2305244"/>
              <a:gd name="connsiteY15-792" fmla="*/ 2322212 h 2369152"/>
              <a:gd name="connsiteX16-793" fmla="*/ 293184 w 2305244"/>
              <a:gd name="connsiteY16-794" fmla="*/ 2052845 h 2369152"/>
              <a:gd name="connsiteX17-795" fmla="*/ 520411 w 2305244"/>
              <a:gd name="connsiteY17-796" fmla="*/ 767428 h 2369152"/>
              <a:gd name="connsiteX18-797" fmla="*/ 11167 w 2305244"/>
              <a:gd name="connsiteY18-798" fmla="*/ 5505 h 2369152"/>
              <a:gd name="connsiteX0-799" fmla="*/ 11167 w 2305244"/>
              <a:gd name="connsiteY0-800" fmla="*/ 5505 h 2369152"/>
              <a:gd name="connsiteX1-801" fmla="*/ 771719 w 2305244"/>
              <a:gd name="connsiteY1-802" fmla="*/ 578452 h 2369152"/>
              <a:gd name="connsiteX2-803" fmla="*/ 2041440 w 2305244"/>
              <a:gd name="connsiteY2-804" fmla="*/ 514597 h 2369152"/>
              <a:gd name="connsiteX3-805" fmla="*/ 2296406 w 2305244"/>
              <a:gd name="connsiteY3-806" fmla="*/ 662729 h 2369152"/>
              <a:gd name="connsiteX4-807" fmla="*/ 1106618 w 2305244"/>
              <a:gd name="connsiteY4-808" fmla="*/ 1004182 h 2369152"/>
              <a:gd name="connsiteX5-809" fmla="*/ 1628969 w 2305244"/>
              <a:gd name="connsiteY5-810" fmla="*/ 1550002 h 2369152"/>
              <a:gd name="connsiteX6-811" fmla="*/ 2076644 w 2305244"/>
              <a:gd name="connsiteY6-812" fmla="*/ 1550002 h 2369152"/>
              <a:gd name="connsiteX7-813" fmla="*/ 2305244 w 2305244"/>
              <a:gd name="connsiteY7-814" fmla="*/ 1740502 h 2369152"/>
              <a:gd name="connsiteX8-815" fmla="*/ 1838519 w 2305244"/>
              <a:gd name="connsiteY8-816" fmla="*/ 1873852 h 2369152"/>
              <a:gd name="connsiteX9-817" fmla="*/ 2009969 w 2305244"/>
              <a:gd name="connsiteY9-818" fmla="*/ 2121502 h 2369152"/>
              <a:gd name="connsiteX10-819" fmla="*/ 1733744 w 2305244"/>
              <a:gd name="connsiteY10-820" fmla="*/ 1988152 h 2369152"/>
              <a:gd name="connsiteX11-821" fmla="*/ 1543244 w 2305244"/>
              <a:gd name="connsiteY11-822" fmla="*/ 2369152 h 2369152"/>
              <a:gd name="connsiteX12-823" fmla="*/ 1314644 w 2305244"/>
              <a:gd name="connsiteY12-824" fmla="*/ 2150077 h 2369152"/>
              <a:gd name="connsiteX13-825" fmla="*/ 1447994 w 2305244"/>
              <a:gd name="connsiteY13-826" fmla="*/ 1788127 h 2369152"/>
              <a:gd name="connsiteX14-827" fmla="*/ 909489 w 2305244"/>
              <a:gd name="connsiteY14-828" fmla="*/ 1185156 h 2369152"/>
              <a:gd name="connsiteX15-829" fmla="*/ 414951 w 2305244"/>
              <a:gd name="connsiteY15-830" fmla="*/ 2322212 h 2369152"/>
              <a:gd name="connsiteX16-831" fmla="*/ 293184 w 2305244"/>
              <a:gd name="connsiteY16-832" fmla="*/ 2052845 h 2369152"/>
              <a:gd name="connsiteX17-833" fmla="*/ 520411 w 2305244"/>
              <a:gd name="connsiteY17-834" fmla="*/ 767428 h 2369152"/>
              <a:gd name="connsiteX18-835" fmla="*/ 11167 w 2305244"/>
              <a:gd name="connsiteY18-836" fmla="*/ 5505 h 2369152"/>
              <a:gd name="connsiteX0-837" fmla="*/ 11167 w 2305244"/>
              <a:gd name="connsiteY0-838" fmla="*/ 5505 h 2369152"/>
              <a:gd name="connsiteX1-839" fmla="*/ 771719 w 2305244"/>
              <a:gd name="connsiteY1-840" fmla="*/ 578452 h 2369152"/>
              <a:gd name="connsiteX2-841" fmla="*/ 2041440 w 2305244"/>
              <a:gd name="connsiteY2-842" fmla="*/ 514597 h 2369152"/>
              <a:gd name="connsiteX3-843" fmla="*/ 2296406 w 2305244"/>
              <a:gd name="connsiteY3-844" fmla="*/ 662729 h 2369152"/>
              <a:gd name="connsiteX4-845" fmla="*/ 1106618 w 2305244"/>
              <a:gd name="connsiteY4-846" fmla="*/ 1004182 h 2369152"/>
              <a:gd name="connsiteX5-847" fmla="*/ 1628969 w 2305244"/>
              <a:gd name="connsiteY5-848" fmla="*/ 1550002 h 2369152"/>
              <a:gd name="connsiteX6-849" fmla="*/ 2076644 w 2305244"/>
              <a:gd name="connsiteY6-850" fmla="*/ 1550002 h 2369152"/>
              <a:gd name="connsiteX7-851" fmla="*/ 2305244 w 2305244"/>
              <a:gd name="connsiteY7-852" fmla="*/ 1740502 h 2369152"/>
              <a:gd name="connsiteX8-853" fmla="*/ 1838519 w 2305244"/>
              <a:gd name="connsiteY8-854" fmla="*/ 1873852 h 2369152"/>
              <a:gd name="connsiteX9-855" fmla="*/ 2009969 w 2305244"/>
              <a:gd name="connsiteY9-856" fmla="*/ 2121502 h 2369152"/>
              <a:gd name="connsiteX10-857" fmla="*/ 1733744 w 2305244"/>
              <a:gd name="connsiteY10-858" fmla="*/ 1988152 h 2369152"/>
              <a:gd name="connsiteX11-859" fmla="*/ 1543244 w 2305244"/>
              <a:gd name="connsiteY11-860" fmla="*/ 2369152 h 2369152"/>
              <a:gd name="connsiteX12-861" fmla="*/ 1314644 w 2305244"/>
              <a:gd name="connsiteY12-862" fmla="*/ 2150077 h 2369152"/>
              <a:gd name="connsiteX13-863" fmla="*/ 1447994 w 2305244"/>
              <a:gd name="connsiteY13-864" fmla="*/ 1788127 h 2369152"/>
              <a:gd name="connsiteX14-865" fmla="*/ 898516 w 2305244"/>
              <a:gd name="connsiteY14-866" fmla="*/ 1196129 h 2369152"/>
              <a:gd name="connsiteX15-867" fmla="*/ 414951 w 2305244"/>
              <a:gd name="connsiteY15-868" fmla="*/ 2322212 h 2369152"/>
              <a:gd name="connsiteX16-869" fmla="*/ 293184 w 2305244"/>
              <a:gd name="connsiteY16-870" fmla="*/ 2052845 h 2369152"/>
              <a:gd name="connsiteX17-871" fmla="*/ 520411 w 2305244"/>
              <a:gd name="connsiteY17-872" fmla="*/ 767428 h 2369152"/>
              <a:gd name="connsiteX18-873" fmla="*/ 11167 w 2305244"/>
              <a:gd name="connsiteY18-874" fmla="*/ 5505 h 2369152"/>
              <a:gd name="connsiteX0-875" fmla="*/ 11167 w 2305244"/>
              <a:gd name="connsiteY0-876" fmla="*/ 5505 h 2369152"/>
              <a:gd name="connsiteX1-877" fmla="*/ 771719 w 2305244"/>
              <a:gd name="connsiteY1-878" fmla="*/ 578452 h 2369152"/>
              <a:gd name="connsiteX2-879" fmla="*/ 2041440 w 2305244"/>
              <a:gd name="connsiteY2-880" fmla="*/ 514597 h 2369152"/>
              <a:gd name="connsiteX3-881" fmla="*/ 2296406 w 2305244"/>
              <a:gd name="connsiteY3-882" fmla="*/ 662729 h 2369152"/>
              <a:gd name="connsiteX4-883" fmla="*/ 1124906 w 2305244"/>
              <a:gd name="connsiteY4-884" fmla="*/ 1004182 h 2369152"/>
              <a:gd name="connsiteX5-885" fmla="*/ 1628969 w 2305244"/>
              <a:gd name="connsiteY5-886" fmla="*/ 1550002 h 2369152"/>
              <a:gd name="connsiteX6-887" fmla="*/ 2076644 w 2305244"/>
              <a:gd name="connsiteY6-888" fmla="*/ 1550002 h 2369152"/>
              <a:gd name="connsiteX7-889" fmla="*/ 2305244 w 2305244"/>
              <a:gd name="connsiteY7-890" fmla="*/ 1740502 h 2369152"/>
              <a:gd name="connsiteX8-891" fmla="*/ 1838519 w 2305244"/>
              <a:gd name="connsiteY8-892" fmla="*/ 1873852 h 2369152"/>
              <a:gd name="connsiteX9-893" fmla="*/ 2009969 w 2305244"/>
              <a:gd name="connsiteY9-894" fmla="*/ 2121502 h 2369152"/>
              <a:gd name="connsiteX10-895" fmla="*/ 1733744 w 2305244"/>
              <a:gd name="connsiteY10-896" fmla="*/ 1988152 h 2369152"/>
              <a:gd name="connsiteX11-897" fmla="*/ 1543244 w 2305244"/>
              <a:gd name="connsiteY11-898" fmla="*/ 2369152 h 2369152"/>
              <a:gd name="connsiteX12-899" fmla="*/ 1314644 w 2305244"/>
              <a:gd name="connsiteY12-900" fmla="*/ 2150077 h 2369152"/>
              <a:gd name="connsiteX13-901" fmla="*/ 1447994 w 2305244"/>
              <a:gd name="connsiteY13-902" fmla="*/ 1788127 h 2369152"/>
              <a:gd name="connsiteX14-903" fmla="*/ 898516 w 2305244"/>
              <a:gd name="connsiteY14-904" fmla="*/ 1196129 h 2369152"/>
              <a:gd name="connsiteX15-905" fmla="*/ 414951 w 2305244"/>
              <a:gd name="connsiteY15-906" fmla="*/ 2322212 h 2369152"/>
              <a:gd name="connsiteX16-907" fmla="*/ 293184 w 2305244"/>
              <a:gd name="connsiteY16-908" fmla="*/ 2052845 h 2369152"/>
              <a:gd name="connsiteX17-909" fmla="*/ 520411 w 2305244"/>
              <a:gd name="connsiteY17-910" fmla="*/ 767428 h 2369152"/>
              <a:gd name="connsiteX18-911" fmla="*/ 11167 w 2305244"/>
              <a:gd name="connsiteY18-912" fmla="*/ 5505 h 2369152"/>
              <a:gd name="connsiteX0-913" fmla="*/ 11167 w 2305244"/>
              <a:gd name="connsiteY0-914" fmla="*/ 5505 h 2369152"/>
              <a:gd name="connsiteX1-915" fmla="*/ 771719 w 2305244"/>
              <a:gd name="connsiteY1-916" fmla="*/ 578452 h 2369152"/>
              <a:gd name="connsiteX2-917" fmla="*/ 2041440 w 2305244"/>
              <a:gd name="connsiteY2-918" fmla="*/ 514597 h 2369152"/>
              <a:gd name="connsiteX3-919" fmla="*/ 2296406 w 2305244"/>
              <a:gd name="connsiteY3-920" fmla="*/ 662729 h 2369152"/>
              <a:gd name="connsiteX4-921" fmla="*/ 1124906 w 2305244"/>
              <a:gd name="connsiteY4-922" fmla="*/ 1004182 h 2369152"/>
              <a:gd name="connsiteX5-923" fmla="*/ 1628969 w 2305244"/>
              <a:gd name="connsiteY5-924" fmla="*/ 1550002 h 2369152"/>
              <a:gd name="connsiteX6-925" fmla="*/ 2076644 w 2305244"/>
              <a:gd name="connsiteY6-926" fmla="*/ 1550002 h 2369152"/>
              <a:gd name="connsiteX7-927" fmla="*/ 2305244 w 2305244"/>
              <a:gd name="connsiteY7-928" fmla="*/ 1740502 h 2369152"/>
              <a:gd name="connsiteX8-929" fmla="*/ 1838519 w 2305244"/>
              <a:gd name="connsiteY8-930" fmla="*/ 1873852 h 2369152"/>
              <a:gd name="connsiteX9-931" fmla="*/ 2009969 w 2305244"/>
              <a:gd name="connsiteY9-932" fmla="*/ 2121502 h 2369152"/>
              <a:gd name="connsiteX10-933" fmla="*/ 1733744 w 2305244"/>
              <a:gd name="connsiteY10-934" fmla="*/ 1988152 h 2369152"/>
              <a:gd name="connsiteX11-935" fmla="*/ 1543244 w 2305244"/>
              <a:gd name="connsiteY11-936" fmla="*/ 2369152 h 2369152"/>
              <a:gd name="connsiteX12-937" fmla="*/ 1314644 w 2305244"/>
              <a:gd name="connsiteY12-938" fmla="*/ 2150077 h 2369152"/>
              <a:gd name="connsiteX13-939" fmla="*/ 1447994 w 2305244"/>
              <a:gd name="connsiteY13-940" fmla="*/ 1788127 h 2369152"/>
              <a:gd name="connsiteX14-941" fmla="*/ 909489 w 2305244"/>
              <a:gd name="connsiteY14-942" fmla="*/ 1225390 h 2369152"/>
              <a:gd name="connsiteX15-943" fmla="*/ 414951 w 2305244"/>
              <a:gd name="connsiteY15-944" fmla="*/ 2322212 h 2369152"/>
              <a:gd name="connsiteX16-945" fmla="*/ 293184 w 2305244"/>
              <a:gd name="connsiteY16-946" fmla="*/ 2052845 h 2369152"/>
              <a:gd name="connsiteX17-947" fmla="*/ 520411 w 2305244"/>
              <a:gd name="connsiteY17-948" fmla="*/ 767428 h 2369152"/>
              <a:gd name="connsiteX18-949" fmla="*/ 11167 w 2305244"/>
              <a:gd name="connsiteY18-950" fmla="*/ 5505 h 2369152"/>
              <a:gd name="connsiteX0-951" fmla="*/ 11167 w 2305244"/>
              <a:gd name="connsiteY0-952" fmla="*/ 5505 h 2369152"/>
              <a:gd name="connsiteX1-953" fmla="*/ 771719 w 2305244"/>
              <a:gd name="connsiteY1-954" fmla="*/ 578452 h 2369152"/>
              <a:gd name="connsiteX2-955" fmla="*/ 2041440 w 2305244"/>
              <a:gd name="connsiteY2-956" fmla="*/ 514597 h 2369152"/>
              <a:gd name="connsiteX3-957" fmla="*/ 2296406 w 2305244"/>
              <a:gd name="connsiteY3-958" fmla="*/ 662729 h 2369152"/>
              <a:gd name="connsiteX4-959" fmla="*/ 1124906 w 2305244"/>
              <a:gd name="connsiteY4-960" fmla="*/ 1004182 h 2369152"/>
              <a:gd name="connsiteX5-961" fmla="*/ 1628969 w 2305244"/>
              <a:gd name="connsiteY5-962" fmla="*/ 1550002 h 2369152"/>
              <a:gd name="connsiteX6-963" fmla="*/ 2076644 w 2305244"/>
              <a:gd name="connsiteY6-964" fmla="*/ 1550002 h 2369152"/>
              <a:gd name="connsiteX7-965" fmla="*/ 2305244 w 2305244"/>
              <a:gd name="connsiteY7-966" fmla="*/ 1740502 h 2369152"/>
              <a:gd name="connsiteX8-967" fmla="*/ 1838519 w 2305244"/>
              <a:gd name="connsiteY8-968" fmla="*/ 1873852 h 2369152"/>
              <a:gd name="connsiteX9-969" fmla="*/ 2009969 w 2305244"/>
              <a:gd name="connsiteY9-970" fmla="*/ 2121502 h 2369152"/>
              <a:gd name="connsiteX10-971" fmla="*/ 1733744 w 2305244"/>
              <a:gd name="connsiteY10-972" fmla="*/ 1988152 h 2369152"/>
              <a:gd name="connsiteX11-973" fmla="*/ 1543244 w 2305244"/>
              <a:gd name="connsiteY11-974" fmla="*/ 2369152 h 2369152"/>
              <a:gd name="connsiteX12-975" fmla="*/ 1314644 w 2305244"/>
              <a:gd name="connsiteY12-976" fmla="*/ 2150077 h 2369152"/>
              <a:gd name="connsiteX13-977" fmla="*/ 1473597 w 2305244"/>
              <a:gd name="connsiteY13-978" fmla="*/ 1788127 h 2369152"/>
              <a:gd name="connsiteX14-979" fmla="*/ 909489 w 2305244"/>
              <a:gd name="connsiteY14-980" fmla="*/ 1225390 h 2369152"/>
              <a:gd name="connsiteX15-981" fmla="*/ 414951 w 2305244"/>
              <a:gd name="connsiteY15-982" fmla="*/ 2322212 h 2369152"/>
              <a:gd name="connsiteX16-983" fmla="*/ 293184 w 2305244"/>
              <a:gd name="connsiteY16-984" fmla="*/ 2052845 h 2369152"/>
              <a:gd name="connsiteX17-985" fmla="*/ 520411 w 2305244"/>
              <a:gd name="connsiteY17-986" fmla="*/ 767428 h 2369152"/>
              <a:gd name="connsiteX18-987" fmla="*/ 11167 w 2305244"/>
              <a:gd name="connsiteY18-988" fmla="*/ 5505 h 2369152"/>
              <a:gd name="connsiteX0-989" fmla="*/ 11167 w 2305244"/>
              <a:gd name="connsiteY0-990" fmla="*/ 5505 h 2369152"/>
              <a:gd name="connsiteX1-991" fmla="*/ 771719 w 2305244"/>
              <a:gd name="connsiteY1-992" fmla="*/ 578452 h 2369152"/>
              <a:gd name="connsiteX2-993" fmla="*/ 2041440 w 2305244"/>
              <a:gd name="connsiteY2-994" fmla="*/ 514597 h 2369152"/>
              <a:gd name="connsiteX3-995" fmla="*/ 2296406 w 2305244"/>
              <a:gd name="connsiteY3-996" fmla="*/ 662729 h 2369152"/>
              <a:gd name="connsiteX4-997" fmla="*/ 1124906 w 2305244"/>
              <a:gd name="connsiteY4-998" fmla="*/ 1004182 h 2369152"/>
              <a:gd name="connsiteX5-999" fmla="*/ 1628969 w 2305244"/>
              <a:gd name="connsiteY5-1000" fmla="*/ 1550002 h 2369152"/>
              <a:gd name="connsiteX6-1001" fmla="*/ 2076644 w 2305244"/>
              <a:gd name="connsiteY6-1002" fmla="*/ 1550002 h 2369152"/>
              <a:gd name="connsiteX7-1003" fmla="*/ 2305244 w 2305244"/>
              <a:gd name="connsiteY7-1004" fmla="*/ 1740502 h 2369152"/>
              <a:gd name="connsiteX8-1005" fmla="*/ 1838519 w 2305244"/>
              <a:gd name="connsiteY8-1006" fmla="*/ 1873852 h 2369152"/>
              <a:gd name="connsiteX9-1007" fmla="*/ 2009969 w 2305244"/>
              <a:gd name="connsiteY9-1008" fmla="*/ 2121502 h 2369152"/>
              <a:gd name="connsiteX10-1009" fmla="*/ 1733744 w 2305244"/>
              <a:gd name="connsiteY10-1010" fmla="*/ 1988152 h 2369152"/>
              <a:gd name="connsiteX11-1011" fmla="*/ 1543244 w 2305244"/>
              <a:gd name="connsiteY11-1012" fmla="*/ 2369152 h 2369152"/>
              <a:gd name="connsiteX12-1013" fmla="*/ 1314644 w 2305244"/>
              <a:gd name="connsiteY12-1014" fmla="*/ 2150077 h 2369152"/>
              <a:gd name="connsiteX13-1015" fmla="*/ 1513830 w 2305244"/>
              <a:gd name="connsiteY13-1016" fmla="*/ 1784469 h 2369152"/>
              <a:gd name="connsiteX14-1017" fmla="*/ 909489 w 2305244"/>
              <a:gd name="connsiteY14-1018" fmla="*/ 1225390 h 2369152"/>
              <a:gd name="connsiteX15-1019" fmla="*/ 414951 w 2305244"/>
              <a:gd name="connsiteY15-1020" fmla="*/ 2322212 h 2369152"/>
              <a:gd name="connsiteX16-1021" fmla="*/ 293184 w 2305244"/>
              <a:gd name="connsiteY16-1022" fmla="*/ 2052845 h 2369152"/>
              <a:gd name="connsiteX17-1023" fmla="*/ 520411 w 2305244"/>
              <a:gd name="connsiteY17-1024" fmla="*/ 767428 h 2369152"/>
              <a:gd name="connsiteX18-1025" fmla="*/ 11167 w 2305244"/>
              <a:gd name="connsiteY18-1026" fmla="*/ 5505 h 2369152"/>
              <a:gd name="connsiteX0-1027" fmla="*/ 11167 w 2305244"/>
              <a:gd name="connsiteY0-1028" fmla="*/ 5505 h 2369152"/>
              <a:gd name="connsiteX1-1029" fmla="*/ 771719 w 2305244"/>
              <a:gd name="connsiteY1-1030" fmla="*/ 578452 h 2369152"/>
              <a:gd name="connsiteX2-1031" fmla="*/ 2041440 w 2305244"/>
              <a:gd name="connsiteY2-1032" fmla="*/ 514597 h 2369152"/>
              <a:gd name="connsiteX3-1033" fmla="*/ 2296406 w 2305244"/>
              <a:gd name="connsiteY3-1034" fmla="*/ 662729 h 2369152"/>
              <a:gd name="connsiteX4-1035" fmla="*/ 1124906 w 2305244"/>
              <a:gd name="connsiteY4-1036" fmla="*/ 1004182 h 2369152"/>
              <a:gd name="connsiteX5-1037" fmla="*/ 1628969 w 2305244"/>
              <a:gd name="connsiteY5-1038" fmla="*/ 1550002 h 2369152"/>
              <a:gd name="connsiteX6-1039" fmla="*/ 2076644 w 2305244"/>
              <a:gd name="connsiteY6-1040" fmla="*/ 1550002 h 2369152"/>
              <a:gd name="connsiteX7-1041" fmla="*/ 2305244 w 2305244"/>
              <a:gd name="connsiteY7-1042" fmla="*/ 1740502 h 2369152"/>
              <a:gd name="connsiteX8-1043" fmla="*/ 1838519 w 2305244"/>
              <a:gd name="connsiteY8-1044" fmla="*/ 1873852 h 2369152"/>
              <a:gd name="connsiteX9-1045" fmla="*/ 2009969 w 2305244"/>
              <a:gd name="connsiteY9-1046" fmla="*/ 2121502 h 2369152"/>
              <a:gd name="connsiteX10-1047" fmla="*/ 1733744 w 2305244"/>
              <a:gd name="connsiteY10-1048" fmla="*/ 1988152 h 2369152"/>
              <a:gd name="connsiteX11-1049" fmla="*/ 1543244 w 2305244"/>
              <a:gd name="connsiteY11-1050" fmla="*/ 2369152 h 2369152"/>
              <a:gd name="connsiteX12-1051" fmla="*/ 1314644 w 2305244"/>
              <a:gd name="connsiteY12-1052" fmla="*/ 2150077 h 2369152"/>
              <a:gd name="connsiteX13-1053" fmla="*/ 1495542 w 2305244"/>
              <a:gd name="connsiteY13-1054" fmla="*/ 1788127 h 2369152"/>
              <a:gd name="connsiteX14-1055" fmla="*/ 909489 w 2305244"/>
              <a:gd name="connsiteY14-1056" fmla="*/ 1225390 h 2369152"/>
              <a:gd name="connsiteX15-1057" fmla="*/ 414951 w 2305244"/>
              <a:gd name="connsiteY15-1058" fmla="*/ 2322212 h 2369152"/>
              <a:gd name="connsiteX16-1059" fmla="*/ 293184 w 2305244"/>
              <a:gd name="connsiteY16-1060" fmla="*/ 2052845 h 2369152"/>
              <a:gd name="connsiteX17-1061" fmla="*/ 520411 w 2305244"/>
              <a:gd name="connsiteY17-1062" fmla="*/ 767428 h 2369152"/>
              <a:gd name="connsiteX18-1063" fmla="*/ 11167 w 2305244"/>
              <a:gd name="connsiteY18-1064" fmla="*/ 5505 h 2369152"/>
              <a:gd name="connsiteX0-1065" fmla="*/ 11167 w 2305244"/>
              <a:gd name="connsiteY0-1066" fmla="*/ 5505 h 2369152"/>
              <a:gd name="connsiteX1-1067" fmla="*/ 771719 w 2305244"/>
              <a:gd name="connsiteY1-1068" fmla="*/ 578452 h 2369152"/>
              <a:gd name="connsiteX2-1069" fmla="*/ 2041440 w 2305244"/>
              <a:gd name="connsiteY2-1070" fmla="*/ 514597 h 2369152"/>
              <a:gd name="connsiteX3-1071" fmla="*/ 2296406 w 2305244"/>
              <a:gd name="connsiteY3-1072" fmla="*/ 662729 h 2369152"/>
              <a:gd name="connsiteX4-1073" fmla="*/ 1124906 w 2305244"/>
              <a:gd name="connsiteY4-1074" fmla="*/ 1004182 h 2369152"/>
              <a:gd name="connsiteX5-1075" fmla="*/ 1650914 w 2305244"/>
              <a:gd name="connsiteY5-1076" fmla="*/ 1597551 h 2369152"/>
              <a:gd name="connsiteX6-1077" fmla="*/ 2076644 w 2305244"/>
              <a:gd name="connsiteY6-1078" fmla="*/ 1550002 h 2369152"/>
              <a:gd name="connsiteX7-1079" fmla="*/ 2305244 w 2305244"/>
              <a:gd name="connsiteY7-1080" fmla="*/ 1740502 h 2369152"/>
              <a:gd name="connsiteX8-1081" fmla="*/ 1838519 w 2305244"/>
              <a:gd name="connsiteY8-1082" fmla="*/ 1873852 h 2369152"/>
              <a:gd name="connsiteX9-1083" fmla="*/ 2009969 w 2305244"/>
              <a:gd name="connsiteY9-1084" fmla="*/ 2121502 h 2369152"/>
              <a:gd name="connsiteX10-1085" fmla="*/ 1733744 w 2305244"/>
              <a:gd name="connsiteY10-1086" fmla="*/ 1988152 h 2369152"/>
              <a:gd name="connsiteX11-1087" fmla="*/ 1543244 w 2305244"/>
              <a:gd name="connsiteY11-1088" fmla="*/ 2369152 h 2369152"/>
              <a:gd name="connsiteX12-1089" fmla="*/ 1314644 w 2305244"/>
              <a:gd name="connsiteY12-1090" fmla="*/ 2150077 h 2369152"/>
              <a:gd name="connsiteX13-1091" fmla="*/ 1495542 w 2305244"/>
              <a:gd name="connsiteY13-1092" fmla="*/ 1788127 h 2369152"/>
              <a:gd name="connsiteX14-1093" fmla="*/ 909489 w 2305244"/>
              <a:gd name="connsiteY14-1094" fmla="*/ 1225390 h 2369152"/>
              <a:gd name="connsiteX15-1095" fmla="*/ 414951 w 2305244"/>
              <a:gd name="connsiteY15-1096" fmla="*/ 2322212 h 2369152"/>
              <a:gd name="connsiteX16-1097" fmla="*/ 293184 w 2305244"/>
              <a:gd name="connsiteY16-1098" fmla="*/ 2052845 h 2369152"/>
              <a:gd name="connsiteX17-1099" fmla="*/ 520411 w 2305244"/>
              <a:gd name="connsiteY17-1100" fmla="*/ 767428 h 2369152"/>
              <a:gd name="connsiteX18-1101" fmla="*/ 11167 w 2305244"/>
              <a:gd name="connsiteY18-1102" fmla="*/ 5505 h 2369152"/>
              <a:gd name="connsiteX0-1103" fmla="*/ 11167 w 2305244"/>
              <a:gd name="connsiteY0-1104" fmla="*/ 5505 h 2369152"/>
              <a:gd name="connsiteX1-1105" fmla="*/ 771719 w 2305244"/>
              <a:gd name="connsiteY1-1106" fmla="*/ 578452 h 2369152"/>
              <a:gd name="connsiteX2-1107" fmla="*/ 2041440 w 2305244"/>
              <a:gd name="connsiteY2-1108" fmla="*/ 514597 h 2369152"/>
              <a:gd name="connsiteX3-1109" fmla="*/ 2296406 w 2305244"/>
              <a:gd name="connsiteY3-1110" fmla="*/ 662729 h 2369152"/>
              <a:gd name="connsiteX4-1111" fmla="*/ 1124906 w 2305244"/>
              <a:gd name="connsiteY4-1112" fmla="*/ 1004182 h 2369152"/>
              <a:gd name="connsiteX5-1113" fmla="*/ 1676517 w 2305244"/>
              <a:gd name="connsiteY5-1114" fmla="*/ 1608523 h 2369152"/>
              <a:gd name="connsiteX6-1115" fmla="*/ 2076644 w 2305244"/>
              <a:gd name="connsiteY6-1116" fmla="*/ 1550002 h 2369152"/>
              <a:gd name="connsiteX7-1117" fmla="*/ 2305244 w 2305244"/>
              <a:gd name="connsiteY7-1118" fmla="*/ 1740502 h 2369152"/>
              <a:gd name="connsiteX8-1119" fmla="*/ 1838519 w 2305244"/>
              <a:gd name="connsiteY8-1120" fmla="*/ 1873852 h 2369152"/>
              <a:gd name="connsiteX9-1121" fmla="*/ 2009969 w 2305244"/>
              <a:gd name="connsiteY9-1122" fmla="*/ 2121502 h 2369152"/>
              <a:gd name="connsiteX10-1123" fmla="*/ 1733744 w 2305244"/>
              <a:gd name="connsiteY10-1124" fmla="*/ 1988152 h 2369152"/>
              <a:gd name="connsiteX11-1125" fmla="*/ 1543244 w 2305244"/>
              <a:gd name="connsiteY11-1126" fmla="*/ 2369152 h 2369152"/>
              <a:gd name="connsiteX12-1127" fmla="*/ 1314644 w 2305244"/>
              <a:gd name="connsiteY12-1128" fmla="*/ 2150077 h 2369152"/>
              <a:gd name="connsiteX13-1129" fmla="*/ 1495542 w 2305244"/>
              <a:gd name="connsiteY13-1130" fmla="*/ 1788127 h 2369152"/>
              <a:gd name="connsiteX14-1131" fmla="*/ 909489 w 2305244"/>
              <a:gd name="connsiteY14-1132" fmla="*/ 1225390 h 2369152"/>
              <a:gd name="connsiteX15-1133" fmla="*/ 414951 w 2305244"/>
              <a:gd name="connsiteY15-1134" fmla="*/ 2322212 h 2369152"/>
              <a:gd name="connsiteX16-1135" fmla="*/ 293184 w 2305244"/>
              <a:gd name="connsiteY16-1136" fmla="*/ 2052845 h 2369152"/>
              <a:gd name="connsiteX17-1137" fmla="*/ 520411 w 2305244"/>
              <a:gd name="connsiteY17-1138" fmla="*/ 767428 h 2369152"/>
              <a:gd name="connsiteX18-1139" fmla="*/ 11167 w 2305244"/>
              <a:gd name="connsiteY18-1140" fmla="*/ 5505 h 2369152"/>
              <a:gd name="connsiteX0-1141" fmla="*/ 11167 w 2305244"/>
              <a:gd name="connsiteY0-1142" fmla="*/ 5505 h 2369152"/>
              <a:gd name="connsiteX1-1143" fmla="*/ 771719 w 2305244"/>
              <a:gd name="connsiteY1-1144" fmla="*/ 578452 h 2369152"/>
              <a:gd name="connsiteX2-1145" fmla="*/ 2041440 w 2305244"/>
              <a:gd name="connsiteY2-1146" fmla="*/ 514597 h 2369152"/>
              <a:gd name="connsiteX3-1147" fmla="*/ 2296406 w 2305244"/>
              <a:gd name="connsiteY3-1148" fmla="*/ 662729 h 2369152"/>
              <a:gd name="connsiteX4-1149" fmla="*/ 1124906 w 2305244"/>
              <a:gd name="connsiteY4-1150" fmla="*/ 1004182 h 2369152"/>
              <a:gd name="connsiteX5-1151" fmla="*/ 1676517 w 2305244"/>
              <a:gd name="connsiteY5-1152" fmla="*/ 1608523 h 2369152"/>
              <a:gd name="connsiteX6-1153" fmla="*/ 2032752 w 2305244"/>
              <a:gd name="connsiteY6-1154" fmla="*/ 1550002 h 2369152"/>
              <a:gd name="connsiteX7-1155" fmla="*/ 2305244 w 2305244"/>
              <a:gd name="connsiteY7-1156" fmla="*/ 1740502 h 2369152"/>
              <a:gd name="connsiteX8-1157" fmla="*/ 1838519 w 2305244"/>
              <a:gd name="connsiteY8-1158" fmla="*/ 1873852 h 2369152"/>
              <a:gd name="connsiteX9-1159" fmla="*/ 2009969 w 2305244"/>
              <a:gd name="connsiteY9-1160" fmla="*/ 2121502 h 2369152"/>
              <a:gd name="connsiteX10-1161" fmla="*/ 1733744 w 2305244"/>
              <a:gd name="connsiteY10-1162" fmla="*/ 1988152 h 2369152"/>
              <a:gd name="connsiteX11-1163" fmla="*/ 1543244 w 2305244"/>
              <a:gd name="connsiteY11-1164" fmla="*/ 2369152 h 2369152"/>
              <a:gd name="connsiteX12-1165" fmla="*/ 1314644 w 2305244"/>
              <a:gd name="connsiteY12-1166" fmla="*/ 2150077 h 2369152"/>
              <a:gd name="connsiteX13-1167" fmla="*/ 1495542 w 2305244"/>
              <a:gd name="connsiteY13-1168" fmla="*/ 1788127 h 2369152"/>
              <a:gd name="connsiteX14-1169" fmla="*/ 909489 w 2305244"/>
              <a:gd name="connsiteY14-1170" fmla="*/ 1225390 h 2369152"/>
              <a:gd name="connsiteX15-1171" fmla="*/ 414951 w 2305244"/>
              <a:gd name="connsiteY15-1172" fmla="*/ 2322212 h 2369152"/>
              <a:gd name="connsiteX16-1173" fmla="*/ 293184 w 2305244"/>
              <a:gd name="connsiteY16-1174" fmla="*/ 2052845 h 2369152"/>
              <a:gd name="connsiteX17-1175" fmla="*/ 520411 w 2305244"/>
              <a:gd name="connsiteY17-1176" fmla="*/ 767428 h 2369152"/>
              <a:gd name="connsiteX18-1177" fmla="*/ 11167 w 2305244"/>
              <a:gd name="connsiteY18-1178" fmla="*/ 5505 h 2369152"/>
              <a:gd name="connsiteX0-1179" fmla="*/ 2305244 w 2305244"/>
              <a:gd name="connsiteY0-1180" fmla="*/ 1740502 h 2369152"/>
              <a:gd name="connsiteX1-1181" fmla="*/ 1838519 w 2305244"/>
              <a:gd name="connsiteY1-1182" fmla="*/ 1873852 h 2369152"/>
              <a:gd name="connsiteX2-1183" fmla="*/ 2009969 w 2305244"/>
              <a:gd name="connsiteY2-1184" fmla="*/ 2121502 h 2369152"/>
              <a:gd name="connsiteX3-1185" fmla="*/ 1733744 w 2305244"/>
              <a:gd name="connsiteY3-1186" fmla="*/ 1988152 h 2369152"/>
              <a:gd name="connsiteX4-1187" fmla="*/ 1543244 w 2305244"/>
              <a:gd name="connsiteY4-1188" fmla="*/ 2369152 h 2369152"/>
              <a:gd name="connsiteX5-1189" fmla="*/ 1314644 w 2305244"/>
              <a:gd name="connsiteY5-1190" fmla="*/ 2150077 h 2369152"/>
              <a:gd name="connsiteX6-1191" fmla="*/ 1495542 w 2305244"/>
              <a:gd name="connsiteY6-1192" fmla="*/ 1788127 h 2369152"/>
              <a:gd name="connsiteX7-1193" fmla="*/ 909489 w 2305244"/>
              <a:gd name="connsiteY7-1194" fmla="*/ 1225390 h 2369152"/>
              <a:gd name="connsiteX8-1195" fmla="*/ 414951 w 2305244"/>
              <a:gd name="connsiteY8-1196" fmla="*/ 2322212 h 2369152"/>
              <a:gd name="connsiteX9-1197" fmla="*/ 293184 w 2305244"/>
              <a:gd name="connsiteY9-1198" fmla="*/ 2052845 h 2369152"/>
              <a:gd name="connsiteX10-1199" fmla="*/ 520411 w 2305244"/>
              <a:gd name="connsiteY10-1200" fmla="*/ 767428 h 2369152"/>
              <a:gd name="connsiteX11-1201" fmla="*/ 11167 w 2305244"/>
              <a:gd name="connsiteY11-1202" fmla="*/ 5505 h 2369152"/>
              <a:gd name="connsiteX12-1203" fmla="*/ 771719 w 2305244"/>
              <a:gd name="connsiteY12-1204" fmla="*/ 578452 h 2369152"/>
              <a:gd name="connsiteX13-1205" fmla="*/ 2041440 w 2305244"/>
              <a:gd name="connsiteY13-1206" fmla="*/ 514597 h 2369152"/>
              <a:gd name="connsiteX14-1207" fmla="*/ 2296406 w 2305244"/>
              <a:gd name="connsiteY14-1208" fmla="*/ 662729 h 2369152"/>
              <a:gd name="connsiteX15-1209" fmla="*/ 1124906 w 2305244"/>
              <a:gd name="connsiteY15-1210" fmla="*/ 1004182 h 2369152"/>
              <a:gd name="connsiteX16-1211" fmla="*/ 1676517 w 2305244"/>
              <a:gd name="connsiteY16-1212" fmla="*/ 1608523 h 2369152"/>
              <a:gd name="connsiteX17-1213" fmla="*/ 2124192 w 2305244"/>
              <a:gd name="connsiteY17-1214" fmla="*/ 1641442 h 2369152"/>
              <a:gd name="connsiteX0-1215" fmla="*/ 2305244 w 2305244"/>
              <a:gd name="connsiteY0-1216" fmla="*/ 1740502 h 2369152"/>
              <a:gd name="connsiteX1-1217" fmla="*/ 1838519 w 2305244"/>
              <a:gd name="connsiteY1-1218" fmla="*/ 1873852 h 2369152"/>
              <a:gd name="connsiteX2-1219" fmla="*/ 2009969 w 2305244"/>
              <a:gd name="connsiteY2-1220" fmla="*/ 2121502 h 2369152"/>
              <a:gd name="connsiteX3-1221" fmla="*/ 1733744 w 2305244"/>
              <a:gd name="connsiteY3-1222" fmla="*/ 1988152 h 2369152"/>
              <a:gd name="connsiteX4-1223" fmla="*/ 1543244 w 2305244"/>
              <a:gd name="connsiteY4-1224" fmla="*/ 2369152 h 2369152"/>
              <a:gd name="connsiteX5-1225" fmla="*/ 1314644 w 2305244"/>
              <a:gd name="connsiteY5-1226" fmla="*/ 2150077 h 2369152"/>
              <a:gd name="connsiteX6-1227" fmla="*/ 1495542 w 2305244"/>
              <a:gd name="connsiteY6-1228" fmla="*/ 1788127 h 2369152"/>
              <a:gd name="connsiteX7-1229" fmla="*/ 909489 w 2305244"/>
              <a:gd name="connsiteY7-1230" fmla="*/ 1225390 h 2369152"/>
              <a:gd name="connsiteX8-1231" fmla="*/ 414951 w 2305244"/>
              <a:gd name="connsiteY8-1232" fmla="*/ 2322212 h 2369152"/>
              <a:gd name="connsiteX9-1233" fmla="*/ 293184 w 2305244"/>
              <a:gd name="connsiteY9-1234" fmla="*/ 2052845 h 2369152"/>
              <a:gd name="connsiteX10-1235" fmla="*/ 520411 w 2305244"/>
              <a:gd name="connsiteY10-1236" fmla="*/ 767428 h 2369152"/>
              <a:gd name="connsiteX11-1237" fmla="*/ 11167 w 2305244"/>
              <a:gd name="connsiteY11-1238" fmla="*/ 5505 h 2369152"/>
              <a:gd name="connsiteX12-1239" fmla="*/ 771719 w 2305244"/>
              <a:gd name="connsiteY12-1240" fmla="*/ 578452 h 2369152"/>
              <a:gd name="connsiteX13-1241" fmla="*/ 2041440 w 2305244"/>
              <a:gd name="connsiteY13-1242" fmla="*/ 514597 h 2369152"/>
              <a:gd name="connsiteX14-1243" fmla="*/ 2296406 w 2305244"/>
              <a:gd name="connsiteY14-1244" fmla="*/ 662729 h 2369152"/>
              <a:gd name="connsiteX15-1245" fmla="*/ 1124906 w 2305244"/>
              <a:gd name="connsiteY15-1246" fmla="*/ 1004182 h 2369152"/>
              <a:gd name="connsiteX16-1247" fmla="*/ 1676517 w 2305244"/>
              <a:gd name="connsiteY16-1248" fmla="*/ 1608523 h 2369152"/>
              <a:gd name="connsiteX17-1249" fmla="*/ 2102246 w 2305244"/>
              <a:gd name="connsiteY17-1250" fmla="*/ 1579262 h 2369152"/>
              <a:gd name="connsiteX0-1251" fmla="*/ 2275983 w 2296406"/>
              <a:gd name="connsiteY0-1252" fmla="*/ 1747817 h 2369152"/>
              <a:gd name="connsiteX1-1253" fmla="*/ 1838519 w 2296406"/>
              <a:gd name="connsiteY1-1254" fmla="*/ 1873852 h 2369152"/>
              <a:gd name="connsiteX2-1255" fmla="*/ 2009969 w 2296406"/>
              <a:gd name="connsiteY2-1256" fmla="*/ 2121502 h 2369152"/>
              <a:gd name="connsiteX3-1257" fmla="*/ 1733744 w 2296406"/>
              <a:gd name="connsiteY3-1258" fmla="*/ 1988152 h 2369152"/>
              <a:gd name="connsiteX4-1259" fmla="*/ 1543244 w 2296406"/>
              <a:gd name="connsiteY4-1260" fmla="*/ 2369152 h 2369152"/>
              <a:gd name="connsiteX5-1261" fmla="*/ 1314644 w 2296406"/>
              <a:gd name="connsiteY5-1262" fmla="*/ 2150077 h 2369152"/>
              <a:gd name="connsiteX6-1263" fmla="*/ 1495542 w 2296406"/>
              <a:gd name="connsiteY6-1264" fmla="*/ 1788127 h 2369152"/>
              <a:gd name="connsiteX7-1265" fmla="*/ 909489 w 2296406"/>
              <a:gd name="connsiteY7-1266" fmla="*/ 1225390 h 2369152"/>
              <a:gd name="connsiteX8-1267" fmla="*/ 414951 w 2296406"/>
              <a:gd name="connsiteY8-1268" fmla="*/ 2322212 h 2369152"/>
              <a:gd name="connsiteX9-1269" fmla="*/ 293184 w 2296406"/>
              <a:gd name="connsiteY9-1270" fmla="*/ 2052845 h 2369152"/>
              <a:gd name="connsiteX10-1271" fmla="*/ 520411 w 2296406"/>
              <a:gd name="connsiteY10-1272" fmla="*/ 767428 h 2369152"/>
              <a:gd name="connsiteX11-1273" fmla="*/ 11167 w 2296406"/>
              <a:gd name="connsiteY11-1274" fmla="*/ 5505 h 2369152"/>
              <a:gd name="connsiteX12-1275" fmla="*/ 771719 w 2296406"/>
              <a:gd name="connsiteY12-1276" fmla="*/ 578452 h 2369152"/>
              <a:gd name="connsiteX13-1277" fmla="*/ 2041440 w 2296406"/>
              <a:gd name="connsiteY13-1278" fmla="*/ 514597 h 2369152"/>
              <a:gd name="connsiteX14-1279" fmla="*/ 2296406 w 2296406"/>
              <a:gd name="connsiteY14-1280" fmla="*/ 662729 h 2369152"/>
              <a:gd name="connsiteX15-1281" fmla="*/ 1124906 w 2296406"/>
              <a:gd name="connsiteY15-1282" fmla="*/ 1004182 h 2369152"/>
              <a:gd name="connsiteX16-1283" fmla="*/ 1676517 w 2296406"/>
              <a:gd name="connsiteY16-1284" fmla="*/ 1608523 h 2369152"/>
              <a:gd name="connsiteX17-1285" fmla="*/ 2102246 w 2296406"/>
              <a:gd name="connsiteY17-1286" fmla="*/ 1579262 h 2369152"/>
              <a:gd name="connsiteX0-1287" fmla="*/ 2290614 w 2296406"/>
              <a:gd name="connsiteY0-1288" fmla="*/ 1777078 h 2369152"/>
              <a:gd name="connsiteX1-1289" fmla="*/ 1838519 w 2296406"/>
              <a:gd name="connsiteY1-1290" fmla="*/ 1873852 h 2369152"/>
              <a:gd name="connsiteX2-1291" fmla="*/ 2009969 w 2296406"/>
              <a:gd name="connsiteY2-1292" fmla="*/ 2121502 h 2369152"/>
              <a:gd name="connsiteX3-1293" fmla="*/ 1733744 w 2296406"/>
              <a:gd name="connsiteY3-1294" fmla="*/ 1988152 h 2369152"/>
              <a:gd name="connsiteX4-1295" fmla="*/ 1543244 w 2296406"/>
              <a:gd name="connsiteY4-1296" fmla="*/ 2369152 h 2369152"/>
              <a:gd name="connsiteX5-1297" fmla="*/ 1314644 w 2296406"/>
              <a:gd name="connsiteY5-1298" fmla="*/ 2150077 h 2369152"/>
              <a:gd name="connsiteX6-1299" fmla="*/ 1495542 w 2296406"/>
              <a:gd name="connsiteY6-1300" fmla="*/ 1788127 h 2369152"/>
              <a:gd name="connsiteX7-1301" fmla="*/ 909489 w 2296406"/>
              <a:gd name="connsiteY7-1302" fmla="*/ 1225390 h 2369152"/>
              <a:gd name="connsiteX8-1303" fmla="*/ 414951 w 2296406"/>
              <a:gd name="connsiteY8-1304" fmla="*/ 2322212 h 2369152"/>
              <a:gd name="connsiteX9-1305" fmla="*/ 293184 w 2296406"/>
              <a:gd name="connsiteY9-1306" fmla="*/ 2052845 h 2369152"/>
              <a:gd name="connsiteX10-1307" fmla="*/ 520411 w 2296406"/>
              <a:gd name="connsiteY10-1308" fmla="*/ 767428 h 2369152"/>
              <a:gd name="connsiteX11-1309" fmla="*/ 11167 w 2296406"/>
              <a:gd name="connsiteY11-1310" fmla="*/ 5505 h 2369152"/>
              <a:gd name="connsiteX12-1311" fmla="*/ 771719 w 2296406"/>
              <a:gd name="connsiteY12-1312" fmla="*/ 578452 h 2369152"/>
              <a:gd name="connsiteX13-1313" fmla="*/ 2041440 w 2296406"/>
              <a:gd name="connsiteY13-1314" fmla="*/ 514597 h 2369152"/>
              <a:gd name="connsiteX14-1315" fmla="*/ 2296406 w 2296406"/>
              <a:gd name="connsiteY14-1316" fmla="*/ 662729 h 2369152"/>
              <a:gd name="connsiteX15-1317" fmla="*/ 1124906 w 2296406"/>
              <a:gd name="connsiteY15-1318" fmla="*/ 1004182 h 2369152"/>
              <a:gd name="connsiteX16-1319" fmla="*/ 1676517 w 2296406"/>
              <a:gd name="connsiteY16-1320" fmla="*/ 1608523 h 2369152"/>
              <a:gd name="connsiteX17-1321" fmla="*/ 2102246 w 2296406"/>
              <a:gd name="connsiteY17-1322" fmla="*/ 1579262 h 2369152"/>
              <a:gd name="connsiteX0-1323" fmla="*/ 2290614 w 2296406"/>
              <a:gd name="connsiteY0-1324" fmla="*/ 1740502 h 2369152"/>
              <a:gd name="connsiteX1-1325" fmla="*/ 1838519 w 2296406"/>
              <a:gd name="connsiteY1-1326" fmla="*/ 1873852 h 2369152"/>
              <a:gd name="connsiteX2-1327" fmla="*/ 2009969 w 2296406"/>
              <a:gd name="connsiteY2-1328" fmla="*/ 2121502 h 2369152"/>
              <a:gd name="connsiteX3-1329" fmla="*/ 1733744 w 2296406"/>
              <a:gd name="connsiteY3-1330" fmla="*/ 1988152 h 2369152"/>
              <a:gd name="connsiteX4-1331" fmla="*/ 1543244 w 2296406"/>
              <a:gd name="connsiteY4-1332" fmla="*/ 2369152 h 2369152"/>
              <a:gd name="connsiteX5-1333" fmla="*/ 1314644 w 2296406"/>
              <a:gd name="connsiteY5-1334" fmla="*/ 2150077 h 2369152"/>
              <a:gd name="connsiteX6-1335" fmla="*/ 1495542 w 2296406"/>
              <a:gd name="connsiteY6-1336" fmla="*/ 1788127 h 2369152"/>
              <a:gd name="connsiteX7-1337" fmla="*/ 909489 w 2296406"/>
              <a:gd name="connsiteY7-1338" fmla="*/ 1225390 h 2369152"/>
              <a:gd name="connsiteX8-1339" fmla="*/ 414951 w 2296406"/>
              <a:gd name="connsiteY8-1340" fmla="*/ 2322212 h 2369152"/>
              <a:gd name="connsiteX9-1341" fmla="*/ 293184 w 2296406"/>
              <a:gd name="connsiteY9-1342" fmla="*/ 2052845 h 2369152"/>
              <a:gd name="connsiteX10-1343" fmla="*/ 520411 w 2296406"/>
              <a:gd name="connsiteY10-1344" fmla="*/ 767428 h 2369152"/>
              <a:gd name="connsiteX11-1345" fmla="*/ 11167 w 2296406"/>
              <a:gd name="connsiteY11-1346" fmla="*/ 5505 h 2369152"/>
              <a:gd name="connsiteX12-1347" fmla="*/ 771719 w 2296406"/>
              <a:gd name="connsiteY12-1348" fmla="*/ 578452 h 2369152"/>
              <a:gd name="connsiteX13-1349" fmla="*/ 2041440 w 2296406"/>
              <a:gd name="connsiteY13-1350" fmla="*/ 514597 h 2369152"/>
              <a:gd name="connsiteX14-1351" fmla="*/ 2296406 w 2296406"/>
              <a:gd name="connsiteY14-1352" fmla="*/ 662729 h 2369152"/>
              <a:gd name="connsiteX15-1353" fmla="*/ 1124906 w 2296406"/>
              <a:gd name="connsiteY15-1354" fmla="*/ 1004182 h 2369152"/>
              <a:gd name="connsiteX16-1355" fmla="*/ 1676517 w 2296406"/>
              <a:gd name="connsiteY16-1356" fmla="*/ 1608523 h 2369152"/>
              <a:gd name="connsiteX17-1357" fmla="*/ 2102246 w 2296406"/>
              <a:gd name="connsiteY17-1358" fmla="*/ 1579262 h 2369152"/>
              <a:gd name="connsiteX0-1359" fmla="*/ 2290614 w 2296406"/>
              <a:gd name="connsiteY0-1360" fmla="*/ 1740502 h 2369152"/>
              <a:gd name="connsiteX1-1361" fmla="*/ 1838519 w 2296406"/>
              <a:gd name="connsiteY1-1362" fmla="*/ 1873852 h 2369152"/>
              <a:gd name="connsiteX2-1363" fmla="*/ 2009969 w 2296406"/>
              <a:gd name="connsiteY2-1364" fmla="*/ 2121502 h 2369152"/>
              <a:gd name="connsiteX3-1365" fmla="*/ 1733744 w 2296406"/>
              <a:gd name="connsiteY3-1366" fmla="*/ 1988152 h 2369152"/>
              <a:gd name="connsiteX4-1367" fmla="*/ 1543244 w 2296406"/>
              <a:gd name="connsiteY4-1368" fmla="*/ 2369152 h 2369152"/>
              <a:gd name="connsiteX5-1369" fmla="*/ 1314644 w 2296406"/>
              <a:gd name="connsiteY5-1370" fmla="*/ 2150077 h 2369152"/>
              <a:gd name="connsiteX6-1371" fmla="*/ 1495542 w 2296406"/>
              <a:gd name="connsiteY6-1372" fmla="*/ 1788127 h 2369152"/>
              <a:gd name="connsiteX7-1373" fmla="*/ 909489 w 2296406"/>
              <a:gd name="connsiteY7-1374" fmla="*/ 1225390 h 2369152"/>
              <a:gd name="connsiteX8-1375" fmla="*/ 414951 w 2296406"/>
              <a:gd name="connsiteY8-1376" fmla="*/ 2322212 h 2369152"/>
              <a:gd name="connsiteX9-1377" fmla="*/ 293184 w 2296406"/>
              <a:gd name="connsiteY9-1378" fmla="*/ 2052845 h 2369152"/>
              <a:gd name="connsiteX10-1379" fmla="*/ 520411 w 2296406"/>
              <a:gd name="connsiteY10-1380" fmla="*/ 767428 h 2369152"/>
              <a:gd name="connsiteX11-1381" fmla="*/ 11167 w 2296406"/>
              <a:gd name="connsiteY11-1382" fmla="*/ 5505 h 2369152"/>
              <a:gd name="connsiteX12-1383" fmla="*/ 771719 w 2296406"/>
              <a:gd name="connsiteY12-1384" fmla="*/ 578452 h 2369152"/>
              <a:gd name="connsiteX13-1385" fmla="*/ 2041440 w 2296406"/>
              <a:gd name="connsiteY13-1386" fmla="*/ 514597 h 2369152"/>
              <a:gd name="connsiteX14-1387" fmla="*/ 2296406 w 2296406"/>
              <a:gd name="connsiteY14-1388" fmla="*/ 662729 h 2369152"/>
              <a:gd name="connsiteX15-1389" fmla="*/ 1124906 w 2296406"/>
              <a:gd name="connsiteY15-1390" fmla="*/ 1004182 h 2369152"/>
              <a:gd name="connsiteX16-1391" fmla="*/ 1676517 w 2296406"/>
              <a:gd name="connsiteY16-1392" fmla="*/ 1608523 h 2369152"/>
              <a:gd name="connsiteX17-1393" fmla="*/ 2062012 w 2296406"/>
              <a:gd name="connsiteY17-1394" fmla="*/ 1560974 h 2369152"/>
              <a:gd name="connsiteX0-1395" fmla="*/ 2257695 w 2296406"/>
              <a:gd name="connsiteY0-1396" fmla="*/ 1755133 h 2369152"/>
              <a:gd name="connsiteX1-1397" fmla="*/ 1838519 w 2296406"/>
              <a:gd name="connsiteY1-1398" fmla="*/ 1873852 h 2369152"/>
              <a:gd name="connsiteX2-1399" fmla="*/ 2009969 w 2296406"/>
              <a:gd name="connsiteY2-1400" fmla="*/ 2121502 h 2369152"/>
              <a:gd name="connsiteX3-1401" fmla="*/ 1733744 w 2296406"/>
              <a:gd name="connsiteY3-1402" fmla="*/ 1988152 h 2369152"/>
              <a:gd name="connsiteX4-1403" fmla="*/ 1543244 w 2296406"/>
              <a:gd name="connsiteY4-1404" fmla="*/ 2369152 h 2369152"/>
              <a:gd name="connsiteX5-1405" fmla="*/ 1314644 w 2296406"/>
              <a:gd name="connsiteY5-1406" fmla="*/ 2150077 h 2369152"/>
              <a:gd name="connsiteX6-1407" fmla="*/ 1495542 w 2296406"/>
              <a:gd name="connsiteY6-1408" fmla="*/ 1788127 h 2369152"/>
              <a:gd name="connsiteX7-1409" fmla="*/ 909489 w 2296406"/>
              <a:gd name="connsiteY7-1410" fmla="*/ 1225390 h 2369152"/>
              <a:gd name="connsiteX8-1411" fmla="*/ 414951 w 2296406"/>
              <a:gd name="connsiteY8-1412" fmla="*/ 2322212 h 2369152"/>
              <a:gd name="connsiteX9-1413" fmla="*/ 293184 w 2296406"/>
              <a:gd name="connsiteY9-1414" fmla="*/ 2052845 h 2369152"/>
              <a:gd name="connsiteX10-1415" fmla="*/ 520411 w 2296406"/>
              <a:gd name="connsiteY10-1416" fmla="*/ 767428 h 2369152"/>
              <a:gd name="connsiteX11-1417" fmla="*/ 11167 w 2296406"/>
              <a:gd name="connsiteY11-1418" fmla="*/ 5505 h 2369152"/>
              <a:gd name="connsiteX12-1419" fmla="*/ 771719 w 2296406"/>
              <a:gd name="connsiteY12-1420" fmla="*/ 578452 h 2369152"/>
              <a:gd name="connsiteX13-1421" fmla="*/ 2041440 w 2296406"/>
              <a:gd name="connsiteY13-1422" fmla="*/ 514597 h 2369152"/>
              <a:gd name="connsiteX14-1423" fmla="*/ 2296406 w 2296406"/>
              <a:gd name="connsiteY14-1424" fmla="*/ 662729 h 2369152"/>
              <a:gd name="connsiteX15-1425" fmla="*/ 1124906 w 2296406"/>
              <a:gd name="connsiteY15-1426" fmla="*/ 1004182 h 2369152"/>
              <a:gd name="connsiteX16-1427" fmla="*/ 1676517 w 2296406"/>
              <a:gd name="connsiteY16-1428" fmla="*/ 1608523 h 2369152"/>
              <a:gd name="connsiteX17-1429" fmla="*/ 2062012 w 2296406"/>
              <a:gd name="connsiteY17-1430" fmla="*/ 1560974 h 2369152"/>
              <a:gd name="connsiteX0-1431" fmla="*/ 2279640 w 2296406"/>
              <a:gd name="connsiteY0-1432" fmla="*/ 1747818 h 2369152"/>
              <a:gd name="connsiteX1-1433" fmla="*/ 1838519 w 2296406"/>
              <a:gd name="connsiteY1-1434" fmla="*/ 1873852 h 2369152"/>
              <a:gd name="connsiteX2-1435" fmla="*/ 2009969 w 2296406"/>
              <a:gd name="connsiteY2-1436" fmla="*/ 2121502 h 2369152"/>
              <a:gd name="connsiteX3-1437" fmla="*/ 1733744 w 2296406"/>
              <a:gd name="connsiteY3-1438" fmla="*/ 1988152 h 2369152"/>
              <a:gd name="connsiteX4-1439" fmla="*/ 1543244 w 2296406"/>
              <a:gd name="connsiteY4-1440" fmla="*/ 2369152 h 2369152"/>
              <a:gd name="connsiteX5-1441" fmla="*/ 1314644 w 2296406"/>
              <a:gd name="connsiteY5-1442" fmla="*/ 2150077 h 2369152"/>
              <a:gd name="connsiteX6-1443" fmla="*/ 1495542 w 2296406"/>
              <a:gd name="connsiteY6-1444" fmla="*/ 1788127 h 2369152"/>
              <a:gd name="connsiteX7-1445" fmla="*/ 909489 w 2296406"/>
              <a:gd name="connsiteY7-1446" fmla="*/ 1225390 h 2369152"/>
              <a:gd name="connsiteX8-1447" fmla="*/ 414951 w 2296406"/>
              <a:gd name="connsiteY8-1448" fmla="*/ 2322212 h 2369152"/>
              <a:gd name="connsiteX9-1449" fmla="*/ 293184 w 2296406"/>
              <a:gd name="connsiteY9-1450" fmla="*/ 2052845 h 2369152"/>
              <a:gd name="connsiteX10-1451" fmla="*/ 520411 w 2296406"/>
              <a:gd name="connsiteY10-1452" fmla="*/ 767428 h 2369152"/>
              <a:gd name="connsiteX11-1453" fmla="*/ 11167 w 2296406"/>
              <a:gd name="connsiteY11-1454" fmla="*/ 5505 h 2369152"/>
              <a:gd name="connsiteX12-1455" fmla="*/ 771719 w 2296406"/>
              <a:gd name="connsiteY12-1456" fmla="*/ 578452 h 2369152"/>
              <a:gd name="connsiteX13-1457" fmla="*/ 2041440 w 2296406"/>
              <a:gd name="connsiteY13-1458" fmla="*/ 514597 h 2369152"/>
              <a:gd name="connsiteX14-1459" fmla="*/ 2296406 w 2296406"/>
              <a:gd name="connsiteY14-1460" fmla="*/ 662729 h 2369152"/>
              <a:gd name="connsiteX15-1461" fmla="*/ 1124906 w 2296406"/>
              <a:gd name="connsiteY15-1462" fmla="*/ 1004182 h 2369152"/>
              <a:gd name="connsiteX16-1463" fmla="*/ 1676517 w 2296406"/>
              <a:gd name="connsiteY16-1464" fmla="*/ 1608523 h 2369152"/>
              <a:gd name="connsiteX17-1465" fmla="*/ 2062012 w 2296406"/>
              <a:gd name="connsiteY17-1466" fmla="*/ 1560974 h 2369152"/>
              <a:gd name="connsiteX0-1467" fmla="*/ 2279640 w 2296406"/>
              <a:gd name="connsiteY0-1468" fmla="*/ 1747818 h 2369152"/>
              <a:gd name="connsiteX1-1469" fmla="*/ 1838519 w 2296406"/>
              <a:gd name="connsiteY1-1470" fmla="*/ 1873852 h 2369152"/>
              <a:gd name="connsiteX2-1471" fmla="*/ 2009969 w 2296406"/>
              <a:gd name="connsiteY2-1472" fmla="*/ 2121502 h 2369152"/>
              <a:gd name="connsiteX3-1473" fmla="*/ 1733744 w 2296406"/>
              <a:gd name="connsiteY3-1474" fmla="*/ 1988152 h 2369152"/>
              <a:gd name="connsiteX4-1475" fmla="*/ 1543244 w 2296406"/>
              <a:gd name="connsiteY4-1476" fmla="*/ 2369152 h 2369152"/>
              <a:gd name="connsiteX5-1477" fmla="*/ 1314644 w 2296406"/>
              <a:gd name="connsiteY5-1478" fmla="*/ 2150077 h 2369152"/>
              <a:gd name="connsiteX6-1479" fmla="*/ 1495542 w 2296406"/>
              <a:gd name="connsiteY6-1480" fmla="*/ 1788127 h 2369152"/>
              <a:gd name="connsiteX7-1481" fmla="*/ 909489 w 2296406"/>
              <a:gd name="connsiteY7-1482" fmla="*/ 1225390 h 2369152"/>
              <a:gd name="connsiteX8-1483" fmla="*/ 414951 w 2296406"/>
              <a:gd name="connsiteY8-1484" fmla="*/ 2322212 h 2369152"/>
              <a:gd name="connsiteX9-1485" fmla="*/ 293184 w 2296406"/>
              <a:gd name="connsiteY9-1486" fmla="*/ 2052845 h 2369152"/>
              <a:gd name="connsiteX10-1487" fmla="*/ 520411 w 2296406"/>
              <a:gd name="connsiteY10-1488" fmla="*/ 767428 h 2369152"/>
              <a:gd name="connsiteX11-1489" fmla="*/ 11167 w 2296406"/>
              <a:gd name="connsiteY11-1490" fmla="*/ 5505 h 2369152"/>
              <a:gd name="connsiteX12-1491" fmla="*/ 771719 w 2296406"/>
              <a:gd name="connsiteY12-1492" fmla="*/ 578452 h 2369152"/>
              <a:gd name="connsiteX13-1493" fmla="*/ 2041440 w 2296406"/>
              <a:gd name="connsiteY13-1494" fmla="*/ 514597 h 2369152"/>
              <a:gd name="connsiteX14-1495" fmla="*/ 2296406 w 2296406"/>
              <a:gd name="connsiteY14-1496" fmla="*/ 662729 h 2369152"/>
              <a:gd name="connsiteX15-1497" fmla="*/ 1124906 w 2296406"/>
              <a:gd name="connsiteY15-1498" fmla="*/ 1004182 h 2369152"/>
              <a:gd name="connsiteX16-1499" fmla="*/ 1676517 w 2296406"/>
              <a:gd name="connsiteY16-1500" fmla="*/ 1608523 h 2369152"/>
              <a:gd name="connsiteX17-1501" fmla="*/ 2094931 w 2296406"/>
              <a:gd name="connsiteY17-1502" fmla="*/ 1557316 h 2369152"/>
              <a:gd name="connsiteX0-1503" fmla="*/ 2279640 w 2296406"/>
              <a:gd name="connsiteY0-1504" fmla="*/ 1747818 h 2369152"/>
              <a:gd name="connsiteX1-1505" fmla="*/ 1838519 w 2296406"/>
              <a:gd name="connsiteY1-1506" fmla="*/ 1873852 h 2369152"/>
              <a:gd name="connsiteX2-1507" fmla="*/ 2009969 w 2296406"/>
              <a:gd name="connsiteY2-1508" fmla="*/ 2121502 h 2369152"/>
              <a:gd name="connsiteX3-1509" fmla="*/ 1733744 w 2296406"/>
              <a:gd name="connsiteY3-1510" fmla="*/ 1988152 h 2369152"/>
              <a:gd name="connsiteX4-1511" fmla="*/ 1543244 w 2296406"/>
              <a:gd name="connsiteY4-1512" fmla="*/ 2369152 h 2369152"/>
              <a:gd name="connsiteX5-1513" fmla="*/ 1391454 w 2296406"/>
              <a:gd name="connsiteY5-1514" fmla="*/ 2150077 h 2369152"/>
              <a:gd name="connsiteX6-1515" fmla="*/ 1495542 w 2296406"/>
              <a:gd name="connsiteY6-1516" fmla="*/ 1788127 h 2369152"/>
              <a:gd name="connsiteX7-1517" fmla="*/ 909489 w 2296406"/>
              <a:gd name="connsiteY7-1518" fmla="*/ 1225390 h 2369152"/>
              <a:gd name="connsiteX8-1519" fmla="*/ 414951 w 2296406"/>
              <a:gd name="connsiteY8-1520" fmla="*/ 2322212 h 2369152"/>
              <a:gd name="connsiteX9-1521" fmla="*/ 293184 w 2296406"/>
              <a:gd name="connsiteY9-1522" fmla="*/ 2052845 h 2369152"/>
              <a:gd name="connsiteX10-1523" fmla="*/ 520411 w 2296406"/>
              <a:gd name="connsiteY10-1524" fmla="*/ 767428 h 2369152"/>
              <a:gd name="connsiteX11-1525" fmla="*/ 11167 w 2296406"/>
              <a:gd name="connsiteY11-1526" fmla="*/ 5505 h 2369152"/>
              <a:gd name="connsiteX12-1527" fmla="*/ 771719 w 2296406"/>
              <a:gd name="connsiteY12-1528" fmla="*/ 578452 h 2369152"/>
              <a:gd name="connsiteX13-1529" fmla="*/ 2041440 w 2296406"/>
              <a:gd name="connsiteY13-1530" fmla="*/ 514597 h 2369152"/>
              <a:gd name="connsiteX14-1531" fmla="*/ 2296406 w 2296406"/>
              <a:gd name="connsiteY14-1532" fmla="*/ 662729 h 2369152"/>
              <a:gd name="connsiteX15-1533" fmla="*/ 1124906 w 2296406"/>
              <a:gd name="connsiteY15-1534" fmla="*/ 1004182 h 2369152"/>
              <a:gd name="connsiteX16-1535" fmla="*/ 1676517 w 2296406"/>
              <a:gd name="connsiteY16-1536" fmla="*/ 1608523 h 2369152"/>
              <a:gd name="connsiteX17-1537" fmla="*/ 2094931 w 2296406"/>
              <a:gd name="connsiteY17-1538" fmla="*/ 1557316 h 2369152"/>
              <a:gd name="connsiteX0-1539" fmla="*/ 2279640 w 2296406"/>
              <a:gd name="connsiteY0-1540" fmla="*/ 1747818 h 2369152"/>
              <a:gd name="connsiteX1-1541" fmla="*/ 1838519 w 2296406"/>
              <a:gd name="connsiteY1-1542" fmla="*/ 1873852 h 2369152"/>
              <a:gd name="connsiteX2-1543" fmla="*/ 2009969 w 2296406"/>
              <a:gd name="connsiteY2-1544" fmla="*/ 2121502 h 2369152"/>
              <a:gd name="connsiteX3-1545" fmla="*/ 1733744 w 2296406"/>
              <a:gd name="connsiteY3-1546" fmla="*/ 1988152 h 2369152"/>
              <a:gd name="connsiteX4-1547" fmla="*/ 1543244 w 2296406"/>
              <a:gd name="connsiteY4-1548" fmla="*/ 2369152 h 2369152"/>
              <a:gd name="connsiteX5-1549" fmla="*/ 1380482 w 2296406"/>
              <a:gd name="connsiteY5-1550" fmla="*/ 2120816 h 2369152"/>
              <a:gd name="connsiteX6-1551" fmla="*/ 1495542 w 2296406"/>
              <a:gd name="connsiteY6-1552" fmla="*/ 1788127 h 2369152"/>
              <a:gd name="connsiteX7-1553" fmla="*/ 909489 w 2296406"/>
              <a:gd name="connsiteY7-1554" fmla="*/ 1225390 h 2369152"/>
              <a:gd name="connsiteX8-1555" fmla="*/ 414951 w 2296406"/>
              <a:gd name="connsiteY8-1556" fmla="*/ 2322212 h 2369152"/>
              <a:gd name="connsiteX9-1557" fmla="*/ 293184 w 2296406"/>
              <a:gd name="connsiteY9-1558" fmla="*/ 2052845 h 2369152"/>
              <a:gd name="connsiteX10-1559" fmla="*/ 520411 w 2296406"/>
              <a:gd name="connsiteY10-1560" fmla="*/ 767428 h 2369152"/>
              <a:gd name="connsiteX11-1561" fmla="*/ 11167 w 2296406"/>
              <a:gd name="connsiteY11-1562" fmla="*/ 5505 h 2369152"/>
              <a:gd name="connsiteX12-1563" fmla="*/ 771719 w 2296406"/>
              <a:gd name="connsiteY12-1564" fmla="*/ 578452 h 2369152"/>
              <a:gd name="connsiteX13-1565" fmla="*/ 2041440 w 2296406"/>
              <a:gd name="connsiteY13-1566" fmla="*/ 514597 h 2369152"/>
              <a:gd name="connsiteX14-1567" fmla="*/ 2296406 w 2296406"/>
              <a:gd name="connsiteY14-1568" fmla="*/ 662729 h 2369152"/>
              <a:gd name="connsiteX15-1569" fmla="*/ 1124906 w 2296406"/>
              <a:gd name="connsiteY15-1570" fmla="*/ 1004182 h 2369152"/>
              <a:gd name="connsiteX16-1571" fmla="*/ 1676517 w 2296406"/>
              <a:gd name="connsiteY16-1572" fmla="*/ 1608523 h 2369152"/>
              <a:gd name="connsiteX17-1573" fmla="*/ 2094931 w 2296406"/>
              <a:gd name="connsiteY17-1574" fmla="*/ 1557316 h 2369152"/>
              <a:gd name="connsiteX0-1575" fmla="*/ 2279640 w 2296406"/>
              <a:gd name="connsiteY0-1576" fmla="*/ 1747818 h 2354521"/>
              <a:gd name="connsiteX1-1577" fmla="*/ 1838519 w 2296406"/>
              <a:gd name="connsiteY1-1578" fmla="*/ 1873852 h 2354521"/>
              <a:gd name="connsiteX2-1579" fmla="*/ 2009969 w 2296406"/>
              <a:gd name="connsiteY2-1580" fmla="*/ 2121502 h 2354521"/>
              <a:gd name="connsiteX3-1581" fmla="*/ 1733744 w 2296406"/>
              <a:gd name="connsiteY3-1582" fmla="*/ 1988152 h 2354521"/>
              <a:gd name="connsiteX4-1583" fmla="*/ 1528613 w 2296406"/>
              <a:gd name="connsiteY4-1584" fmla="*/ 2354521 h 2354521"/>
              <a:gd name="connsiteX5-1585" fmla="*/ 1380482 w 2296406"/>
              <a:gd name="connsiteY5-1586" fmla="*/ 2120816 h 2354521"/>
              <a:gd name="connsiteX6-1587" fmla="*/ 1495542 w 2296406"/>
              <a:gd name="connsiteY6-1588" fmla="*/ 1788127 h 2354521"/>
              <a:gd name="connsiteX7-1589" fmla="*/ 909489 w 2296406"/>
              <a:gd name="connsiteY7-1590" fmla="*/ 1225390 h 2354521"/>
              <a:gd name="connsiteX8-1591" fmla="*/ 414951 w 2296406"/>
              <a:gd name="connsiteY8-1592" fmla="*/ 2322212 h 2354521"/>
              <a:gd name="connsiteX9-1593" fmla="*/ 293184 w 2296406"/>
              <a:gd name="connsiteY9-1594" fmla="*/ 2052845 h 2354521"/>
              <a:gd name="connsiteX10-1595" fmla="*/ 520411 w 2296406"/>
              <a:gd name="connsiteY10-1596" fmla="*/ 767428 h 2354521"/>
              <a:gd name="connsiteX11-1597" fmla="*/ 11167 w 2296406"/>
              <a:gd name="connsiteY11-1598" fmla="*/ 5505 h 2354521"/>
              <a:gd name="connsiteX12-1599" fmla="*/ 771719 w 2296406"/>
              <a:gd name="connsiteY12-1600" fmla="*/ 578452 h 2354521"/>
              <a:gd name="connsiteX13-1601" fmla="*/ 2041440 w 2296406"/>
              <a:gd name="connsiteY13-1602" fmla="*/ 514597 h 2354521"/>
              <a:gd name="connsiteX14-1603" fmla="*/ 2296406 w 2296406"/>
              <a:gd name="connsiteY14-1604" fmla="*/ 662729 h 2354521"/>
              <a:gd name="connsiteX15-1605" fmla="*/ 1124906 w 2296406"/>
              <a:gd name="connsiteY15-1606" fmla="*/ 1004182 h 2354521"/>
              <a:gd name="connsiteX16-1607" fmla="*/ 1676517 w 2296406"/>
              <a:gd name="connsiteY16-1608" fmla="*/ 1608523 h 2354521"/>
              <a:gd name="connsiteX17-1609" fmla="*/ 2094931 w 2296406"/>
              <a:gd name="connsiteY17-1610" fmla="*/ 1557316 h 2354521"/>
              <a:gd name="connsiteX0-1611" fmla="*/ 2279640 w 2296406"/>
              <a:gd name="connsiteY0-1612" fmla="*/ 1747818 h 2354521"/>
              <a:gd name="connsiteX1-1613" fmla="*/ 1838519 w 2296406"/>
              <a:gd name="connsiteY1-1614" fmla="*/ 1873852 h 2354521"/>
              <a:gd name="connsiteX2-1615" fmla="*/ 2009969 w 2296406"/>
              <a:gd name="connsiteY2-1616" fmla="*/ 2121502 h 2354521"/>
              <a:gd name="connsiteX3-1617" fmla="*/ 1682537 w 2296406"/>
              <a:gd name="connsiteY3-1618" fmla="*/ 1962549 h 2354521"/>
              <a:gd name="connsiteX4-1619" fmla="*/ 1528613 w 2296406"/>
              <a:gd name="connsiteY4-1620" fmla="*/ 2354521 h 2354521"/>
              <a:gd name="connsiteX5-1621" fmla="*/ 1380482 w 2296406"/>
              <a:gd name="connsiteY5-1622" fmla="*/ 2120816 h 2354521"/>
              <a:gd name="connsiteX6-1623" fmla="*/ 1495542 w 2296406"/>
              <a:gd name="connsiteY6-1624" fmla="*/ 1788127 h 2354521"/>
              <a:gd name="connsiteX7-1625" fmla="*/ 909489 w 2296406"/>
              <a:gd name="connsiteY7-1626" fmla="*/ 1225390 h 2354521"/>
              <a:gd name="connsiteX8-1627" fmla="*/ 414951 w 2296406"/>
              <a:gd name="connsiteY8-1628" fmla="*/ 2322212 h 2354521"/>
              <a:gd name="connsiteX9-1629" fmla="*/ 293184 w 2296406"/>
              <a:gd name="connsiteY9-1630" fmla="*/ 2052845 h 2354521"/>
              <a:gd name="connsiteX10-1631" fmla="*/ 520411 w 2296406"/>
              <a:gd name="connsiteY10-1632" fmla="*/ 767428 h 2354521"/>
              <a:gd name="connsiteX11-1633" fmla="*/ 11167 w 2296406"/>
              <a:gd name="connsiteY11-1634" fmla="*/ 5505 h 2354521"/>
              <a:gd name="connsiteX12-1635" fmla="*/ 771719 w 2296406"/>
              <a:gd name="connsiteY12-1636" fmla="*/ 578452 h 2354521"/>
              <a:gd name="connsiteX13-1637" fmla="*/ 2041440 w 2296406"/>
              <a:gd name="connsiteY13-1638" fmla="*/ 514597 h 2354521"/>
              <a:gd name="connsiteX14-1639" fmla="*/ 2296406 w 2296406"/>
              <a:gd name="connsiteY14-1640" fmla="*/ 662729 h 2354521"/>
              <a:gd name="connsiteX15-1641" fmla="*/ 1124906 w 2296406"/>
              <a:gd name="connsiteY15-1642" fmla="*/ 1004182 h 2354521"/>
              <a:gd name="connsiteX16-1643" fmla="*/ 1676517 w 2296406"/>
              <a:gd name="connsiteY16-1644" fmla="*/ 1608523 h 2354521"/>
              <a:gd name="connsiteX17-1645" fmla="*/ 2094931 w 2296406"/>
              <a:gd name="connsiteY17-1646" fmla="*/ 1557316 h 2354521"/>
              <a:gd name="connsiteX0-1647" fmla="*/ 2279640 w 2296406"/>
              <a:gd name="connsiteY0-1648" fmla="*/ 1747818 h 2354521"/>
              <a:gd name="connsiteX1-1649" fmla="*/ 1816574 w 2296406"/>
              <a:gd name="connsiteY1-1650" fmla="*/ 1851907 h 2354521"/>
              <a:gd name="connsiteX2-1651" fmla="*/ 2009969 w 2296406"/>
              <a:gd name="connsiteY2-1652" fmla="*/ 2121502 h 2354521"/>
              <a:gd name="connsiteX3-1653" fmla="*/ 1682537 w 2296406"/>
              <a:gd name="connsiteY3-1654" fmla="*/ 1962549 h 2354521"/>
              <a:gd name="connsiteX4-1655" fmla="*/ 1528613 w 2296406"/>
              <a:gd name="connsiteY4-1656" fmla="*/ 2354521 h 2354521"/>
              <a:gd name="connsiteX5-1657" fmla="*/ 1380482 w 2296406"/>
              <a:gd name="connsiteY5-1658" fmla="*/ 2120816 h 2354521"/>
              <a:gd name="connsiteX6-1659" fmla="*/ 1495542 w 2296406"/>
              <a:gd name="connsiteY6-1660" fmla="*/ 1788127 h 2354521"/>
              <a:gd name="connsiteX7-1661" fmla="*/ 909489 w 2296406"/>
              <a:gd name="connsiteY7-1662" fmla="*/ 1225390 h 2354521"/>
              <a:gd name="connsiteX8-1663" fmla="*/ 414951 w 2296406"/>
              <a:gd name="connsiteY8-1664" fmla="*/ 2322212 h 2354521"/>
              <a:gd name="connsiteX9-1665" fmla="*/ 293184 w 2296406"/>
              <a:gd name="connsiteY9-1666" fmla="*/ 2052845 h 2354521"/>
              <a:gd name="connsiteX10-1667" fmla="*/ 520411 w 2296406"/>
              <a:gd name="connsiteY10-1668" fmla="*/ 767428 h 2354521"/>
              <a:gd name="connsiteX11-1669" fmla="*/ 11167 w 2296406"/>
              <a:gd name="connsiteY11-1670" fmla="*/ 5505 h 2354521"/>
              <a:gd name="connsiteX12-1671" fmla="*/ 771719 w 2296406"/>
              <a:gd name="connsiteY12-1672" fmla="*/ 578452 h 2354521"/>
              <a:gd name="connsiteX13-1673" fmla="*/ 2041440 w 2296406"/>
              <a:gd name="connsiteY13-1674" fmla="*/ 514597 h 2354521"/>
              <a:gd name="connsiteX14-1675" fmla="*/ 2296406 w 2296406"/>
              <a:gd name="connsiteY14-1676" fmla="*/ 662729 h 2354521"/>
              <a:gd name="connsiteX15-1677" fmla="*/ 1124906 w 2296406"/>
              <a:gd name="connsiteY15-1678" fmla="*/ 1004182 h 2354521"/>
              <a:gd name="connsiteX16-1679" fmla="*/ 1676517 w 2296406"/>
              <a:gd name="connsiteY16-1680" fmla="*/ 1608523 h 2354521"/>
              <a:gd name="connsiteX17-1681" fmla="*/ 2094931 w 2296406"/>
              <a:gd name="connsiteY17-1682" fmla="*/ 1557316 h 2354521"/>
              <a:gd name="connsiteX0-1683" fmla="*/ 2279640 w 2296406"/>
              <a:gd name="connsiteY0-1684" fmla="*/ 1747818 h 2354521"/>
              <a:gd name="connsiteX1-1685" fmla="*/ 1816574 w 2296406"/>
              <a:gd name="connsiteY1-1686" fmla="*/ 1851907 h 2354521"/>
              <a:gd name="connsiteX2-1687" fmla="*/ 1991681 w 2296406"/>
              <a:gd name="connsiteY2-1688" fmla="*/ 2136133 h 2354521"/>
              <a:gd name="connsiteX3-1689" fmla="*/ 1682537 w 2296406"/>
              <a:gd name="connsiteY3-1690" fmla="*/ 1962549 h 2354521"/>
              <a:gd name="connsiteX4-1691" fmla="*/ 1528613 w 2296406"/>
              <a:gd name="connsiteY4-1692" fmla="*/ 2354521 h 2354521"/>
              <a:gd name="connsiteX5-1693" fmla="*/ 1380482 w 2296406"/>
              <a:gd name="connsiteY5-1694" fmla="*/ 2120816 h 2354521"/>
              <a:gd name="connsiteX6-1695" fmla="*/ 1495542 w 2296406"/>
              <a:gd name="connsiteY6-1696" fmla="*/ 1788127 h 2354521"/>
              <a:gd name="connsiteX7-1697" fmla="*/ 909489 w 2296406"/>
              <a:gd name="connsiteY7-1698" fmla="*/ 1225390 h 2354521"/>
              <a:gd name="connsiteX8-1699" fmla="*/ 414951 w 2296406"/>
              <a:gd name="connsiteY8-1700" fmla="*/ 2322212 h 2354521"/>
              <a:gd name="connsiteX9-1701" fmla="*/ 293184 w 2296406"/>
              <a:gd name="connsiteY9-1702" fmla="*/ 2052845 h 2354521"/>
              <a:gd name="connsiteX10-1703" fmla="*/ 520411 w 2296406"/>
              <a:gd name="connsiteY10-1704" fmla="*/ 767428 h 2354521"/>
              <a:gd name="connsiteX11-1705" fmla="*/ 11167 w 2296406"/>
              <a:gd name="connsiteY11-1706" fmla="*/ 5505 h 2354521"/>
              <a:gd name="connsiteX12-1707" fmla="*/ 771719 w 2296406"/>
              <a:gd name="connsiteY12-1708" fmla="*/ 578452 h 2354521"/>
              <a:gd name="connsiteX13-1709" fmla="*/ 2041440 w 2296406"/>
              <a:gd name="connsiteY13-1710" fmla="*/ 514597 h 2354521"/>
              <a:gd name="connsiteX14-1711" fmla="*/ 2296406 w 2296406"/>
              <a:gd name="connsiteY14-1712" fmla="*/ 662729 h 2354521"/>
              <a:gd name="connsiteX15-1713" fmla="*/ 1124906 w 2296406"/>
              <a:gd name="connsiteY15-1714" fmla="*/ 1004182 h 2354521"/>
              <a:gd name="connsiteX16-1715" fmla="*/ 1676517 w 2296406"/>
              <a:gd name="connsiteY16-1716" fmla="*/ 1608523 h 2354521"/>
              <a:gd name="connsiteX17-1717" fmla="*/ 2094931 w 2296406"/>
              <a:gd name="connsiteY17-1718" fmla="*/ 1557316 h 2354521"/>
              <a:gd name="connsiteX0-1719" fmla="*/ 2279640 w 2296406"/>
              <a:gd name="connsiteY0-1720" fmla="*/ 1747818 h 2354521"/>
              <a:gd name="connsiteX1-1721" fmla="*/ 1816574 w 2296406"/>
              <a:gd name="connsiteY1-1722" fmla="*/ 1851907 h 2354521"/>
              <a:gd name="connsiteX2-1723" fmla="*/ 2042887 w 2296406"/>
              <a:gd name="connsiteY2-1724" fmla="*/ 2194655 h 2354521"/>
              <a:gd name="connsiteX3-1725" fmla="*/ 1682537 w 2296406"/>
              <a:gd name="connsiteY3-1726" fmla="*/ 1962549 h 2354521"/>
              <a:gd name="connsiteX4-1727" fmla="*/ 1528613 w 2296406"/>
              <a:gd name="connsiteY4-1728" fmla="*/ 2354521 h 2354521"/>
              <a:gd name="connsiteX5-1729" fmla="*/ 1380482 w 2296406"/>
              <a:gd name="connsiteY5-1730" fmla="*/ 2120816 h 2354521"/>
              <a:gd name="connsiteX6-1731" fmla="*/ 1495542 w 2296406"/>
              <a:gd name="connsiteY6-1732" fmla="*/ 1788127 h 2354521"/>
              <a:gd name="connsiteX7-1733" fmla="*/ 909489 w 2296406"/>
              <a:gd name="connsiteY7-1734" fmla="*/ 1225390 h 2354521"/>
              <a:gd name="connsiteX8-1735" fmla="*/ 414951 w 2296406"/>
              <a:gd name="connsiteY8-1736" fmla="*/ 2322212 h 2354521"/>
              <a:gd name="connsiteX9-1737" fmla="*/ 293184 w 2296406"/>
              <a:gd name="connsiteY9-1738" fmla="*/ 2052845 h 2354521"/>
              <a:gd name="connsiteX10-1739" fmla="*/ 520411 w 2296406"/>
              <a:gd name="connsiteY10-1740" fmla="*/ 767428 h 2354521"/>
              <a:gd name="connsiteX11-1741" fmla="*/ 11167 w 2296406"/>
              <a:gd name="connsiteY11-1742" fmla="*/ 5505 h 2354521"/>
              <a:gd name="connsiteX12-1743" fmla="*/ 771719 w 2296406"/>
              <a:gd name="connsiteY12-1744" fmla="*/ 578452 h 2354521"/>
              <a:gd name="connsiteX13-1745" fmla="*/ 2041440 w 2296406"/>
              <a:gd name="connsiteY13-1746" fmla="*/ 514597 h 2354521"/>
              <a:gd name="connsiteX14-1747" fmla="*/ 2296406 w 2296406"/>
              <a:gd name="connsiteY14-1748" fmla="*/ 662729 h 2354521"/>
              <a:gd name="connsiteX15-1749" fmla="*/ 1124906 w 2296406"/>
              <a:gd name="connsiteY15-1750" fmla="*/ 1004182 h 2354521"/>
              <a:gd name="connsiteX16-1751" fmla="*/ 1676517 w 2296406"/>
              <a:gd name="connsiteY16-1752" fmla="*/ 1608523 h 2354521"/>
              <a:gd name="connsiteX17-1753" fmla="*/ 2094931 w 2296406"/>
              <a:gd name="connsiteY17-1754" fmla="*/ 1557316 h 2354521"/>
              <a:gd name="connsiteX0-1755" fmla="*/ 2279640 w 2296406"/>
              <a:gd name="connsiteY0-1756" fmla="*/ 1747818 h 2354521"/>
              <a:gd name="connsiteX1-1757" fmla="*/ 1816574 w 2296406"/>
              <a:gd name="connsiteY1-1758" fmla="*/ 1851907 h 2354521"/>
              <a:gd name="connsiteX2-1759" fmla="*/ 1955104 w 2296406"/>
              <a:gd name="connsiteY2-1760" fmla="*/ 2095900 h 2354521"/>
              <a:gd name="connsiteX3-1761" fmla="*/ 1682537 w 2296406"/>
              <a:gd name="connsiteY3-1762" fmla="*/ 1962549 h 2354521"/>
              <a:gd name="connsiteX4-1763" fmla="*/ 1528613 w 2296406"/>
              <a:gd name="connsiteY4-1764" fmla="*/ 2354521 h 2354521"/>
              <a:gd name="connsiteX5-1765" fmla="*/ 1380482 w 2296406"/>
              <a:gd name="connsiteY5-1766" fmla="*/ 2120816 h 2354521"/>
              <a:gd name="connsiteX6-1767" fmla="*/ 1495542 w 2296406"/>
              <a:gd name="connsiteY6-1768" fmla="*/ 1788127 h 2354521"/>
              <a:gd name="connsiteX7-1769" fmla="*/ 909489 w 2296406"/>
              <a:gd name="connsiteY7-1770" fmla="*/ 1225390 h 2354521"/>
              <a:gd name="connsiteX8-1771" fmla="*/ 414951 w 2296406"/>
              <a:gd name="connsiteY8-1772" fmla="*/ 2322212 h 2354521"/>
              <a:gd name="connsiteX9-1773" fmla="*/ 293184 w 2296406"/>
              <a:gd name="connsiteY9-1774" fmla="*/ 2052845 h 2354521"/>
              <a:gd name="connsiteX10-1775" fmla="*/ 520411 w 2296406"/>
              <a:gd name="connsiteY10-1776" fmla="*/ 767428 h 2354521"/>
              <a:gd name="connsiteX11-1777" fmla="*/ 11167 w 2296406"/>
              <a:gd name="connsiteY11-1778" fmla="*/ 5505 h 2354521"/>
              <a:gd name="connsiteX12-1779" fmla="*/ 771719 w 2296406"/>
              <a:gd name="connsiteY12-1780" fmla="*/ 578452 h 2354521"/>
              <a:gd name="connsiteX13-1781" fmla="*/ 2041440 w 2296406"/>
              <a:gd name="connsiteY13-1782" fmla="*/ 514597 h 2354521"/>
              <a:gd name="connsiteX14-1783" fmla="*/ 2296406 w 2296406"/>
              <a:gd name="connsiteY14-1784" fmla="*/ 662729 h 2354521"/>
              <a:gd name="connsiteX15-1785" fmla="*/ 1124906 w 2296406"/>
              <a:gd name="connsiteY15-1786" fmla="*/ 1004182 h 2354521"/>
              <a:gd name="connsiteX16-1787" fmla="*/ 1676517 w 2296406"/>
              <a:gd name="connsiteY16-1788" fmla="*/ 1608523 h 2354521"/>
              <a:gd name="connsiteX17-1789" fmla="*/ 2094931 w 2296406"/>
              <a:gd name="connsiteY17-1790" fmla="*/ 1557316 h 2354521"/>
              <a:gd name="connsiteX0-1791" fmla="*/ 2279640 w 2296406"/>
              <a:gd name="connsiteY0-1792" fmla="*/ 1747818 h 2354521"/>
              <a:gd name="connsiteX1-1793" fmla="*/ 1816574 w 2296406"/>
              <a:gd name="connsiteY1-1794" fmla="*/ 1851907 h 2354521"/>
              <a:gd name="connsiteX2-1795" fmla="*/ 1955104 w 2296406"/>
              <a:gd name="connsiteY2-1796" fmla="*/ 2095900 h 2354521"/>
              <a:gd name="connsiteX3-1797" fmla="*/ 1682537 w 2296406"/>
              <a:gd name="connsiteY3-1798" fmla="*/ 1962549 h 2354521"/>
              <a:gd name="connsiteX4-1799" fmla="*/ 1528613 w 2296406"/>
              <a:gd name="connsiteY4-1800" fmla="*/ 2354521 h 2354521"/>
              <a:gd name="connsiteX5-1801" fmla="*/ 1380482 w 2296406"/>
              <a:gd name="connsiteY5-1802" fmla="*/ 2120816 h 2354521"/>
              <a:gd name="connsiteX6-1803" fmla="*/ 1495542 w 2296406"/>
              <a:gd name="connsiteY6-1804" fmla="*/ 1788127 h 2354521"/>
              <a:gd name="connsiteX7-1805" fmla="*/ 909489 w 2296406"/>
              <a:gd name="connsiteY7-1806" fmla="*/ 1225390 h 2354521"/>
              <a:gd name="connsiteX8-1807" fmla="*/ 414951 w 2296406"/>
              <a:gd name="connsiteY8-1808" fmla="*/ 2322212 h 2354521"/>
              <a:gd name="connsiteX9-1809" fmla="*/ 293184 w 2296406"/>
              <a:gd name="connsiteY9-1810" fmla="*/ 2052845 h 2354521"/>
              <a:gd name="connsiteX10-1811" fmla="*/ 520411 w 2296406"/>
              <a:gd name="connsiteY10-1812" fmla="*/ 767428 h 2354521"/>
              <a:gd name="connsiteX11-1813" fmla="*/ 11167 w 2296406"/>
              <a:gd name="connsiteY11-1814" fmla="*/ 5505 h 2354521"/>
              <a:gd name="connsiteX12-1815" fmla="*/ 771719 w 2296406"/>
              <a:gd name="connsiteY12-1816" fmla="*/ 578452 h 2354521"/>
              <a:gd name="connsiteX13-1817" fmla="*/ 2041440 w 2296406"/>
              <a:gd name="connsiteY13-1818" fmla="*/ 514597 h 2354521"/>
              <a:gd name="connsiteX14-1819" fmla="*/ 2296406 w 2296406"/>
              <a:gd name="connsiteY14-1820" fmla="*/ 662729 h 2354521"/>
              <a:gd name="connsiteX15-1821" fmla="*/ 1124906 w 2296406"/>
              <a:gd name="connsiteY15-1822" fmla="*/ 1004182 h 2354521"/>
              <a:gd name="connsiteX16-1823" fmla="*/ 1676517 w 2296406"/>
              <a:gd name="connsiteY16-1824" fmla="*/ 1608523 h 2354521"/>
              <a:gd name="connsiteX17-1825" fmla="*/ 2094931 w 2296406"/>
              <a:gd name="connsiteY17-1826" fmla="*/ 1557316 h 2354521"/>
              <a:gd name="connsiteX0-1827" fmla="*/ 2279640 w 2296406"/>
              <a:gd name="connsiteY0-1828" fmla="*/ 1747818 h 2354521"/>
              <a:gd name="connsiteX1-1829" fmla="*/ 1816574 w 2296406"/>
              <a:gd name="connsiteY1-1830" fmla="*/ 1851907 h 2354521"/>
              <a:gd name="connsiteX2-1831" fmla="*/ 1955104 w 2296406"/>
              <a:gd name="connsiteY2-1832" fmla="*/ 2095900 h 2354521"/>
              <a:gd name="connsiteX3-1833" fmla="*/ 1682537 w 2296406"/>
              <a:gd name="connsiteY3-1834" fmla="*/ 1962549 h 2354521"/>
              <a:gd name="connsiteX4-1835" fmla="*/ 1528613 w 2296406"/>
              <a:gd name="connsiteY4-1836" fmla="*/ 2354521 h 2354521"/>
              <a:gd name="connsiteX5-1837" fmla="*/ 1380482 w 2296406"/>
              <a:gd name="connsiteY5-1838" fmla="*/ 2120816 h 2354521"/>
              <a:gd name="connsiteX6-1839" fmla="*/ 1495542 w 2296406"/>
              <a:gd name="connsiteY6-1840" fmla="*/ 1788127 h 2354521"/>
              <a:gd name="connsiteX7-1841" fmla="*/ 909489 w 2296406"/>
              <a:gd name="connsiteY7-1842" fmla="*/ 1225390 h 2354521"/>
              <a:gd name="connsiteX8-1843" fmla="*/ 414951 w 2296406"/>
              <a:gd name="connsiteY8-1844" fmla="*/ 2322212 h 2354521"/>
              <a:gd name="connsiteX9-1845" fmla="*/ 293184 w 2296406"/>
              <a:gd name="connsiteY9-1846" fmla="*/ 2052845 h 2354521"/>
              <a:gd name="connsiteX10-1847" fmla="*/ 520411 w 2296406"/>
              <a:gd name="connsiteY10-1848" fmla="*/ 767428 h 2354521"/>
              <a:gd name="connsiteX11-1849" fmla="*/ 11167 w 2296406"/>
              <a:gd name="connsiteY11-1850" fmla="*/ 5505 h 2354521"/>
              <a:gd name="connsiteX12-1851" fmla="*/ 771719 w 2296406"/>
              <a:gd name="connsiteY12-1852" fmla="*/ 578452 h 2354521"/>
              <a:gd name="connsiteX13-1853" fmla="*/ 2041440 w 2296406"/>
              <a:gd name="connsiteY13-1854" fmla="*/ 514597 h 2354521"/>
              <a:gd name="connsiteX14-1855" fmla="*/ 2296406 w 2296406"/>
              <a:gd name="connsiteY14-1856" fmla="*/ 662729 h 2354521"/>
              <a:gd name="connsiteX15-1857" fmla="*/ 1124906 w 2296406"/>
              <a:gd name="connsiteY15-1858" fmla="*/ 1004182 h 2354521"/>
              <a:gd name="connsiteX16-1859" fmla="*/ 1676517 w 2296406"/>
              <a:gd name="connsiteY16-1860" fmla="*/ 1608523 h 2354521"/>
              <a:gd name="connsiteX17-1861" fmla="*/ 2094931 w 2296406"/>
              <a:gd name="connsiteY17-1862" fmla="*/ 1557316 h 2354521"/>
              <a:gd name="connsiteX0-1863" fmla="*/ 2279640 w 2296406"/>
              <a:gd name="connsiteY0-1864" fmla="*/ 1747818 h 2354521"/>
              <a:gd name="connsiteX1-1865" fmla="*/ 1823889 w 2296406"/>
              <a:gd name="connsiteY1-1866" fmla="*/ 1837277 h 2354521"/>
              <a:gd name="connsiteX2-1867" fmla="*/ 1955104 w 2296406"/>
              <a:gd name="connsiteY2-1868" fmla="*/ 2095900 h 2354521"/>
              <a:gd name="connsiteX3-1869" fmla="*/ 1682537 w 2296406"/>
              <a:gd name="connsiteY3-1870" fmla="*/ 1962549 h 2354521"/>
              <a:gd name="connsiteX4-1871" fmla="*/ 1528613 w 2296406"/>
              <a:gd name="connsiteY4-1872" fmla="*/ 2354521 h 2354521"/>
              <a:gd name="connsiteX5-1873" fmla="*/ 1380482 w 2296406"/>
              <a:gd name="connsiteY5-1874" fmla="*/ 2120816 h 2354521"/>
              <a:gd name="connsiteX6-1875" fmla="*/ 1495542 w 2296406"/>
              <a:gd name="connsiteY6-1876" fmla="*/ 1788127 h 2354521"/>
              <a:gd name="connsiteX7-1877" fmla="*/ 909489 w 2296406"/>
              <a:gd name="connsiteY7-1878" fmla="*/ 1225390 h 2354521"/>
              <a:gd name="connsiteX8-1879" fmla="*/ 414951 w 2296406"/>
              <a:gd name="connsiteY8-1880" fmla="*/ 2322212 h 2354521"/>
              <a:gd name="connsiteX9-1881" fmla="*/ 293184 w 2296406"/>
              <a:gd name="connsiteY9-1882" fmla="*/ 2052845 h 2354521"/>
              <a:gd name="connsiteX10-1883" fmla="*/ 520411 w 2296406"/>
              <a:gd name="connsiteY10-1884" fmla="*/ 767428 h 2354521"/>
              <a:gd name="connsiteX11-1885" fmla="*/ 11167 w 2296406"/>
              <a:gd name="connsiteY11-1886" fmla="*/ 5505 h 2354521"/>
              <a:gd name="connsiteX12-1887" fmla="*/ 771719 w 2296406"/>
              <a:gd name="connsiteY12-1888" fmla="*/ 578452 h 2354521"/>
              <a:gd name="connsiteX13-1889" fmla="*/ 2041440 w 2296406"/>
              <a:gd name="connsiteY13-1890" fmla="*/ 514597 h 2354521"/>
              <a:gd name="connsiteX14-1891" fmla="*/ 2296406 w 2296406"/>
              <a:gd name="connsiteY14-1892" fmla="*/ 662729 h 2354521"/>
              <a:gd name="connsiteX15-1893" fmla="*/ 1124906 w 2296406"/>
              <a:gd name="connsiteY15-1894" fmla="*/ 1004182 h 2354521"/>
              <a:gd name="connsiteX16-1895" fmla="*/ 1676517 w 2296406"/>
              <a:gd name="connsiteY16-1896" fmla="*/ 1608523 h 2354521"/>
              <a:gd name="connsiteX17-1897" fmla="*/ 2094931 w 2296406"/>
              <a:gd name="connsiteY17-1898" fmla="*/ 1557316 h 2354521"/>
              <a:gd name="connsiteX0-1899" fmla="*/ 2279640 w 2296406"/>
              <a:gd name="connsiteY0-1900" fmla="*/ 1747818 h 2354521"/>
              <a:gd name="connsiteX1-1901" fmla="*/ 1827546 w 2296406"/>
              <a:gd name="connsiteY1-1902" fmla="*/ 1826304 h 2354521"/>
              <a:gd name="connsiteX2-1903" fmla="*/ 1955104 w 2296406"/>
              <a:gd name="connsiteY2-1904" fmla="*/ 2095900 h 2354521"/>
              <a:gd name="connsiteX3-1905" fmla="*/ 1682537 w 2296406"/>
              <a:gd name="connsiteY3-1906" fmla="*/ 1962549 h 2354521"/>
              <a:gd name="connsiteX4-1907" fmla="*/ 1528613 w 2296406"/>
              <a:gd name="connsiteY4-1908" fmla="*/ 2354521 h 2354521"/>
              <a:gd name="connsiteX5-1909" fmla="*/ 1380482 w 2296406"/>
              <a:gd name="connsiteY5-1910" fmla="*/ 2120816 h 2354521"/>
              <a:gd name="connsiteX6-1911" fmla="*/ 1495542 w 2296406"/>
              <a:gd name="connsiteY6-1912" fmla="*/ 1788127 h 2354521"/>
              <a:gd name="connsiteX7-1913" fmla="*/ 909489 w 2296406"/>
              <a:gd name="connsiteY7-1914" fmla="*/ 1225390 h 2354521"/>
              <a:gd name="connsiteX8-1915" fmla="*/ 414951 w 2296406"/>
              <a:gd name="connsiteY8-1916" fmla="*/ 2322212 h 2354521"/>
              <a:gd name="connsiteX9-1917" fmla="*/ 293184 w 2296406"/>
              <a:gd name="connsiteY9-1918" fmla="*/ 2052845 h 2354521"/>
              <a:gd name="connsiteX10-1919" fmla="*/ 520411 w 2296406"/>
              <a:gd name="connsiteY10-1920" fmla="*/ 767428 h 2354521"/>
              <a:gd name="connsiteX11-1921" fmla="*/ 11167 w 2296406"/>
              <a:gd name="connsiteY11-1922" fmla="*/ 5505 h 2354521"/>
              <a:gd name="connsiteX12-1923" fmla="*/ 771719 w 2296406"/>
              <a:gd name="connsiteY12-1924" fmla="*/ 578452 h 2354521"/>
              <a:gd name="connsiteX13-1925" fmla="*/ 2041440 w 2296406"/>
              <a:gd name="connsiteY13-1926" fmla="*/ 514597 h 2354521"/>
              <a:gd name="connsiteX14-1927" fmla="*/ 2296406 w 2296406"/>
              <a:gd name="connsiteY14-1928" fmla="*/ 662729 h 2354521"/>
              <a:gd name="connsiteX15-1929" fmla="*/ 1124906 w 2296406"/>
              <a:gd name="connsiteY15-1930" fmla="*/ 1004182 h 2354521"/>
              <a:gd name="connsiteX16-1931" fmla="*/ 1676517 w 2296406"/>
              <a:gd name="connsiteY16-1932" fmla="*/ 1608523 h 2354521"/>
              <a:gd name="connsiteX17-1933" fmla="*/ 2094931 w 2296406"/>
              <a:gd name="connsiteY17-1934" fmla="*/ 1557316 h 2354521"/>
              <a:gd name="connsiteX0-1935" fmla="*/ 2280220 w 2296986"/>
              <a:gd name="connsiteY0-1936" fmla="*/ 1747818 h 2354521"/>
              <a:gd name="connsiteX1-1937" fmla="*/ 1828126 w 2296986"/>
              <a:gd name="connsiteY1-1938" fmla="*/ 1826304 h 2354521"/>
              <a:gd name="connsiteX2-1939" fmla="*/ 1955684 w 2296986"/>
              <a:gd name="connsiteY2-1940" fmla="*/ 2095900 h 2354521"/>
              <a:gd name="connsiteX3-1941" fmla="*/ 1683117 w 2296986"/>
              <a:gd name="connsiteY3-1942" fmla="*/ 1962549 h 2354521"/>
              <a:gd name="connsiteX4-1943" fmla="*/ 1529193 w 2296986"/>
              <a:gd name="connsiteY4-1944" fmla="*/ 2354521 h 2354521"/>
              <a:gd name="connsiteX5-1945" fmla="*/ 1381062 w 2296986"/>
              <a:gd name="connsiteY5-1946" fmla="*/ 2120816 h 2354521"/>
              <a:gd name="connsiteX6-1947" fmla="*/ 1496122 w 2296986"/>
              <a:gd name="connsiteY6-1948" fmla="*/ 1788127 h 2354521"/>
              <a:gd name="connsiteX7-1949" fmla="*/ 910069 w 2296986"/>
              <a:gd name="connsiteY7-1950" fmla="*/ 1225390 h 2354521"/>
              <a:gd name="connsiteX8-1951" fmla="*/ 415531 w 2296986"/>
              <a:gd name="connsiteY8-1952" fmla="*/ 2322212 h 2354521"/>
              <a:gd name="connsiteX9-1953" fmla="*/ 293764 w 2296986"/>
              <a:gd name="connsiteY9-1954" fmla="*/ 2052845 h 2354521"/>
              <a:gd name="connsiteX10-1955" fmla="*/ 497994 w 2296986"/>
              <a:gd name="connsiteY10-1956" fmla="*/ 836420 h 2354521"/>
              <a:gd name="connsiteX11-1957" fmla="*/ 11747 w 2296986"/>
              <a:gd name="connsiteY11-1958" fmla="*/ 5505 h 2354521"/>
              <a:gd name="connsiteX12-1959" fmla="*/ 772299 w 2296986"/>
              <a:gd name="connsiteY12-1960" fmla="*/ 578452 h 2354521"/>
              <a:gd name="connsiteX13-1961" fmla="*/ 2042020 w 2296986"/>
              <a:gd name="connsiteY13-1962" fmla="*/ 514597 h 2354521"/>
              <a:gd name="connsiteX14-1963" fmla="*/ 2296986 w 2296986"/>
              <a:gd name="connsiteY14-1964" fmla="*/ 662729 h 2354521"/>
              <a:gd name="connsiteX15-1965" fmla="*/ 1125486 w 2296986"/>
              <a:gd name="connsiteY15-1966" fmla="*/ 1004182 h 2354521"/>
              <a:gd name="connsiteX16-1967" fmla="*/ 1677097 w 2296986"/>
              <a:gd name="connsiteY16-1968" fmla="*/ 1608523 h 2354521"/>
              <a:gd name="connsiteX17-1969" fmla="*/ 2095511 w 2296986"/>
              <a:gd name="connsiteY17-1970" fmla="*/ 1557316 h 2354521"/>
              <a:gd name="connsiteX0-1971" fmla="*/ 2280220 w 2296986"/>
              <a:gd name="connsiteY0-1972" fmla="*/ 1747911 h 2354614"/>
              <a:gd name="connsiteX1-1973" fmla="*/ 1828126 w 2296986"/>
              <a:gd name="connsiteY1-1974" fmla="*/ 1826397 h 2354614"/>
              <a:gd name="connsiteX2-1975" fmla="*/ 1955684 w 2296986"/>
              <a:gd name="connsiteY2-1976" fmla="*/ 2095993 h 2354614"/>
              <a:gd name="connsiteX3-1977" fmla="*/ 1683117 w 2296986"/>
              <a:gd name="connsiteY3-1978" fmla="*/ 1962642 h 2354614"/>
              <a:gd name="connsiteX4-1979" fmla="*/ 1529193 w 2296986"/>
              <a:gd name="connsiteY4-1980" fmla="*/ 2354614 h 2354614"/>
              <a:gd name="connsiteX5-1981" fmla="*/ 1381062 w 2296986"/>
              <a:gd name="connsiteY5-1982" fmla="*/ 2120909 h 2354614"/>
              <a:gd name="connsiteX6-1983" fmla="*/ 1496122 w 2296986"/>
              <a:gd name="connsiteY6-1984" fmla="*/ 1788220 h 2354614"/>
              <a:gd name="connsiteX7-1985" fmla="*/ 910069 w 2296986"/>
              <a:gd name="connsiteY7-1986" fmla="*/ 1225483 h 2354614"/>
              <a:gd name="connsiteX8-1987" fmla="*/ 415531 w 2296986"/>
              <a:gd name="connsiteY8-1988" fmla="*/ 2322305 h 2354614"/>
              <a:gd name="connsiteX9-1989" fmla="*/ 293764 w 2296986"/>
              <a:gd name="connsiteY9-1990" fmla="*/ 2052938 h 2354614"/>
              <a:gd name="connsiteX10-1991" fmla="*/ 497994 w 2296986"/>
              <a:gd name="connsiteY10-1992" fmla="*/ 836513 h 2354614"/>
              <a:gd name="connsiteX11-1993" fmla="*/ 11747 w 2296986"/>
              <a:gd name="connsiteY11-1994" fmla="*/ 5598 h 2354614"/>
              <a:gd name="connsiteX12-1995" fmla="*/ 841291 w 2296986"/>
              <a:gd name="connsiteY12-1996" fmla="*/ 570880 h 2354614"/>
              <a:gd name="connsiteX13-1997" fmla="*/ 2042020 w 2296986"/>
              <a:gd name="connsiteY13-1998" fmla="*/ 514690 h 2354614"/>
              <a:gd name="connsiteX14-1999" fmla="*/ 2296986 w 2296986"/>
              <a:gd name="connsiteY14-2000" fmla="*/ 662822 h 2354614"/>
              <a:gd name="connsiteX15-2001" fmla="*/ 1125486 w 2296986"/>
              <a:gd name="connsiteY15-2002" fmla="*/ 1004275 h 2354614"/>
              <a:gd name="connsiteX16-2003" fmla="*/ 1677097 w 2296986"/>
              <a:gd name="connsiteY16-2004" fmla="*/ 1608616 h 2354614"/>
              <a:gd name="connsiteX17-2005" fmla="*/ 2095511 w 2296986"/>
              <a:gd name="connsiteY17-2006" fmla="*/ 1557409 h 2354614"/>
              <a:gd name="connsiteX0-2007" fmla="*/ 2280220 w 2296986"/>
              <a:gd name="connsiteY0-2008" fmla="*/ 1747911 h 2354614"/>
              <a:gd name="connsiteX1-2009" fmla="*/ 1828126 w 2296986"/>
              <a:gd name="connsiteY1-2010" fmla="*/ 1826397 h 2354614"/>
              <a:gd name="connsiteX2-2011" fmla="*/ 1955684 w 2296986"/>
              <a:gd name="connsiteY2-2012" fmla="*/ 2095993 h 2354614"/>
              <a:gd name="connsiteX3-2013" fmla="*/ 1683117 w 2296986"/>
              <a:gd name="connsiteY3-2014" fmla="*/ 1962642 h 2354614"/>
              <a:gd name="connsiteX4-2015" fmla="*/ 1529193 w 2296986"/>
              <a:gd name="connsiteY4-2016" fmla="*/ 2354614 h 2354614"/>
              <a:gd name="connsiteX5-2017" fmla="*/ 1381062 w 2296986"/>
              <a:gd name="connsiteY5-2018" fmla="*/ 2120909 h 2354614"/>
              <a:gd name="connsiteX6-2019" fmla="*/ 1496122 w 2296986"/>
              <a:gd name="connsiteY6-2020" fmla="*/ 1788220 h 2354614"/>
              <a:gd name="connsiteX7-2021" fmla="*/ 864075 w 2296986"/>
              <a:gd name="connsiteY7-2022" fmla="*/ 1325138 h 2354614"/>
              <a:gd name="connsiteX8-2023" fmla="*/ 415531 w 2296986"/>
              <a:gd name="connsiteY8-2024" fmla="*/ 2322305 h 2354614"/>
              <a:gd name="connsiteX9-2025" fmla="*/ 293764 w 2296986"/>
              <a:gd name="connsiteY9-2026" fmla="*/ 2052938 h 2354614"/>
              <a:gd name="connsiteX10-2027" fmla="*/ 497994 w 2296986"/>
              <a:gd name="connsiteY10-2028" fmla="*/ 836513 h 2354614"/>
              <a:gd name="connsiteX11-2029" fmla="*/ 11747 w 2296986"/>
              <a:gd name="connsiteY11-2030" fmla="*/ 5598 h 2354614"/>
              <a:gd name="connsiteX12-2031" fmla="*/ 841291 w 2296986"/>
              <a:gd name="connsiteY12-2032" fmla="*/ 570880 h 2354614"/>
              <a:gd name="connsiteX13-2033" fmla="*/ 2042020 w 2296986"/>
              <a:gd name="connsiteY13-2034" fmla="*/ 514690 h 2354614"/>
              <a:gd name="connsiteX14-2035" fmla="*/ 2296986 w 2296986"/>
              <a:gd name="connsiteY14-2036" fmla="*/ 662822 h 2354614"/>
              <a:gd name="connsiteX15-2037" fmla="*/ 1125486 w 2296986"/>
              <a:gd name="connsiteY15-2038" fmla="*/ 1004275 h 2354614"/>
              <a:gd name="connsiteX16-2039" fmla="*/ 1677097 w 2296986"/>
              <a:gd name="connsiteY16-2040" fmla="*/ 1608616 h 2354614"/>
              <a:gd name="connsiteX17-2041" fmla="*/ 2095511 w 2296986"/>
              <a:gd name="connsiteY17-2042" fmla="*/ 1557409 h 2354614"/>
              <a:gd name="connsiteX0-2043" fmla="*/ 2280220 w 2296986"/>
              <a:gd name="connsiteY0-2044" fmla="*/ 1747911 h 2354614"/>
              <a:gd name="connsiteX1-2045" fmla="*/ 1828126 w 2296986"/>
              <a:gd name="connsiteY1-2046" fmla="*/ 1826397 h 2354614"/>
              <a:gd name="connsiteX2-2047" fmla="*/ 1955684 w 2296986"/>
              <a:gd name="connsiteY2-2048" fmla="*/ 2095993 h 2354614"/>
              <a:gd name="connsiteX3-2049" fmla="*/ 1683117 w 2296986"/>
              <a:gd name="connsiteY3-2050" fmla="*/ 1962642 h 2354614"/>
              <a:gd name="connsiteX4-2051" fmla="*/ 1529193 w 2296986"/>
              <a:gd name="connsiteY4-2052" fmla="*/ 2354614 h 2354614"/>
              <a:gd name="connsiteX5-2053" fmla="*/ 1381062 w 2296986"/>
              <a:gd name="connsiteY5-2054" fmla="*/ 2120909 h 2354614"/>
              <a:gd name="connsiteX6-2055" fmla="*/ 1496122 w 2296986"/>
              <a:gd name="connsiteY6-2056" fmla="*/ 1788220 h 2354614"/>
              <a:gd name="connsiteX7-2057" fmla="*/ 864075 w 2296986"/>
              <a:gd name="connsiteY7-2058" fmla="*/ 1325138 h 2354614"/>
              <a:gd name="connsiteX8-2059" fmla="*/ 415531 w 2296986"/>
              <a:gd name="connsiteY8-2060" fmla="*/ 2322305 h 2354614"/>
              <a:gd name="connsiteX9-2061" fmla="*/ 293764 w 2296986"/>
              <a:gd name="connsiteY9-2062" fmla="*/ 2052938 h 2354614"/>
              <a:gd name="connsiteX10-2063" fmla="*/ 497994 w 2296986"/>
              <a:gd name="connsiteY10-2064" fmla="*/ 836513 h 2354614"/>
              <a:gd name="connsiteX11-2065" fmla="*/ 11747 w 2296986"/>
              <a:gd name="connsiteY11-2066" fmla="*/ 5598 h 2354614"/>
              <a:gd name="connsiteX12-2067" fmla="*/ 841291 w 2296986"/>
              <a:gd name="connsiteY12-2068" fmla="*/ 570880 h 2354614"/>
              <a:gd name="connsiteX13-2069" fmla="*/ 2042020 w 2296986"/>
              <a:gd name="connsiteY13-2070" fmla="*/ 514690 h 2354614"/>
              <a:gd name="connsiteX14-2071" fmla="*/ 2296986 w 2296986"/>
              <a:gd name="connsiteY14-2072" fmla="*/ 662822 h 2354614"/>
              <a:gd name="connsiteX15-2073" fmla="*/ 1209809 w 2296986"/>
              <a:gd name="connsiteY15-2074" fmla="*/ 996610 h 2354614"/>
              <a:gd name="connsiteX16-2075" fmla="*/ 1677097 w 2296986"/>
              <a:gd name="connsiteY16-2076" fmla="*/ 1608616 h 2354614"/>
              <a:gd name="connsiteX17-2077" fmla="*/ 2095511 w 2296986"/>
              <a:gd name="connsiteY17-2078" fmla="*/ 1557409 h 2354614"/>
              <a:gd name="connsiteX0-2079" fmla="*/ 2279828 w 2296594"/>
              <a:gd name="connsiteY0-2080" fmla="*/ 1747911 h 2354614"/>
              <a:gd name="connsiteX1-2081" fmla="*/ 1827734 w 2296594"/>
              <a:gd name="connsiteY1-2082" fmla="*/ 1826397 h 2354614"/>
              <a:gd name="connsiteX2-2083" fmla="*/ 1955292 w 2296594"/>
              <a:gd name="connsiteY2-2084" fmla="*/ 2095993 h 2354614"/>
              <a:gd name="connsiteX3-2085" fmla="*/ 1682725 w 2296594"/>
              <a:gd name="connsiteY3-2086" fmla="*/ 1962642 h 2354614"/>
              <a:gd name="connsiteX4-2087" fmla="*/ 1528801 w 2296594"/>
              <a:gd name="connsiteY4-2088" fmla="*/ 2354614 h 2354614"/>
              <a:gd name="connsiteX5-2089" fmla="*/ 1380670 w 2296594"/>
              <a:gd name="connsiteY5-2090" fmla="*/ 2120909 h 2354614"/>
              <a:gd name="connsiteX6-2091" fmla="*/ 1495730 w 2296594"/>
              <a:gd name="connsiteY6-2092" fmla="*/ 1788220 h 2354614"/>
              <a:gd name="connsiteX7-2093" fmla="*/ 863683 w 2296594"/>
              <a:gd name="connsiteY7-2094" fmla="*/ 1325138 h 2354614"/>
              <a:gd name="connsiteX8-2095" fmla="*/ 415139 w 2296594"/>
              <a:gd name="connsiteY8-2096" fmla="*/ 2322305 h 2354614"/>
              <a:gd name="connsiteX9-2097" fmla="*/ 293372 w 2296594"/>
              <a:gd name="connsiteY9-2098" fmla="*/ 2052938 h 2354614"/>
              <a:gd name="connsiteX10-2099" fmla="*/ 512934 w 2296594"/>
              <a:gd name="connsiteY10-2100" fmla="*/ 874842 h 2354614"/>
              <a:gd name="connsiteX11-2101" fmla="*/ 11355 w 2296594"/>
              <a:gd name="connsiteY11-2102" fmla="*/ 5598 h 2354614"/>
              <a:gd name="connsiteX12-2103" fmla="*/ 840899 w 2296594"/>
              <a:gd name="connsiteY12-2104" fmla="*/ 570880 h 2354614"/>
              <a:gd name="connsiteX13-2105" fmla="*/ 2041628 w 2296594"/>
              <a:gd name="connsiteY13-2106" fmla="*/ 514690 h 2354614"/>
              <a:gd name="connsiteX14-2107" fmla="*/ 2296594 w 2296594"/>
              <a:gd name="connsiteY14-2108" fmla="*/ 662822 h 2354614"/>
              <a:gd name="connsiteX15-2109" fmla="*/ 1209417 w 2296594"/>
              <a:gd name="connsiteY15-2110" fmla="*/ 996610 h 2354614"/>
              <a:gd name="connsiteX16-2111" fmla="*/ 1676705 w 2296594"/>
              <a:gd name="connsiteY16-2112" fmla="*/ 1608616 h 2354614"/>
              <a:gd name="connsiteX17-2113" fmla="*/ 2095119 w 2296594"/>
              <a:gd name="connsiteY17-2114" fmla="*/ 1557409 h 2354614"/>
              <a:gd name="connsiteX0-2115" fmla="*/ 2279828 w 2296594"/>
              <a:gd name="connsiteY0-2116" fmla="*/ 1747911 h 2354614"/>
              <a:gd name="connsiteX1-2117" fmla="*/ 1827734 w 2296594"/>
              <a:gd name="connsiteY1-2118" fmla="*/ 1826397 h 2354614"/>
              <a:gd name="connsiteX2-2119" fmla="*/ 1955292 w 2296594"/>
              <a:gd name="connsiteY2-2120" fmla="*/ 2095993 h 2354614"/>
              <a:gd name="connsiteX3-2121" fmla="*/ 1682725 w 2296594"/>
              <a:gd name="connsiteY3-2122" fmla="*/ 1962642 h 2354614"/>
              <a:gd name="connsiteX4-2123" fmla="*/ 1528801 w 2296594"/>
              <a:gd name="connsiteY4-2124" fmla="*/ 2354614 h 2354614"/>
              <a:gd name="connsiteX5-2125" fmla="*/ 1380670 w 2296594"/>
              <a:gd name="connsiteY5-2126" fmla="*/ 2120909 h 2354614"/>
              <a:gd name="connsiteX6-2127" fmla="*/ 1495730 w 2296594"/>
              <a:gd name="connsiteY6-2128" fmla="*/ 1788220 h 2354614"/>
              <a:gd name="connsiteX7-2129" fmla="*/ 856016 w 2296594"/>
              <a:gd name="connsiteY7-2130" fmla="*/ 1302141 h 2354614"/>
              <a:gd name="connsiteX8-2131" fmla="*/ 415139 w 2296594"/>
              <a:gd name="connsiteY8-2132" fmla="*/ 2322305 h 2354614"/>
              <a:gd name="connsiteX9-2133" fmla="*/ 293372 w 2296594"/>
              <a:gd name="connsiteY9-2134" fmla="*/ 2052938 h 2354614"/>
              <a:gd name="connsiteX10-2135" fmla="*/ 512934 w 2296594"/>
              <a:gd name="connsiteY10-2136" fmla="*/ 874842 h 2354614"/>
              <a:gd name="connsiteX11-2137" fmla="*/ 11355 w 2296594"/>
              <a:gd name="connsiteY11-2138" fmla="*/ 5598 h 2354614"/>
              <a:gd name="connsiteX12-2139" fmla="*/ 840899 w 2296594"/>
              <a:gd name="connsiteY12-2140" fmla="*/ 570880 h 2354614"/>
              <a:gd name="connsiteX13-2141" fmla="*/ 2041628 w 2296594"/>
              <a:gd name="connsiteY13-2142" fmla="*/ 514690 h 2354614"/>
              <a:gd name="connsiteX14-2143" fmla="*/ 2296594 w 2296594"/>
              <a:gd name="connsiteY14-2144" fmla="*/ 662822 h 2354614"/>
              <a:gd name="connsiteX15-2145" fmla="*/ 1209417 w 2296594"/>
              <a:gd name="connsiteY15-2146" fmla="*/ 996610 h 2354614"/>
              <a:gd name="connsiteX16-2147" fmla="*/ 1676705 w 2296594"/>
              <a:gd name="connsiteY16-2148" fmla="*/ 1608616 h 2354614"/>
              <a:gd name="connsiteX17-2149" fmla="*/ 2095119 w 2296594"/>
              <a:gd name="connsiteY17-2150" fmla="*/ 1557409 h 23546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2296594" h="2354614">
                <a:moveTo>
                  <a:pt x="2279828" y="1747911"/>
                </a:moveTo>
                <a:lnTo>
                  <a:pt x="1827734" y="1826397"/>
                </a:lnTo>
                <a:cubicBezTo>
                  <a:pt x="1873911" y="1907728"/>
                  <a:pt x="1985925" y="2047581"/>
                  <a:pt x="1955292" y="2095993"/>
                </a:cubicBezTo>
                <a:cubicBezTo>
                  <a:pt x="1897354" y="2139325"/>
                  <a:pt x="1773581" y="2007092"/>
                  <a:pt x="1682725" y="1962642"/>
                </a:cubicBezTo>
                <a:lnTo>
                  <a:pt x="1528801" y="2354614"/>
                </a:lnTo>
                <a:lnTo>
                  <a:pt x="1380670" y="2120909"/>
                </a:lnTo>
                <a:lnTo>
                  <a:pt x="1495730" y="1788220"/>
                </a:lnTo>
                <a:lnTo>
                  <a:pt x="856016" y="1302141"/>
                </a:lnTo>
                <a:lnTo>
                  <a:pt x="415139" y="2322305"/>
                </a:lnTo>
                <a:lnTo>
                  <a:pt x="293372" y="2052938"/>
                </a:lnTo>
                <a:cubicBezTo>
                  <a:pt x="369114" y="1624466"/>
                  <a:pt x="437192" y="1303314"/>
                  <a:pt x="512934" y="874842"/>
                </a:cubicBezTo>
                <a:cubicBezTo>
                  <a:pt x="317583" y="650129"/>
                  <a:pt x="-71270" y="102295"/>
                  <a:pt x="11355" y="5598"/>
                </a:cubicBezTo>
                <a:cubicBezTo>
                  <a:pt x="111253" y="-52136"/>
                  <a:pt x="623957" y="350637"/>
                  <a:pt x="840899" y="570880"/>
                </a:cubicBezTo>
                <a:lnTo>
                  <a:pt x="2041628" y="514690"/>
                </a:lnTo>
                <a:lnTo>
                  <a:pt x="2296594" y="662822"/>
                </a:lnTo>
                <a:lnTo>
                  <a:pt x="1209417" y="996610"/>
                </a:lnTo>
                <a:lnTo>
                  <a:pt x="1676705" y="1608616"/>
                </a:lnTo>
                <a:cubicBezTo>
                  <a:pt x="1795450" y="1589109"/>
                  <a:pt x="2095119" y="1557409"/>
                  <a:pt x="2095119" y="1557409"/>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p:sp>
      <p:sp>
        <p:nvSpPr>
          <p:cNvPr id="4" name="TextBox 3"/>
          <p:cNvSpPr txBox="1"/>
          <p:nvPr/>
        </p:nvSpPr>
        <p:spPr>
          <a:xfrm>
            <a:off x="2313466" y="441417"/>
            <a:ext cx="7565067" cy="769441"/>
          </a:xfrm>
          <a:prstGeom prst="rect">
            <a:avLst/>
          </a:prstGeom>
          <a:noFill/>
        </p:spPr>
        <p:txBody>
          <a:bodyPr wrap="square" rtlCol="0" anchor="ctr">
            <a:spAutoFit/>
          </a:bodyPr>
          <a:lstStyle/>
          <a:p>
            <a:pPr algn="ctr"/>
            <a:r>
              <a:rPr lang="en-US" altLang="ko-KR" sz="4400" b="1" dirty="0">
                <a:solidFill>
                  <a:schemeClr val="bg1"/>
                </a:solidFill>
                <a:cs typeface="Arial" panose="020B0604020202020204" pitchFamily="34" charset="0"/>
              </a:rPr>
              <a:t>Awesome </a:t>
            </a:r>
            <a:r>
              <a:rPr lang="en-GB" altLang="ko-KR" sz="4400" b="1" dirty="0">
                <a:solidFill>
                  <a:schemeClr val="bg1"/>
                </a:solidFill>
                <a:cs typeface="Arial" panose="020B0604020202020204" pitchFamily="34" charset="0"/>
              </a:rPr>
              <a:t>P</a:t>
            </a:r>
            <a:r>
              <a:rPr lang="en-US" altLang="ko-KR" sz="4400" b="1" dirty="0" err="1">
                <a:solidFill>
                  <a:schemeClr val="bg1"/>
                </a:solidFill>
                <a:cs typeface="Arial" panose="020B0604020202020204" pitchFamily="34" charset="0"/>
              </a:rPr>
              <a:t>resentation</a:t>
            </a:r>
            <a:endParaRPr lang="en-US" altLang="ko-KR" sz="4400" b="1" dirty="0">
              <a:solidFill>
                <a:schemeClr val="bg1"/>
              </a:solidFill>
              <a:cs typeface="Arial" panose="020B0604020202020204" pitchFamily="34" charset="0"/>
            </a:endParaRPr>
          </a:p>
        </p:txBody>
      </p:sp>
      <p:sp>
        <p:nvSpPr>
          <p:cNvPr id="5" name="Frame 4"/>
          <p:cNvSpPr/>
          <p:nvPr/>
        </p:nvSpPr>
        <p:spPr>
          <a:xfrm>
            <a:off x="180975" y="171450"/>
            <a:ext cx="11830050" cy="6515100"/>
          </a:xfrm>
          <a:prstGeom prst="frame">
            <a:avLst>
              <a:gd name="adj1" fmla="val 58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Rectangle 5"/>
          <p:cNvSpPr/>
          <p:nvPr/>
        </p:nvSpPr>
        <p:spPr>
          <a:xfrm>
            <a:off x="4953000" y="1244399"/>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p:cNvGrpSpPr/>
          <p:nvPr/>
        </p:nvGrpSpPr>
        <p:grpSpPr>
          <a:xfrm>
            <a:off x="5475128" y="1720780"/>
            <a:ext cx="1241745" cy="1059828"/>
            <a:chOff x="1382292" y="2541472"/>
            <a:chExt cx="1979584" cy="1689573"/>
          </a:xfrm>
        </p:grpSpPr>
        <p:sp>
          <p:nvSpPr>
            <p:cNvPr id="8" name="Freeform: Shape 7"/>
            <p:cNvSpPr/>
            <p:nvPr/>
          </p:nvSpPr>
          <p:spPr>
            <a:xfrm>
              <a:off x="1916268" y="2541472"/>
              <a:ext cx="917610" cy="1689573"/>
            </a:xfrm>
            <a:custGeom>
              <a:avLst/>
              <a:gdLst>
                <a:gd name="connsiteX0" fmla="*/ 552038 w 917610"/>
                <a:gd name="connsiteY0" fmla="*/ 1355777 h 1689573"/>
                <a:gd name="connsiteX1" fmla="*/ 540215 w 917610"/>
                <a:gd name="connsiteY1" fmla="*/ 1365630 h 1689573"/>
                <a:gd name="connsiteX2" fmla="*/ 540215 w 917610"/>
                <a:gd name="connsiteY2" fmla="*/ 1621001 h 1689573"/>
                <a:gd name="connsiteX3" fmla="*/ 552038 w 917610"/>
                <a:gd name="connsiteY3" fmla="*/ 1630853 h 1689573"/>
                <a:gd name="connsiteX4" fmla="*/ 563861 w 917610"/>
                <a:gd name="connsiteY4" fmla="*/ 1621001 h 1689573"/>
                <a:gd name="connsiteX5" fmla="*/ 563861 w 917610"/>
                <a:gd name="connsiteY5" fmla="*/ 1365630 h 1689573"/>
                <a:gd name="connsiteX6" fmla="*/ 552038 w 917610"/>
                <a:gd name="connsiteY6" fmla="*/ 1355777 h 1689573"/>
                <a:gd name="connsiteX7" fmla="*/ 505930 w 917610"/>
                <a:gd name="connsiteY7" fmla="*/ 1355777 h 1689573"/>
                <a:gd name="connsiteX8" fmla="*/ 494107 w 917610"/>
                <a:gd name="connsiteY8" fmla="*/ 1365630 h 1689573"/>
                <a:gd name="connsiteX9" fmla="*/ 494107 w 917610"/>
                <a:gd name="connsiteY9" fmla="*/ 1621001 h 1689573"/>
                <a:gd name="connsiteX10" fmla="*/ 505930 w 917610"/>
                <a:gd name="connsiteY10" fmla="*/ 1630853 h 1689573"/>
                <a:gd name="connsiteX11" fmla="*/ 517752 w 917610"/>
                <a:gd name="connsiteY11" fmla="*/ 1621001 h 1689573"/>
                <a:gd name="connsiteX12" fmla="*/ 517752 w 917610"/>
                <a:gd name="connsiteY12" fmla="*/ 1365630 h 1689573"/>
                <a:gd name="connsiteX13" fmla="*/ 505930 w 917610"/>
                <a:gd name="connsiteY13" fmla="*/ 1355777 h 1689573"/>
                <a:gd name="connsiteX14" fmla="*/ 459821 w 917610"/>
                <a:gd name="connsiteY14" fmla="*/ 1355777 h 1689573"/>
                <a:gd name="connsiteX15" fmla="*/ 447998 w 917610"/>
                <a:gd name="connsiteY15" fmla="*/ 1365630 h 1689573"/>
                <a:gd name="connsiteX16" fmla="*/ 447998 w 917610"/>
                <a:gd name="connsiteY16" fmla="*/ 1621001 h 1689573"/>
                <a:gd name="connsiteX17" fmla="*/ 459821 w 917610"/>
                <a:gd name="connsiteY17" fmla="*/ 1630853 h 1689573"/>
                <a:gd name="connsiteX18" fmla="*/ 471643 w 917610"/>
                <a:gd name="connsiteY18" fmla="*/ 1621001 h 1689573"/>
                <a:gd name="connsiteX19" fmla="*/ 471643 w 917610"/>
                <a:gd name="connsiteY19" fmla="*/ 1365630 h 1689573"/>
                <a:gd name="connsiteX20" fmla="*/ 459821 w 917610"/>
                <a:gd name="connsiteY20" fmla="*/ 1355777 h 1689573"/>
                <a:gd name="connsiteX21" fmla="*/ 413712 w 917610"/>
                <a:gd name="connsiteY21" fmla="*/ 1355777 h 1689573"/>
                <a:gd name="connsiteX22" fmla="*/ 401889 w 917610"/>
                <a:gd name="connsiteY22" fmla="*/ 1365630 h 1689573"/>
                <a:gd name="connsiteX23" fmla="*/ 401889 w 917610"/>
                <a:gd name="connsiteY23" fmla="*/ 1621001 h 1689573"/>
                <a:gd name="connsiteX24" fmla="*/ 413712 w 917610"/>
                <a:gd name="connsiteY24" fmla="*/ 1630853 h 1689573"/>
                <a:gd name="connsiteX25" fmla="*/ 425535 w 917610"/>
                <a:gd name="connsiteY25" fmla="*/ 1621001 h 1689573"/>
                <a:gd name="connsiteX26" fmla="*/ 425535 w 917610"/>
                <a:gd name="connsiteY26" fmla="*/ 1365630 h 1689573"/>
                <a:gd name="connsiteX27" fmla="*/ 413712 w 917610"/>
                <a:gd name="connsiteY27" fmla="*/ 1355777 h 1689573"/>
                <a:gd name="connsiteX28" fmla="*/ 367603 w 917610"/>
                <a:gd name="connsiteY28" fmla="*/ 1355777 h 1689573"/>
                <a:gd name="connsiteX29" fmla="*/ 355780 w 917610"/>
                <a:gd name="connsiteY29" fmla="*/ 1365630 h 1689573"/>
                <a:gd name="connsiteX30" fmla="*/ 355780 w 917610"/>
                <a:gd name="connsiteY30" fmla="*/ 1621001 h 1689573"/>
                <a:gd name="connsiteX31" fmla="*/ 367603 w 917610"/>
                <a:gd name="connsiteY31" fmla="*/ 1630853 h 1689573"/>
                <a:gd name="connsiteX32" fmla="*/ 379426 w 917610"/>
                <a:gd name="connsiteY32" fmla="*/ 1621001 h 1689573"/>
                <a:gd name="connsiteX33" fmla="*/ 379426 w 917610"/>
                <a:gd name="connsiteY33" fmla="*/ 1365630 h 1689573"/>
                <a:gd name="connsiteX34" fmla="*/ 367603 w 917610"/>
                <a:gd name="connsiteY34" fmla="*/ 1355777 h 1689573"/>
                <a:gd name="connsiteX35" fmla="*/ 748720 w 917610"/>
                <a:gd name="connsiteY35" fmla="*/ 1307062 h 1689573"/>
                <a:gd name="connsiteX36" fmla="*/ 696670 w 917610"/>
                <a:gd name="connsiteY36" fmla="*/ 1502251 h 1689573"/>
                <a:gd name="connsiteX37" fmla="*/ 744611 w 917610"/>
                <a:gd name="connsiteY37" fmla="*/ 1657716 h 1689573"/>
                <a:gd name="connsiteX38" fmla="*/ 760706 w 917610"/>
                <a:gd name="connsiteY38" fmla="*/ 1670386 h 1689573"/>
                <a:gd name="connsiteX39" fmla="*/ 725093 w 917610"/>
                <a:gd name="connsiteY39" fmla="*/ 1504305 h 1689573"/>
                <a:gd name="connsiteX40" fmla="*/ 756254 w 917610"/>
                <a:gd name="connsiteY40" fmla="*/ 1307062 h 1689573"/>
                <a:gd name="connsiteX41" fmla="*/ 825084 w 917610"/>
                <a:gd name="connsiteY41" fmla="*/ 1306719 h 1689573"/>
                <a:gd name="connsiteX42" fmla="*/ 861382 w 917610"/>
                <a:gd name="connsiteY42" fmla="*/ 1502935 h 1689573"/>
                <a:gd name="connsiteX43" fmla="*/ 822344 w 917610"/>
                <a:gd name="connsiteY43" fmla="*/ 1672441 h 1689573"/>
                <a:gd name="connsiteX44" fmla="*/ 844945 w 917610"/>
                <a:gd name="connsiteY44" fmla="*/ 1654634 h 1689573"/>
                <a:gd name="connsiteX45" fmla="*/ 888435 w 917610"/>
                <a:gd name="connsiteY45" fmla="*/ 1489923 h 1689573"/>
                <a:gd name="connsiteX46" fmla="*/ 835699 w 917610"/>
                <a:gd name="connsiteY46" fmla="*/ 1306719 h 1689573"/>
                <a:gd name="connsiteX47" fmla="*/ 806935 w 917610"/>
                <a:gd name="connsiteY47" fmla="*/ 1306719 h 1689573"/>
                <a:gd name="connsiteX48" fmla="*/ 825084 w 917610"/>
                <a:gd name="connsiteY48" fmla="*/ 1512866 h 1689573"/>
                <a:gd name="connsiteX49" fmla="*/ 811386 w 917610"/>
                <a:gd name="connsiteY49" fmla="*/ 1669359 h 1689573"/>
                <a:gd name="connsiteX50" fmla="*/ 811729 w 917610"/>
                <a:gd name="connsiteY50" fmla="*/ 1668674 h 1689573"/>
                <a:gd name="connsiteX51" fmla="*/ 851109 w 917610"/>
                <a:gd name="connsiteY51" fmla="*/ 1503620 h 1689573"/>
                <a:gd name="connsiteX52" fmla="*/ 814468 w 917610"/>
                <a:gd name="connsiteY52" fmla="*/ 1306719 h 1689573"/>
                <a:gd name="connsiteX53" fmla="*/ 796661 w 917610"/>
                <a:gd name="connsiteY53" fmla="*/ 1306719 h 1689573"/>
                <a:gd name="connsiteX54" fmla="*/ 796661 w 917610"/>
                <a:gd name="connsiteY54" fmla="*/ 1307062 h 1689573"/>
                <a:gd name="connsiteX55" fmla="*/ 785704 w 917610"/>
                <a:gd name="connsiteY55" fmla="*/ 1307062 h 1689573"/>
                <a:gd name="connsiteX56" fmla="*/ 770979 w 917610"/>
                <a:gd name="connsiteY56" fmla="*/ 1513208 h 1689573"/>
                <a:gd name="connsiteX57" fmla="*/ 792552 w 917610"/>
                <a:gd name="connsiteY57" fmla="*/ 1678263 h 1689573"/>
                <a:gd name="connsiteX58" fmla="*/ 794607 w 917610"/>
                <a:gd name="connsiteY58" fmla="*/ 1679290 h 1689573"/>
                <a:gd name="connsiteX59" fmla="*/ 814811 w 917610"/>
                <a:gd name="connsiteY59" fmla="*/ 1512866 h 1689573"/>
                <a:gd name="connsiteX60" fmla="*/ 796661 w 917610"/>
                <a:gd name="connsiteY60" fmla="*/ 1306719 h 1689573"/>
                <a:gd name="connsiteX61" fmla="*/ 766870 w 917610"/>
                <a:gd name="connsiteY61" fmla="*/ 1306719 h 1689573"/>
                <a:gd name="connsiteX62" fmla="*/ 735366 w 917610"/>
                <a:gd name="connsiteY62" fmla="*/ 1504990 h 1689573"/>
                <a:gd name="connsiteX63" fmla="*/ 770637 w 917610"/>
                <a:gd name="connsiteY63" fmla="*/ 1665935 h 1689573"/>
                <a:gd name="connsiteX64" fmla="*/ 778170 w 917610"/>
                <a:gd name="connsiteY64" fmla="*/ 1672784 h 1689573"/>
                <a:gd name="connsiteX65" fmla="*/ 761048 w 917610"/>
                <a:gd name="connsiteY65" fmla="*/ 1512866 h 1689573"/>
                <a:gd name="connsiteX66" fmla="*/ 775773 w 917610"/>
                <a:gd name="connsiteY66" fmla="*/ 1306719 h 1689573"/>
                <a:gd name="connsiteX67" fmla="*/ 768239 w 917610"/>
                <a:gd name="connsiteY67" fmla="*/ 1251245 h 1689573"/>
                <a:gd name="connsiteX68" fmla="*/ 752830 w 917610"/>
                <a:gd name="connsiteY68" fmla="*/ 1294392 h 1689573"/>
                <a:gd name="connsiteX69" fmla="*/ 758651 w 917610"/>
                <a:gd name="connsiteY69" fmla="*/ 1294392 h 1689573"/>
                <a:gd name="connsiteX70" fmla="*/ 768239 w 917610"/>
                <a:gd name="connsiteY70" fmla="*/ 1251245 h 1689573"/>
                <a:gd name="connsiteX71" fmla="*/ 790840 w 917610"/>
                <a:gd name="connsiteY71" fmla="*/ 1250903 h 1689573"/>
                <a:gd name="connsiteX72" fmla="*/ 787073 w 917610"/>
                <a:gd name="connsiteY72" fmla="*/ 1294392 h 1689573"/>
                <a:gd name="connsiteX73" fmla="*/ 795292 w 917610"/>
                <a:gd name="connsiteY73" fmla="*/ 1294392 h 1689573"/>
                <a:gd name="connsiteX74" fmla="*/ 790840 w 917610"/>
                <a:gd name="connsiteY74" fmla="*/ 1250903 h 1689573"/>
                <a:gd name="connsiteX75" fmla="*/ 800771 w 917610"/>
                <a:gd name="connsiteY75" fmla="*/ 1245424 h 1689573"/>
                <a:gd name="connsiteX76" fmla="*/ 805907 w 917610"/>
                <a:gd name="connsiteY76" fmla="*/ 1294392 h 1689573"/>
                <a:gd name="connsiteX77" fmla="*/ 812071 w 917610"/>
                <a:gd name="connsiteY77" fmla="*/ 1294392 h 1689573"/>
                <a:gd name="connsiteX78" fmla="*/ 800771 w 917610"/>
                <a:gd name="connsiteY78" fmla="*/ 1245424 h 1689573"/>
                <a:gd name="connsiteX79" fmla="*/ 781594 w 917610"/>
                <a:gd name="connsiteY79" fmla="*/ 1238575 h 1689573"/>
                <a:gd name="connsiteX80" fmla="*/ 769267 w 917610"/>
                <a:gd name="connsiteY80" fmla="*/ 1294392 h 1689573"/>
                <a:gd name="connsiteX81" fmla="*/ 776800 w 917610"/>
                <a:gd name="connsiteY81" fmla="*/ 1294392 h 1689573"/>
                <a:gd name="connsiteX82" fmla="*/ 781594 w 917610"/>
                <a:gd name="connsiteY82" fmla="*/ 1238575 h 1689573"/>
                <a:gd name="connsiteX83" fmla="*/ 808647 w 917610"/>
                <a:gd name="connsiteY83" fmla="*/ 1235493 h 1689573"/>
                <a:gd name="connsiteX84" fmla="*/ 822344 w 917610"/>
                <a:gd name="connsiteY84" fmla="*/ 1294392 h 1689573"/>
                <a:gd name="connsiteX85" fmla="*/ 830905 w 917610"/>
                <a:gd name="connsiteY85" fmla="*/ 1294392 h 1689573"/>
                <a:gd name="connsiteX86" fmla="*/ 808647 w 917610"/>
                <a:gd name="connsiteY86" fmla="*/ 1235493 h 1689573"/>
                <a:gd name="connsiteX87" fmla="*/ 126442 w 917610"/>
                <a:gd name="connsiteY87" fmla="*/ 1099588 h 1689573"/>
                <a:gd name="connsiteX88" fmla="*/ 124920 w 917610"/>
                <a:gd name="connsiteY88" fmla="*/ 1115817 h 1689573"/>
                <a:gd name="connsiteX89" fmla="*/ 141150 w 917610"/>
                <a:gd name="connsiteY89" fmla="*/ 1117338 h 1689573"/>
                <a:gd name="connsiteX90" fmla="*/ 142671 w 917610"/>
                <a:gd name="connsiteY90" fmla="*/ 1101109 h 1689573"/>
                <a:gd name="connsiteX91" fmla="*/ 126442 w 917610"/>
                <a:gd name="connsiteY91" fmla="*/ 1099588 h 1689573"/>
                <a:gd name="connsiteX92" fmla="*/ 126442 w 917610"/>
                <a:gd name="connsiteY92" fmla="*/ 1013369 h 1689573"/>
                <a:gd name="connsiteX93" fmla="*/ 124920 w 917610"/>
                <a:gd name="connsiteY93" fmla="*/ 1029598 h 1689573"/>
                <a:gd name="connsiteX94" fmla="*/ 141150 w 917610"/>
                <a:gd name="connsiteY94" fmla="*/ 1031120 h 1689573"/>
                <a:gd name="connsiteX95" fmla="*/ 142671 w 917610"/>
                <a:gd name="connsiteY95" fmla="*/ 1014890 h 1689573"/>
                <a:gd name="connsiteX96" fmla="*/ 126442 w 917610"/>
                <a:gd name="connsiteY96" fmla="*/ 1013369 h 1689573"/>
                <a:gd name="connsiteX97" fmla="*/ 126442 w 917610"/>
                <a:gd name="connsiteY97" fmla="*/ 927151 h 1689573"/>
                <a:gd name="connsiteX98" fmla="*/ 124920 w 917610"/>
                <a:gd name="connsiteY98" fmla="*/ 943380 h 1689573"/>
                <a:gd name="connsiteX99" fmla="*/ 141150 w 917610"/>
                <a:gd name="connsiteY99" fmla="*/ 944901 h 1689573"/>
                <a:gd name="connsiteX100" fmla="*/ 142671 w 917610"/>
                <a:gd name="connsiteY100" fmla="*/ 928672 h 1689573"/>
                <a:gd name="connsiteX101" fmla="*/ 126442 w 917610"/>
                <a:gd name="connsiteY101" fmla="*/ 927151 h 1689573"/>
                <a:gd name="connsiteX102" fmla="*/ 757977 w 917610"/>
                <a:gd name="connsiteY102" fmla="*/ 916582 h 1689573"/>
                <a:gd name="connsiteX103" fmla="*/ 824388 w 917610"/>
                <a:gd name="connsiteY103" fmla="*/ 916582 h 1689573"/>
                <a:gd name="connsiteX104" fmla="*/ 830563 w 917610"/>
                <a:gd name="connsiteY104" fmla="*/ 1172827 h 1689573"/>
                <a:gd name="connsiteX105" fmla="*/ 806250 w 917610"/>
                <a:gd name="connsiteY105" fmla="*/ 1202277 h 1689573"/>
                <a:gd name="connsiteX106" fmla="*/ 841863 w 917610"/>
                <a:gd name="connsiteY106" fmla="*/ 1294734 h 1689573"/>
                <a:gd name="connsiteX107" fmla="*/ 843918 w 917610"/>
                <a:gd name="connsiteY107" fmla="*/ 1294734 h 1689573"/>
                <a:gd name="connsiteX108" fmla="*/ 848369 w 917610"/>
                <a:gd name="connsiteY108" fmla="*/ 1299186 h 1689573"/>
                <a:gd name="connsiteX109" fmla="*/ 848369 w 917610"/>
                <a:gd name="connsiteY109" fmla="*/ 1302268 h 1689573"/>
                <a:gd name="connsiteX110" fmla="*/ 845973 w 917610"/>
                <a:gd name="connsiteY110" fmla="*/ 1306377 h 1689573"/>
                <a:gd name="connsiteX111" fmla="*/ 898022 w 917610"/>
                <a:gd name="connsiteY111" fmla="*/ 1489238 h 1689573"/>
                <a:gd name="connsiteX112" fmla="*/ 852136 w 917610"/>
                <a:gd name="connsiteY112" fmla="*/ 1661483 h 1689573"/>
                <a:gd name="connsiteX113" fmla="*/ 795977 w 917610"/>
                <a:gd name="connsiteY113" fmla="*/ 1689563 h 1689573"/>
                <a:gd name="connsiteX114" fmla="*/ 794265 w 917610"/>
                <a:gd name="connsiteY114" fmla="*/ 1689563 h 1689573"/>
                <a:gd name="connsiteX115" fmla="*/ 737078 w 917610"/>
                <a:gd name="connsiteY115" fmla="*/ 1664907 h 1689573"/>
                <a:gd name="connsiteX116" fmla="*/ 686055 w 917610"/>
                <a:gd name="connsiteY116" fmla="*/ 1501908 h 1689573"/>
                <a:gd name="connsiteX117" fmla="*/ 737420 w 917610"/>
                <a:gd name="connsiteY117" fmla="*/ 1306719 h 1689573"/>
                <a:gd name="connsiteX118" fmla="*/ 733653 w 917610"/>
                <a:gd name="connsiteY118" fmla="*/ 1302268 h 1689573"/>
                <a:gd name="connsiteX119" fmla="*/ 733653 w 917610"/>
                <a:gd name="connsiteY119" fmla="*/ 1299186 h 1689573"/>
                <a:gd name="connsiteX120" fmla="*/ 738105 w 917610"/>
                <a:gd name="connsiteY120" fmla="*/ 1294734 h 1689573"/>
                <a:gd name="connsiteX121" fmla="*/ 741530 w 917610"/>
                <a:gd name="connsiteY121" fmla="*/ 1294734 h 1689573"/>
                <a:gd name="connsiteX122" fmla="*/ 775430 w 917610"/>
                <a:gd name="connsiteY122" fmla="*/ 1201934 h 1689573"/>
                <a:gd name="connsiteX123" fmla="*/ 751803 w 917610"/>
                <a:gd name="connsiteY123" fmla="*/ 1172827 h 1689573"/>
                <a:gd name="connsiteX124" fmla="*/ 418812 w 917610"/>
                <a:gd name="connsiteY124" fmla="*/ 916582 h 1689573"/>
                <a:gd name="connsiteX125" fmla="*/ 455816 w 917610"/>
                <a:gd name="connsiteY125" fmla="*/ 916582 h 1689573"/>
                <a:gd name="connsiteX126" fmla="*/ 496944 w 917610"/>
                <a:gd name="connsiteY126" fmla="*/ 916582 h 1689573"/>
                <a:gd name="connsiteX127" fmla="*/ 496944 w 917610"/>
                <a:gd name="connsiteY127" fmla="*/ 1122502 h 1689573"/>
                <a:gd name="connsiteX128" fmla="*/ 478737 w 917610"/>
                <a:gd name="connsiteY128" fmla="*/ 1122502 h 1689573"/>
                <a:gd name="connsiteX129" fmla="*/ 478737 w 917610"/>
                <a:gd name="connsiteY129" fmla="*/ 1321885 h 1689573"/>
                <a:gd name="connsiteX130" fmla="*/ 552432 w 917610"/>
                <a:gd name="connsiteY130" fmla="*/ 1321885 h 1689573"/>
                <a:gd name="connsiteX131" fmla="*/ 595782 w 917610"/>
                <a:gd name="connsiteY131" fmla="*/ 1365236 h 1689573"/>
                <a:gd name="connsiteX132" fmla="*/ 611546 w 917610"/>
                <a:gd name="connsiteY132" fmla="*/ 1594991 h 1689573"/>
                <a:gd name="connsiteX133" fmla="*/ 516964 w 917610"/>
                <a:gd name="connsiteY133" fmla="*/ 1689573 h 1689573"/>
                <a:gd name="connsiteX134" fmla="*/ 405436 w 917610"/>
                <a:gd name="connsiteY134" fmla="*/ 1689573 h 1689573"/>
                <a:gd name="connsiteX135" fmla="*/ 311248 w 917610"/>
                <a:gd name="connsiteY135" fmla="*/ 1594991 h 1689573"/>
                <a:gd name="connsiteX136" fmla="*/ 327012 w 917610"/>
                <a:gd name="connsiteY136" fmla="*/ 1365236 h 1689573"/>
                <a:gd name="connsiteX137" fmla="*/ 370362 w 917610"/>
                <a:gd name="connsiteY137" fmla="*/ 1321885 h 1689573"/>
                <a:gd name="connsiteX138" fmla="*/ 441298 w 917610"/>
                <a:gd name="connsiteY138" fmla="*/ 1321885 h 1689573"/>
                <a:gd name="connsiteX139" fmla="*/ 441298 w 917610"/>
                <a:gd name="connsiteY139" fmla="*/ 1122502 h 1689573"/>
                <a:gd name="connsiteX140" fmla="*/ 418812 w 917610"/>
                <a:gd name="connsiteY140" fmla="*/ 1122502 h 1689573"/>
                <a:gd name="connsiteX141" fmla="*/ 104326 w 917610"/>
                <a:gd name="connsiteY141" fmla="*/ 916582 h 1689573"/>
                <a:gd name="connsiteX142" fmla="*/ 167388 w 917610"/>
                <a:gd name="connsiteY142" fmla="*/ 916582 h 1689573"/>
                <a:gd name="connsiteX143" fmla="*/ 164986 w 917610"/>
                <a:gd name="connsiteY143" fmla="*/ 921571 h 1689573"/>
                <a:gd name="connsiteX144" fmla="*/ 162958 w 917610"/>
                <a:gd name="connsiteY144" fmla="*/ 1064593 h 1689573"/>
                <a:gd name="connsiteX145" fmla="*/ 155350 w 917610"/>
                <a:gd name="connsiteY145" fmla="*/ 1125960 h 1689573"/>
                <a:gd name="connsiteX146" fmla="*/ 188316 w 917610"/>
                <a:gd name="connsiteY146" fmla="*/ 1166534 h 1689573"/>
                <a:gd name="connsiteX147" fmla="*/ 235990 w 917610"/>
                <a:gd name="connsiteY147" fmla="*/ 1227901 h 1689573"/>
                <a:gd name="connsiteX148" fmla="*/ 199981 w 917610"/>
                <a:gd name="connsiteY148" fmla="*/ 1687394 h 1689573"/>
                <a:gd name="connsiteX149" fmla="*/ 180201 w 917610"/>
                <a:gd name="connsiteY149" fmla="*/ 1672687 h 1689573"/>
                <a:gd name="connsiteX150" fmla="*/ 119341 w 917610"/>
                <a:gd name="connsiteY150" fmla="*/ 1537780 h 1689573"/>
                <a:gd name="connsiteX151" fmla="*/ 113255 w 917610"/>
                <a:gd name="connsiteY151" fmla="*/ 1362300 h 1689573"/>
                <a:gd name="connsiteX152" fmla="*/ 109071 w 917610"/>
                <a:gd name="connsiteY152" fmla="*/ 1134645 h 1689573"/>
                <a:gd name="connsiteX153" fmla="*/ 421443 w 917610"/>
                <a:gd name="connsiteY153" fmla="*/ 0 h 1689573"/>
                <a:gd name="connsiteX154" fmla="*/ 539507 w 917610"/>
                <a:gd name="connsiteY154" fmla="*/ 36614 h 1689573"/>
                <a:gd name="connsiteX155" fmla="*/ 669527 w 917610"/>
                <a:gd name="connsiteY155" fmla="*/ 0 h 1689573"/>
                <a:gd name="connsiteX156" fmla="*/ 917610 w 917610"/>
                <a:gd name="connsiteY156" fmla="*/ 248083 h 1689573"/>
                <a:gd name="connsiteX157" fmla="*/ 688955 w 917610"/>
                <a:gd name="connsiteY157" fmla="*/ 496166 h 1689573"/>
                <a:gd name="connsiteX158" fmla="*/ 700639 w 917610"/>
                <a:gd name="connsiteY158" fmla="*/ 659196 h 1689573"/>
                <a:gd name="connsiteX159" fmla="*/ 455816 w 917610"/>
                <a:gd name="connsiteY159" fmla="*/ 659196 h 1689573"/>
                <a:gd name="connsiteX160" fmla="*/ 176932 w 917610"/>
                <a:gd name="connsiteY160" fmla="*/ 659196 h 1689573"/>
                <a:gd name="connsiteX161" fmla="*/ 190547 w 917610"/>
                <a:gd name="connsiteY161" fmla="*/ 446102 h 1689573"/>
                <a:gd name="connsiteX162" fmla="*/ 180084 w 917610"/>
                <a:gd name="connsiteY162" fmla="*/ 446102 h 1689573"/>
                <a:gd name="connsiteX163" fmla="*/ 0 w 917610"/>
                <a:gd name="connsiteY163" fmla="*/ 266017 h 1689573"/>
                <a:gd name="connsiteX164" fmla="*/ 180084 w 917610"/>
                <a:gd name="connsiteY164" fmla="*/ 85933 h 1689573"/>
                <a:gd name="connsiteX165" fmla="*/ 245095 w 917610"/>
                <a:gd name="connsiteY165" fmla="*/ 97888 h 1689573"/>
                <a:gd name="connsiteX166" fmla="*/ 421443 w 917610"/>
                <a:gd name="connsiteY166" fmla="*/ 0 h 168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Lst>
              <a:rect l="l" t="t" r="r" b="b"/>
              <a:pathLst>
                <a:path w="917610" h="1689573">
                  <a:moveTo>
                    <a:pt x="552038" y="1355777"/>
                  </a:moveTo>
                  <a:cubicBezTo>
                    <a:pt x="545733" y="1355777"/>
                    <a:pt x="540215" y="1360113"/>
                    <a:pt x="540215" y="1365630"/>
                  </a:cubicBezTo>
                  <a:lnTo>
                    <a:pt x="540215" y="1621001"/>
                  </a:lnTo>
                  <a:cubicBezTo>
                    <a:pt x="540215" y="1626518"/>
                    <a:pt x="545339" y="1630853"/>
                    <a:pt x="552038" y="1630853"/>
                  </a:cubicBezTo>
                  <a:cubicBezTo>
                    <a:pt x="558344" y="1630853"/>
                    <a:pt x="563861" y="1626518"/>
                    <a:pt x="563861" y="1621001"/>
                  </a:cubicBezTo>
                  <a:lnTo>
                    <a:pt x="563861" y="1365630"/>
                  </a:lnTo>
                  <a:cubicBezTo>
                    <a:pt x="563861" y="1360113"/>
                    <a:pt x="558738" y="1355777"/>
                    <a:pt x="552038" y="1355777"/>
                  </a:cubicBezTo>
                  <a:close/>
                  <a:moveTo>
                    <a:pt x="505930" y="1355777"/>
                  </a:moveTo>
                  <a:cubicBezTo>
                    <a:pt x="499624" y="1355777"/>
                    <a:pt x="494107" y="1360113"/>
                    <a:pt x="494107" y="1365630"/>
                  </a:cubicBezTo>
                  <a:lnTo>
                    <a:pt x="494107" y="1621001"/>
                  </a:lnTo>
                  <a:cubicBezTo>
                    <a:pt x="494107" y="1626518"/>
                    <a:pt x="499230" y="1630853"/>
                    <a:pt x="505930" y="1630853"/>
                  </a:cubicBezTo>
                  <a:cubicBezTo>
                    <a:pt x="512235" y="1630853"/>
                    <a:pt x="517752" y="1626518"/>
                    <a:pt x="517752" y="1621001"/>
                  </a:cubicBezTo>
                  <a:lnTo>
                    <a:pt x="517752" y="1365630"/>
                  </a:lnTo>
                  <a:cubicBezTo>
                    <a:pt x="517752" y="1360113"/>
                    <a:pt x="512629" y="1355777"/>
                    <a:pt x="505930" y="1355777"/>
                  </a:cubicBezTo>
                  <a:close/>
                  <a:moveTo>
                    <a:pt x="459821" y="1355777"/>
                  </a:moveTo>
                  <a:cubicBezTo>
                    <a:pt x="453515" y="1355777"/>
                    <a:pt x="447998" y="1360113"/>
                    <a:pt x="447998" y="1365630"/>
                  </a:cubicBezTo>
                  <a:lnTo>
                    <a:pt x="447998" y="1621001"/>
                  </a:lnTo>
                  <a:cubicBezTo>
                    <a:pt x="447998" y="1626518"/>
                    <a:pt x="453121" y="1630853"/>
                    <a:pt x="459821" y="1630853"/>
                  </a:cubicBezTo>
                  <a:cubicBezTo>
                    <a:pt x="466126" y="1630853"/>
                    <a:pt x="471643" y="1626518"/>
                    <a:pt x="471643" y="1621001"/>
                  </a:cubicBezTo>
                  <a:lnTo>
                    <a:pt x="471643" y="1365630"/>
                  </a:lnTo>
                  <a:cubicBezTo>
                    <a:pt x="471643" y="1360113"/>
                    <a:pt x="466521" y="1355777"/>
                    <a:pt x="459821" y="1355777"/>
                  </a:cubicBezTo>
                  <a:close/>
                  <a:moveTo>
                    <a:pt x="413712" y="1355777"/>
                  </a:moveTo>
                  <a:cubicBezTo>
                    <a:pt x="407407" y="1355777"/>
                    <a:pt x="401889" y="1360113"/>
                    <a:pt x="401889" y="1365630"/>
                  </a:cubicBezTo>
                  <a:lnTo>
                    <a:pt x="401889" y="1621001"/>
                  </a:lnTo>
                  <a:cubicBezTo>
                    <a:pt x="401889" y="1626518"/>
                    <a:pt x="407012" y="1630853"/>
                    <a:pt x="413712" y="1630853"/>
                  </a:cubicBezTo>
                  <a:cubicBezTo>
                    <a:pt x="420018" y="1630853"/>
                    <a:pt x="425535" y="1626518"/>
                    <a:pt x="425535" y="1621001"/>
                  </a:cubicBezTo>
                  <a:lnTo>
                    <a:pt x="425535" y="1365630"/>
                  </a:lnTo>
                  <a:cubicBezTo>
                    <a:pt x="425535" y="1360113"/>
                    <a:pt x="420412" y="1355777"/>
                    <a:pt x="413712" y="1355777"/>
                  </a:cubicBezTo>
                  <a:close/>
                  <a:moveTo>
                    <a:pt x="367603" y="1355777"/>
                  </a:moveTo>
                  <a:cubicBezTo>
                    <a:pt x="361298" y="1355777"/>
                    <a:pt x="355780" y="1360113"/>
                    <a:pt x="355780" y="1365630"/>
                  </a:cubicBezTo>
                  <a:lnTo>
                    <a:pt x="355780" y="1621001"/>
                  </a:lnTo>
                  <a:cubicBezTo>
                    <a:pt x="355780" y="1626518"/>
                    <a:pt x="360904" y="1630853"/>
                    <a:pt x="367603" y="1630853"/>
                  </a:cubicBezTo>
                  <a:cubicBezTo>
                    <a:pt x="373909" y="1630853"/>
                    <a:pt x="379426" y="1626518"/>
                    <a:pt x="379426" y="1621001"/>
                  </a:cubicBezTo>
                  <a:lnTo>
                    <a:pt x="379426" y="1365630"/>
                  </a:lnTo>
                  <a:cubicBezTo>
                    <a:pt x="379426" y="1360113"/>
                    <a:pt x="374303" y="1355777"/>
                    <a:pt x="367603" y="1355777"/>
                  </a:cubicBezTo>
                  <a:close/>
                  <a:moveTo>
                    <a:pt x="748720" y="1307062"/>
                  </a:moveTo>
                  <a:cubicBezTo>
                    <a:pt x="724408" y="1377261"/>
                    <a:pt x="697698" y="1463213"/>
                    <a:pt x="696670" y="1502251"/>
                  </a:cubicBezTo>
                  <a:cubicBezTo>
                    <a:pt x="695301" y="1552246"/>
                    <a:pt x="709683" y="1622445"/>
                    <a:pt x="744611" y="1657716"/>
                  </a:cubicBezTo>
                  <a:cubicBezTo>
                    <a:pt x="749748" y="1662853"/>
                    <a:pt x="755227" y="1666962"/>
                    <a:pt x="760706" y="1670386"/>
                  </a:cubicBezTo>
                  <a:cubicBezTo>
                    <a:pt x="732969" y="1637855"/>
                    <a:pt x="719614" y="1576559"/>
                    <a:pt x="725093" y="1504305"/>
                  </a:cubicBezTo>
                  <a:cubicBezTo>
                    <a:pt x="729202" y="1445748"/>
                    <a:pt x="743242" y="1369385"/>
                    <a:pt x="756254" y="1307062"/>
                  </a:cubicBezTo>
                  <a:close/>
                  <a:moveTo>
                    <a:pt x="825084" y="1306719"/>
                  </a:moveTo>
                  <a:cubicBezTo>
                    <a:pt x="840151" y="1375549"/>
                    <a:pt x="857273" y="1459104"/>
                    <a:pt x="861382" y="1502935"/>
                  </a:cubicBezTo>
                  <a:cubicBezTo>
                    <a:pt x="867888" y="1574847"/>
                    <a:pt x="846657" y="1642649"/>
                    <a:pt x="822344" y="1672441"/>
                  </a:cubicBezTo>
                  <a:cubicBezTo>
                    <a:pt x="830220" y="1668332"/>
                    <a:pt x="837754" y="1662511"/>
                    <a:pt x="844945" y="1654634"/>
                  </a:cubicBezTo>
                  <a:cubicBezTo>
                    <a:pt x="879873" y="1616281"/>
                    <a:pt x="893228" y="1542658"/>
                    <a:pt x="888435" y="1489923"/>
                  </a:cubicBezTo>
                  <a:cubicBezTo>
                    <a:pt x="885010" y="1449515"/>
                    <a:pt x="859327" y="1371782"/>
                    <a:pt x="835699" y="1306719"/>
                  </a:cubicBezTo>
                  <a:close/>
                  <a:moveTo>
                    <a:pt x="806935" y="1306719"/>
                  </a:moveTo>
                  <a:cubicBezTo>
                    <a:pt x="815496" y="1388219"/>
                    <a:pt x="825426" y="1489923"/>
                    <a:pt x="825084" y="1512866"/>
                  </a:cubicBezTo>
                  <a:cubicBezTo>
                    <a:pt x="824056" y="1603954"/>
                    <a:pt x="817892" y="1648128"/>
                    <a:pt x="811386" y="1669359"/>
                  </a:cubicBezTo>
                  <a:cubicBezTo>
                    <a:pt x="811386" y="1669359"/>
                    <a:pt x="811729" y="1669017"/>
                    <a:pt x="811729" y="1668674"/>
                  </a:cubicBezTo>
                  <a:cubicBezTo>
                    <a:pt x="835699" y="1642307"/>
                    <a:pt x="857615" y="1575532"/>
                    <a:pt x="851109" y="1503620"/>
                  </a:cubicBezTo>
                  <a:cubicBezTo>
                    <a:pt x="847000" y="1459788"/>
                    <a:pt x="829878" y="1375549"/>
                    <a:pt x="814468" y="1306719"/>
                  </a:cubicBezTo>
                  <a:close/>
                  <a:moveTo>
                    <a:pt x="796661" y="1306719"/>
                  </a:moveTo>
                  <a:lnTo>
                    <a:pt x="796661" y="1307062"/>
                  </a:lnTo>
                  <a:lnTo>
                    <a:pt x="785704" y="1307062"/>
                  </a:lnTo>
                  <a:cubicBezTo>
                    <a:pt x="778855" y="1384110"/>
                    <a:pt x="771321" y="1479992"/>
                    <a:pt x="770979" y="1513208"/>
                  </a:cubicBezTo>
                  <a:cubicBezTo>
                    <a:pt x="770637" y="1572792"/>
                    <a:pt x="777828" y="1663538"/>
                    <a:pt x="792552" y="1678263"/>
                  </a:cubicBezTo>
                  <a:cubicBezTo>
                    <a:pt x="793237" y="1678605"/>
                    <a:pt x="793922" y="1679290"/>
                    <a:pt x="794607" y="1679290"/>
                  </a:cubicBezTo>
                  <a:cubicBezTo>
                    <a:pt x="795634" y="1678947"/>
                    <a:pt x="812756" y="1672784"/>
                    <a:pt x="814811" y="1512866"/>
                  </a:cubicBezTo>
                  <a:cubicBezTo>
                    <a:pt x="815153" y="1490608"/>
                    <a:pt x="805223" y="1388219"/>
                    <a:pt x="796661" y="1306719"/>
                  </a:cubicBezTo>
                  <a:close/>
                  <a:moveTo>
                    <a:pt x="766870" y="1306719"/>
                  </a:moveTo>
                  <a:cubicBezTo>
                    <a:pt x="753857" y="1369043"/>
                    <a:pt x="739818" y="1446091"/>
                    <a:pt x="735366" y="1504990"/>
                  </a:cubicBezTo>
                  <a:cubicBezTo>
                    <a:pt x="729202" y="1588887"/>
                    <a:pt x="749405" y="1643334"/>
                    <a:pt x="770637" y="1665935"/>
                  </a:cubicBezTo>
                  <a:cubicBezTo>
                    <a:pt x="773034" y="1668674"/>
                    <a:pt x="775773" y="1670729"/>
                    <a:pt x="778170" y="1672784"/>
                  </a:cubicBezTo>
                  <a:cubicBezTo>
                    <a:pt x="763788" y="1636485"/>
                    <a:pt x="760706" y="1548479"/>
                    <a:pt x="761048" y="1512866"/>
                  </a:cubicBezTo>
                  <a:cubicBezTo>
                    <a:pt x="761391" y="1479650"/>
                    <a:pt x="768924" y="1383768"/>
                    <a:pt x="775773" y="1306719"/>
                  </a:cubicBezTo>
                  <a:close/>
                  <a:moveTo>
                    <a:pt x="768239" y="1251245"/>
                  </a:moveTo>
                  <a:cubicBezTo>
                    <a:pt x="763445" y="1264257"/>
                    <a:pt x="758309" y="1278640"/>
                    <a:pt x="752830" y="1294392"/>
                  </a:cubicBezTo>
                  <a:lnTo>
                    <a:pt x="758651" y="1294392"/>
                  </a:lnTo>
                  <a:cubicBezTo>
                    <a:pt x="762076" y="1278640"/>
                    <a:pt x="765500" y="1263915"/>
                    <a:pt x="768239" y="1251245"/>
                  </a:cubicBezTo>
                  <a:close/>
                  <a:moveTo>
                    <a:pt x="790840" y="1250903"/>
                  </a:moveTo>
                  <a:cubicBezTo>
                    <a:pt x="789813" y="1263915"/>
                    <a:pt x="788443" y="1278640"/>
                    <a:pt x="787073" y="1294392"/>
                  </a:cubicBezTo>
                  <a:lnTo>
                    <a:pt x="795292" y="1294392"/>
                  </a:lnTo>
                  <a:cubicBezTo>
                    <a:pt x="793922" y="1278640"/>
                    <a:pt x="792210" y="1263915"/>
                    <a:pt x="790840" y="1250903"/>
                  </a:cubicBezTo>
                  <a:close/>
                  <a:moveTo>
                    <a:pt x="800771" y="1245424"/>
                  </a:moveTo>
                  <a:cubicBezTo>
                    <a:pt x="802140" y="1259463"/>
                    <a:pt x="804195" y="1276243"/>
                    <a:pt x="805907" y="1294392"/>
                  </a:cubicBezTo>
                  <a:lnTo>
                    <a:pt x="812071" y="1294392"/>
                  </a:lnTo>
                  <a:cubicBezTo>
                    <a:pt x="807962" y="1276243"/>
                    <a:pt x="804195" y="1259806"/>
                    <a:pt x="800771" y="1245424"/>
                  </a:cubicBezTo>
                  <a:close/>
                  <a:moveTo>
                    <a:pt x="781594" y="1238575"/>
                  </a:moveTo>
                  <a:cubicBezTo>
                    <a:pt x="778170" y="1253984"/>
                    <a:pt x="773718" y="1273161"/>
                    <a:pt x="769267" y="1294392"/>
                  </a:cubicBezTo>
                  <a:lnTo>
                    <a:pt x="776800" y="1294392"/>
                  </a:lnTo>
                  <a:cubicBezTo>
                    <a:pt x="778513" y="1273503"/>
                    <a:pt x="780225" y="1253984"/>
                    <a:pt x="781594" y="1238575"/>
                  </a:cubicBezTo>
                  <a:close/>
                  <a:moveTo>
                    <a:pt x="808647" y="1235493"/>
                  </a:moveTo>
                  <a:cubicBezTo>
                    <a:pt x="812756" y="1251588"/>
                    <a:pt x="817208" y="1272134"/>
                    <a:pt x="822344" y="1294392"/>
                  </a:cubicBezTo>
                  <a:lnTo>
                    <a:pt x="830905" y="1294392"/>
                  </a:lnTo>
                  <a:cubicBezTo>
                    <a:pt x="822687" y="1272134"/>
                    <a:pt x="814811" y="1251588"/>
                    <a:pt x="808647" y="1235493"/>
                  </a:cubicBezTo>
                  <a:close/>
                  <a:moveTo>
                    <a:pt x="126442" y="1099588"/>
                  </a:moveTo>
                  <a:cubicBezTo>
                    <a:pt x="121370" y="1103645"/>
                    <a:pt x="120863" y="1111252"/>
                    <a:pt x="124920" y="1115817"/>
                  </a:cubicBezTo>
                  <a:cubicBezTo>
                    <a:pt x="128978" y="1120889"/>
                    <a:pt x="136078" y="1121395"/>
                    <a:pt x="141150" y="1117338"/>
                  </a:cubicBezTo>
                  <a:cubicBezTo>
                    <a:pt x="146221" y="1113281"/>
                    <a:pt x="146728" y="1106180"/>
                    <a:pt x="142671" y="1101109"/>
                  </a:cubicBezTo>
                  <a:cubicBezTo>
                    <a:pt x="138614" y="1096037"/>
                    <a:pt x="131513" y="1095530"/>
                    <a:pt x="126442" y="1099588"/>
                  </a:cubicBezTo>
                  <a:close/>
                  <a:moveTo>
                    <a:pt x="126442" y="1013369"/>
                  </a:moveTo>
                  <a:cubicBezTo>
                    <a:pt x="121370" y="1017426"/>
                    <a:pt x="120863" y="1025034"/>
                    <a:pt x="124920" y="1029598"/>
                  </a:cubicBezTo>
                  <a:cubicBezTo>
                    <a:pt x="128978" y="1034670"/>
                    <a:pt x="136078" y="1035177"/>
                    <a:pt x="141150" y="1031120"/>
                  </a:cubicBezTo>
                  <a:cubicBezTo>
                    <a:pt x="146221" y="1027062"/>
                    <a:pt x="146728" y="1019962"/>
                    <a:pt x="142671" y="1014890"/>
                  </a:cubicBezTo>
                  <a:cubicBezTo>
                    <a:pt x="138614" y="1009819"/>
                    <a:pt x="131513" y="1009312"/>
                    <a:pt x="126442" y="1013369"/>
                  </a:cubicBezTo>
                  <a:close/>
                  <a:moveTo>
                    <a:pt x="126442" y="927151"/>
                  </a:moveTo>
                  <a:cubicBezTo>
                    <a:pt x="121370" y="931208"/>
                    <a:pt x="120863" y="938815"/>
                    <a:pt x="124920" y="943380"/>
                  </a:cubicBezTo>
                  <a:cubicBezTo>
                    <a:pt x="128978" y="948452"/>
                    <a:pt x="136078" y="948959"/>
                    <a:pt x="141150" y="944901"/>
                  </a:cubicBezTo>
                  <a:cubicBezTo>
                    <a:pt x="146221" y="940844"/>
                    <a:pt x="146728" y="933744"/>
                    <a:pt x="142671" y="928672"/>
                  </a:cubicBezTo>
                  <a:cubicBezTo>
                    <a:pt x="138614" y="923600"/>
                    <a:pt x="131513" y="923093"/>
                    <a:pt x="126442" y="927151"/>
                  </a:cubicBezTo>
                  <a:close/>
                  <a:moveTo>
                    <a:pt x="757977" y="916582"/>
                  </a:moveTo>
                  <a:lnTo>
                    <a:pt x="824388" y="916582"/>
                  </a:lnTo>
                  <a:lnTo>
                    <a:pt x="830563" y="1172827"/>
                  </a:lnTo>
                  <a:cubicBezTo>
                    <a:pt x="830563" y="1185840"/>
                    <a:pt x="819262" y="1197140"/>
                    <a:pt x="806250" y="1202277"/>
                  </a:cubicBezTo>
                  <a:cubicBezTo>
                    <a:pt x="812071" y="1216659"/>
                    <a:pt x="826454" y="1252272"/>
                    <a:pt x="841863" y="1294734"/>
                  </a:cubicBezTo>
                  <a:lnTo>
                    <a:pt x="843918" y="1294734"/>
                  </a:lnTo>
                  <a:cubicBezTo>
                    <a:pt x="846315" y="1294734"/>
                    <a:pt x="848369" y="1296789"/>
                    <a:pt x="848369" y="1299186"/>
                  </a:cubicBezTo>
                  <a:lnTo>
                    <a:pt x="848369" y="1302268"/>
                  </a:lnTo>
                  <a:cubicBezTo>
                    <a:pt x="848369" y="1303980"/>
                    <a:pt x="847342" y="1305692"/>
                    <a:pt x="845973" y="1306377"/>
                  </a:cubicBezTo>
                  <a:cubicBezTo>
                    <a:pt x="869258" y="1371440"/>
                    <a:pt x="894256" y="1448146"/>
                    <a:pt x="898022" y="1489238"/>
                  </a:cubicBezTo>
                  <a:cubicBezTo>
                    <a:pt x="902816" y="1544028"/>
                    <a:pt x="888777" y="1621076"/>
                    <a:pt x="852136" y="1661483"/>
                  </a:cubicBezTo>
                  <a:cubicBezTo>
                    <a:pt x="836042" y="1679290"/>
                    <a:pt x="817208" y="1688878"/>
                    <a:pt x="795977" y="1689563"/>
                  </a:cubicBezTo>
                  <a:cubicBezTo>
                    <a:pt x="795292" y="1689563"/>
                    <a:pt x="794949" y="1689563"/>
                    <a:pt x="794265" y="1689563"/>
                  </a:cubicBezTo>
                  <a:cubicBezTo>
                    <a:pt x="772691" y="1689905"/>
                    <a:pt x="753515" y="1681687"/>
                    <a:pt x="737078" y="1664907"/>
                  </a:cubicBezTo>
                  <a:cubicBezTo>
                    <a:pt x="700437" y="1627239"/>
                    <a:pt x="685028" y="1553958"/>
                    <a:pt x="686055" y="1501908"/>
                  </a:cubicBezTo>
                  <a:cubicBezTo>
                    <a:pt x="687082" y="1461843"/>
                    <a:pt x="713450" y="1376919"/>
                    <a:pt x="737420" y="1306719"/>
                  </a:cubicBezTo>
                  <a:cubicBezTo>
                    <a:pt x="735366" y="1306377"/>
                    <a:pt x="733653" y="1304665"/>
                    <a:pt x="733653" y="1302268"/>
                  </a:cubicBezTo>
                  <a:lnTo>
                    <a:pt x="733653" y="1299186"/>
                  </a:lnTo>
                  <a:cubicBezTo>
                    <a:pt x="733653" y="1296789"/>
                    <a:pt x="735708" y="1294734"/>
                    <a:pt x="738105" y="1294734"/>
                  </a:cubicBezTo>
                  <a:lnTo>
                    <a:pt x="741530" y="1294734"/>
                  </a:lnTo>
                  <a:cubicBezTo>
                    <a:pt x="756939" y="1250560"/>
                    <a:pt x="770637" y="1214262"/>
                    <a:pt x="775430" y="1201934"/>
                  </a:cubicBezTo>
                  <a:cubicBezTo>
                    <a:pt x="762761" y="1196798"/>
                    <a:pt x="751803" y="1185497"/>
                    <a:pt x="751803" y="1172827"/>
                  </a:cubicBezTo>
                  <a:close/>
                  <a:moveTo>
                    <a:pt x="418812" y="916582"/>
                  </a:moveTo>
                  <a:lnTo>
                    <a:pt x="455816" y="916582"/>
                  </a:lnTo>
                  <a:lnTo>
                    <a:pt x="496944" y="916582"/>
                  </a:lnTo>
                  <a:lnTo>
                    <a:pt x="496944" y="1122502"/>
                  </a:lnTo>
                  <a:lnTo>
                    <a:pt x="478737" y="1122502"/>
                  </a:lnTo>
                  <a:lnTo>
                    <a:pt x="478737" y="1321885"/>
                  </a:lnTo>
                  <a:lnTo>
                    <a:pt x="552432" y="1321885"/>
                  </a:lnTo>
                  <a:cubicBezTo>
                    <a:pt x="576078" y="1321885"/>
                    <a:pt x="595782" y="1341196"/>
                    <a:pt x="595782" y="1365236"/>
                  </a:cubicBezTo>
                  <a:lnTo>
                    <a:pt x="611546" y="1594991"/>
                  </a:lnTo>
                  <a:cubicBezTo>
                    <a:pt x="617064" y="1675386"/>
                    <a:pt x="568984" y="1689573"/>
                    <a:pt x="516964" y="1689573"/>
                  </a:cubicBezTo>
                  <a:lnTo>
                    <a:pt x="405436" y="1689573"/>
                  </a:lnTo>
                  <a:cubicBezTo>
                    <a:pt x="353416" y="1689573"/>
                    <a:pt x="304549" y="1674598"/>
                    <a:pt x="311248" y="1594991"/>
                  </a:cubicBezTo>
                  <a:lnTo>
                    <a:pt x="327012" y="1365236"/>
                  </a:lnTo>
                  <a:cubicBezTo>
                    <a:pt x="327012" y="1341590"/>
                    <a:pt x="346322" y="1321885"/>
                    <a:pt x="370362" y="1321885"/>
                  </a:cubicBezTo>
                  <a:lnTo>
                    <a:pt x="441298" y="1321885"/>
                  </a:lnTo>
                  <a:lnTo>
                    <a:pt x="441298" y="1122502"/>
                  </a:lnTo>
                  <a:lnTo>
                    <a:pt x="418812" y="1122502"/>
                  </a:lnTo>
                  <a:close/>
                  <a:moveTo>
                    <a:pt x="104326" y="916582"/>
                  </a:moveTo>
                  <a:lnTo>
                    <a:pt x="167388" y="916582"/>
                  </a:lnTo>
                  <a:lnTo>
                    <a:pt x="164986" y="921571"/>
                  </a:lnTo>
                  <a:cubicBezTo>
                    <a:pt x="162450" y="971781"/>
                    <a:pt x="169551" y="1013876"/>
                    <a:pt x="162958" y="1064593"/>
                  </a:cubicBezTo>
                  <a:cubicBezTo>
                    <a:pt x="160422" y="1084879"/>
                    <a:pt x="158900" y="1105674"/>
                    <a:pt x="155350" y="1125960"/>
                  </a:cubicBezTo>
                  <a:cubicBezTo>
                    <a:pt x="150786" y="1149290"/>
                    <a:pt x="164986" y="1160955"/>
                    <a:pt x="188316" y="1166534"/>
                  </a:cubicBezTo>
                  <a:cubicBezTo>
                    <a:pt x="235990" y="1177691"/>
                    <a:pt x="235990" y="1178706"/>
                    <a:pt x="235990" y="1227901"/>
                  </a:cubicBezTo>
                  <a:cubicBezTo>
                    <a:pt x="235990" y="1373965"/>
                    <a:pt x="216718" y="1634142"/>
                    <a:pt x="199981" y="1687394"/>
                  </a:cubicBezTo>
                  <a:cubicBezTo>
                    <a:pt x="197445" y="1695509"/>
                    <a:pt x="185780" y="1678773"/>
                    <a:pt x="180201" y="1672687"/>
                  </a:cubicBezTo>
                  <a:cubicBezTo>
                    <a:pt x="145207" y="1634649"/>
                    <a:pt x="121370" y="1590018"/>
                    <a:pt x="119341" y="1537780"/>
                  </a:cubicBezTo>
                  <a:cubicBezTo>
                    <a:pt x="112748" y="1479456"/>
                    <a:pt x="114269" y="1421132"/>
                    <a:pt x="113255" y="1362300"/>
                  </a:cubicBezTo>
                  <a:cubicBezTo>
                    <a:pt x="112241" y="1284957"/>
                    <a:pt x="110719" y="1209770"/>
                    <a:pt x="109071" y="1134645"/>
                  </a:cubicBezTo>
                  <a:close/>
                  <a:moveTo>
                    <a:pt x="421443" y="0"/>
                  </a:moveTo>
                  <a:cubicBezTo>
                    <a:pt x="465530" y="0"/>
                    <a:pt x="505882" y="13450"/>
                    <a:pt x="539507" y="36614"/>
                  </a:cubicBezTo>
                  <a:cubicBezTo>
                    <a:pt x="577616" y="13450"/>
                    <a:pt x="621703" y="0"/>
                    <a:pt x="669527" y="0"/>
                  </a:cubicBezTo>
                  <a:cubicBezTo>
                    <a:pt x="806271" y="0"/>
                    <a:pt x="917610" y="111338"/>
                    <a:pt x="917610" y="248083"/>
                  </a:cubicBezTo>
                  <a:cubicBezTo>
                    <a:pt x="917610" y="378103"/>
                    <a:pt x="816732" y="484958"/>
                    <a:pt x="688955" y="496166"/>
                  </a:cubicBezTo>
                  <a:lnTo>
                    <a:pt x="700639" y="659196"/>
                  </a:lnTo>
                  <a:lnTo>
                    <a:pt x="455816" y="659196"/>
                  </a:lnTo>
                  <a:lnTo>
                    <a:pt x="176932" y="659196"/>
                  </a:lnTo>
                  <a:lnTo>
                    <a:pt x="190547" y="446102"/>
                  </a:lnTo>
                  <a:cubicBezTo>
                    <a:pt x="186810" y="446102"/>
                    <a:pt x="183821" y="446102"/>
                    <a:pt x="180084" y="446102"/>
                  </a:cubicBezTo>
                  <a:cubicBezTo>
                    <a:pt x="80702" y="446102"/>
                    <a:pt x="0" y="365400"/>
                    <a:pt x="0" y="266017"/>
                  </a:cubicBezTo>
                  <a:cubicBezTo>
                    <a:pt x="0" y="166635"/>
                    <a:pt x="80702" y="85933"/>
                    <a:pt x="180084" y="85933"/>
                  </a:cubicBezTo>
                  <a:cubicBezTo>
                    <a:pt x="202502" y="85933"/>
                    <a:pt x="224919" y="89669"/>
                    <a:pt x="245095" y="97888"/>
                  </a:cubicBezTo>
                  <a:cubicBezTo>
                    <a:pt x="282457" y="38857"/>
                    <a:pt x="347467" y="0"/>
                    <a:pt x="421443"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9" name="Freeform: Shape 8"/>
            <p:cNvSpPr/>
            <p:nvPr/>
          </p:nvSpPr>
          <p:spPr>
            <a:xfrm flipH="1">
              <a:off x="1382292" y="3200668"/>
              <a:ext cx="1979584" cy="257386"/>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noFill/>
            <a:ln w="25400" cap="flat">
              <a:solidFill>
                <a:schemeClr val="accent2"/>
              </a:solidFill>
              <a:prstDash val="solid"/>
              <a:miter/>
            </a:ln>
          </p:spPr>
          <p:txBody>
            <a:bodyPr rtlCol="0" anchor="ctr"/>
            <a:lstStyle/>
            <a:p>
              <a:endParaRPr lang="en-US" dirty="0"/>
            </a:p>
          </p:txBody>
        </p:sp>
      </p:grpSp>
      <p:sp>
        <p:nvSpPr>
          <p:cNvPr id="10" name="TextBox 9"/>
          <p:cNvSpPr txBox="1"/>
          <p:nvPr/>
        </p:nvSpPr>
        <p:spPr>
          <a:xfrm>
            <a:off x="4020760" y="2904118"/>
            <a:ext cx="4150478" cy="307777"/>
          </a:xfrm>
          <a:prstGeom prst="rect">
            <a:avLst/>
          </a:prstGeom>
          <a:noFill/>
        </p:spPr>
        <p:txBody>
          <a:bodyPr wrap="square" rtlCol="0">
            <a:spAutoFit/>
          </a:bodyPr>
          <a:lstStyle/>
          <a:p>
            <a:pPr algn="dist"/>
            <a:r>
              <a:rPr lang="en-US" altLang="ko-KR" sz="1400" b="0" dirty="0">
                <a:solidFill>
                  <a:schemeClr val="bg1"/>
                </a:solidFill>
                <a:ea typeface="FZShuTi" pitchFamily="2" charset="-122"/>
                <a:cs typeface="Arial" panose="020B0604020202020204" pitchFamily="34" charset="0"/>
              </a:rPr>
              <a:t>EASY TO CHANGE COLORS, PHOTOS.   </a:t>
            </a:r>
            <a:endParaRPr lang="ko-KR" altLang="en-US" sz="1400" b="0" dirty="0">
              <a:solidFill>
                <a:schemeClr val="bg1"/>
              </a:solidFill>
              <a:cs typeface="Arial" panose="020B0604020202020204" pitchFamily="34" charset="0"/>
            </a:endParaRPr>
          </a:p>
        </p:txBody>
      </p:sp>
      <p:sp>
        <p:nvSpPr>
          <p:cNvPr id="11" name="TextBox 10"/>
          <p:cNvSpPr txBox="1"/>
          <p:nvPr/>
        </p:nvSpPr>
        <p:spPr>
          <a:xfrm>
            <a:off x="2984653" y="3572513"/>
            <a:ext cx="6222695" cy="861774"/>
          </a:xfrm>
          <a:prstGeom prst="rect">
            <a:avLst/>
          </a:prstGeom>
          <a:noFill/>
        </p:spPr>
        <p:txBody>
          <a:bodyPr wrap="square" lIns="36000" tIns="0" rIns="36000" bIns="0" rtlCol="0" anchor="ctr">
            <a:spAutoFit/>
          </a:bodyPr>
          <a:lstStyle/>
          <a:p>
            <a:pPr algn="ctr"/>
            <a:r>
              <a:rPr lang="en-US" altLang="ko-KR" sz="2800" dirty="0">
                <a:solidFill>
                  <a:schemeClr val="accent2">
                    <a:lumMod val="75000"/>
                  </a:schemeClr>
                </a:solidFill>
              </a:rPr>
              <a:t>We Create Quality </a:t>
            </a:r>
            <a:endParaRPr lang="en-US" altLang="ko-KR" sz="2800" dirty="0">
              <a:solidFill>
                <a:schemeClr val="accent2">
                  <a:lumMod val="75000"/>
                </a:schemeClr>
              </a:solidFill>
            </a:endParaRPr>
          </a:p>
          <a:p>
            <a:pPr algn="ctr"/>
            <a:r>
              <a:rPr lang="en-US" altLang="ko-KR" sz="2800" dirty="0">
                <a:solidFill>
                  <a:schemeClr val="accent2">
                    <a:lumMod val="75000"/>
                  </a:schemeClr>
                </a:solidFill>
              </a:rPr>
              <a:t>Professional PPT Presentation</a:t>
            </a:r>
            <a:endParaRPr lang="ko-KR" altLang="en-US" sz="2800" dirty="0">
              <a:solidFill>
                <a:schemeClr val="accent2">
                  <a:lumMod val="75000"/>
                </a:schemeClr>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3" name="그룹 52"/>
          <p:cNvGrpSpPr/>
          <p:nvPr/>
        </p:nvGrpSpPr>
        <p:grpSpPr>
          <a:xfrm>
            <a:off x="2422382" y="2753276"/>
            <a:ext cx="7342827" cy="2222804"/>
            <a:chOff x="2422381" y="2753276"/>
            <a:chExt cx="7342827" cy="2222804"/>
          </a:xfrm>
        </p:grpSpPr>
        <p:cxnSp>
          <p:nvCxnSpPr>
            <p:cNvPr id="4" name="Straight Connector 3"/>
            <p:cNvCxnSpPr/>
            <p:nvPr/>
          </p:nvCxnSpPr>
          <p:spPr>
            <a:xfrm>
              <a:off x="6060403" y="3494076"/>
              <a:ext cx="2743414" cy="228"/>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H="1" flipV="1">
              <a:off x="3337226" y="4251990"/>
              <a:ext cx="2758775" cy="1"/>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a:endCxn id="11" idx="6"/>
            </p:cNvCxnSpPr>
            <p:nvPr/>
          </p:nvCxnSpPr>
          <p:spPr>
            <a:xfrm flipH="1">
              <a:off x="2422381" y="4967817"/>
              <a:ext cx="988539" cy="0"/>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a:stCxn id="14" idx="2"/>
            </p:cNvCxnSpPr>
            <p:nvPr/>
          </p:nvCxnSpPr>
          <p:spPr>
            <a:xfrm flipH="1">
              <a:off x="8770231" y="2753276"/>
              <a:ext cx="994977" cy="0"/>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370599" y="4224928"/>
              <a:ext cx="10792" cy="751152"/>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H="1">
              <a:off x="6090438" y="3461161"/>
              <a:ext cx="974" cy="827175"/>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803817" y="2753276"/>
              <a:ext cx="0" cy="774172"/>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1" name="Oval 10"/>
          <p:cNvSpPr/>
          <p:nvPr/>
        </p:nvSpPr>
        <p:spPr>
          <a:xfrm>
            <a:off x="1630381" y="4571817"/>
            <a:ext cx="792000" cy="792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Oval 11"/>
          <p:cNvSpPr/>
          <p:nvPr/>
        </p:nvSpPr>
        <p:spPr>
          <a:xfrm>
            <a:off x="4340402" y="3833636"/>
            <a:ext cx="792000" cy="792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Oval 12"/>
          <p:cNvSpPr/>
          <p:nvPr/>
        </p:nvSpPr>
        <p:spPr>
          <a:xfrm>
            <a:off x="7052806" y="3095456"/>
            <a:ext cx="792000" cy="792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Oval 13"/>
          <p:cNvSpPr/>
          <p:nvPr/>
        </p:nvSpPr>
        <p:spPr>
          <a:xfrm>
            <a:off x="9765208" y="2357276"/>
            <a:ext cx="792000" cy="792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5" name="Group 14"/>
          <p:cNvGrpSpPr/>
          <p:nvPr/>
        </p:nvGrpSpPr>
        <p:grpSpPr>
          <a:xfrm>
            <a:off x="886077" y="2571034"/>
            <a:ext cx="2280608" cy="1477328"/>
            <a:chOff x="6210996" y="1433695"/>
            <a:chExt cx="1712589" cy="1051006"/>
          </a:xfrm>
        </p:grpSpPr>
        <p:sp>
          <p:nvSpPr>
            <p:cNvPr id="16" name="TextBox 15"/>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sp>
          <p:nvSpPr>
            <p:cNvPr id="17" name="TextBox 16"/>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grpSp>
        <p:nvGrpSpPr>
          <p:cNvPr id="18" name="Group 17"/>
          <p:cNvGrpSpPr/>
          <p:nvPr/>
        </p:nvGrpSpPr>
        <p:grpSpPr>
          <a:xfrm>
            <a:off x="3597686" y="1844825"/>
            <a:ext cx="2280608" cy="1477328"/>
            <a:chOff x="6210996" y="1433695"/>
            <a:chExt cx="1712589" cy="1051006"/>
          </a:xfrm>
        </p:grpSpPr>
        <p:sp>
          <p:nvSpPr>
            <p:cNvPr id="19" name="TextBox 18"/>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sp>
          <p:nvSpPr>
            <p:cNvPr id="20" name="TextBox 19"/>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grpSp>
        <p:nvGrpSpPr>
          <p:cNvPr id="21" name="Group 20"/>
          <p:cNvGrpSpPr/>
          <p:nvPr/>
        </p:nvGrpSpPr>
        <p:grpSpPr>
          <a:xfrm>
            <a:off x="6309295" y="4570308"/>
            <a:ext cx="2280608" cy="1477328"/>
            <a:chOff x="6210996" y="1433695"/>
            <a:chExt cx="1712589" cy="1051006"/>
          </a:xfrm>
        </p:grpSpPr>
        <p:sp>
          <p:nvSpPr>
            <p:cNvPr id="22" name="TextBox 21"/>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sp>
          <p:nvSpPr>
            <p:cNvPr id="23" name="TextBox 22"/>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grpSp>
        <p:nvGrpSpPr>
          <p:cNvPr id="24" name="Group 23"/>
          <p:cNvGrpSpPr/>
          <p:nvPr/>
        </p:nvGrpSpPr>
        <p:grpSpPr>
          <a:xfrm>
            <a:off x="9020904" y="3744708"/>
            <a:ext cx="2280608" cy="1477328"/>
            <a:chOff x="6210996" y="1433695"/>
            <a:chExt cx="1712589" cy="1051006"/>
          </a:xfrm>
        </p:grpSpPr>
        <p:sp>
          <p:nvSpPr>
            <p:cNvPr id="25" name="TextBox 24"/>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sp>
          <p:nvSpPr>
            <p:cNvPr id="26" name="TextBox 25"/>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sp>
        <p:nvSpPr>
          <p:cNvPr id="27" name="TextBox 26"/>
          <p:cNvSpPr txBox="1"/>
          <p:nvPr/>
        </p:nvSpPr>
        <p:spPr>
          <a:xfrm>
            <a:off x="4169190" y="4683694"/>
            <a:ext cx="1137600" cy="584775"/>
          </a:xfrm>
          <a:prstGeom prst="rect">
            <a:avLst/>
          </a:prstGeom>
          <a:noFill/>
        </p:spPr>
        <p:txBody>
          <a:bodyPr wrap="square" rtlCol="0">
            <a:spAutoFit/>
          </a:bodyPr>
          <a:lstStyle/>
          <a:p>
            <a:pPr algn="ctr"/>
            <a:r>
              <a:rPr lang="en-US" altLang="ko-KR" sz="3200" b="1" dirty="0">
                <a:ln w="12700">
                  <a:solidFill>
                    <a:schemeClr val="bg1"/>
                  </a:solidFill>
                </a:ln>
                <a:solidFill>
                  <a:schemeClr val="accent2"/>
                </a:solidFill>
                <a:cs typeface="Calibri" panose="020F0502020204030204" charset="0"/>
              </a:rPr>
              <a:t>43%</a:t>
            </a:r>
            <a:endParaRPr lang="ko-KR" altLang="en-US" sz="3200" b="1" dirty="0">
              <a:ln w="12700">
                <a:solidFill>
                  <a:schemeClr val="bg1"/>
                </a:solidFill>
              </a:ln>
              <a:solidFill>
                <a:schemeClr val="accent2"/>
              </a:solidFill>
              <a:cs typeface="Calibri" panose="020F0502020204030204" charset="0"/>
            </a:endParaRPr>
          </a:p>
        </p:txBody>
      </p:sp>
      <p:sp>
        <p:nvSpPr>
          <p:cNvPr id="28" name="TextBox 27"/>
          <p:cNvSpPr txBox="1"/>
          <p:nvPr/>
        </p:nvSpPr>
        <p:spPr>
          <a:xfrm>
            <a:off x="1457581" y="5521426"/>
            <a:ext cx="1137600" cy="584775"/>
          </a:xfrm>
          <a:prstGeom prst="rect">
            <a:avLst/>
          </a:prstGeom>
          <a:noFill/>
        </p:spPr>
        <p:txBody>
          <a:bodyPr wrap="square" rtlCol="0">
            <a:spAutoFit/>
          </a:bodyPr>
          <a:lstStyle/>
          <a:p>
            <a:pPr algn="ctr"/>
            <a:r>
              <a:rPr lang="en-US" altLang="ko-KR" sz="3200" b="1" dirty="0">
                <a:ln w="12700">
                  <a:solidFill>
                    <a:schemeClr val="bg1"/>
                  </a:solidFill>
                </a:ln>
                <a:solidFill>
                  <a:schemeClr val="accent1"/>
                </a:solidFill>
                <a:cs typeface="Calibri" panose="020F0502020204030204" charset="0"/>
              </a:rPr>
              <a:t>75%</a:t>
            </a:r>
            <a:endParaRPr lang="ko-KR" altLang="en-US" sz="3200" b="1" dirty="0">
              <a:ln w="12700">
                <a:solidFill>
                  <a:schemeClr val="bg1"/>
                </a:solidFill>
              </a:ln>
              <a:solidFill>
                <a:schemeClr val="accent1"/>
              </a:solidFill>
              <a:cs typeface="Calibri" panose="020F0502020204030204" charset="0"/>
            </a:endParaRPr>
          </a:p>
        </p:txBody>
      </p:sp>
      <p:sp>
        <p:nvSpPr>
          <p:cNvPr id="29" name="TextBox 28"/>
          <p:cNvSpPr txBox="1"/>
          <p:nvPr/>
        </p:nvSpPr>
        <p:spPr>
          <a:xfrm>
            <a:off x="6880799" y="2409926"/>
            <a:ext cx="1137600" cy="584775"/>
          </a:xfrm>
          <a:prstGeom prst="rect">
            <a:avLst/>
          </a:prstGeom>
          <a:noFill/>
        </p:spPr>
        <p:txBody>
          <a:bodyPr wrap="square" rtlCol="0">
            <a:spAutoFit/>
          </a:bodyPr>
          <a:lstStyle/>
          <a:p>
            <a:pPr algn="ctr"/>
            <a:r>
              <a:rPr lang="en-US" altLang="ko-KR" sz="3200" b="1" dirty="0">
                <a:ln w="12700">
                  <a:solidFill>
                    <a:schemeClr val="bg1"/>
                  </a:solidFill>
                </a:ln>
                <a:solidFill>
                  <a:schemeClr val="accent3"/>
                </a:solidFill>
                <a:cs typeface="Calibri" panose="020F0502020204030204" charset="0"/>
              </a:rPr>
              <a:t>65%</a:t>
            </a:r>
            <a:endParaRPr lang="ko-KR" altLang="en-US" sz="3200" b="1" dirty="0">
              <a:ln w="12700">
                <a:solidFill>
                  <a:schemeClr val="bg1"/>
                </a:solidFill>
              </a:ln>
              <a:solidFill>
                <a:schemeClr val="accent3"/>
              </a:solidFill>
              <a:cs typeface="Calibri" panose="020F0502020204030204" charset="0"/>
            </a:endParaRPr>
          </a:p>
        </p:txBody>
      </p:sp>
      <p:sp>
        <p:nvSpPr>
          <p:cNvPr id="30" name="TextBox 29"/>
          <p:cNvSpPr txBox="1"/>
          <p:nvPr/>
        </p:nvSpPr>
        <p:spPr>
          <a:xfrm>
            <a:off x="9592408" y="1685522"/>
            <a:ext cx="1137600" cy="584775"/>
          </a:xfrm>
          <a:prstGeom prst="rect">
            <a:avLst/>
          </a:prstGeom>
          <a:noFill/>
        </p:spPr>
        <p:txBody>
          <a:bodyPr wrap="square" rtlCol="0">
            <a:spAutoFit/>
          </a:bodyPr>
          <a:lstStyle/>
          <a:p>
            <a:pPr algn="ctr"/>
            <a:r>
              <a:rPr lang="en-US" altLang="ko-KR" sz="3200" b="1" dirty="0">
                <a:ln w="12700">
                  <a:solidFill>
                    <a:schemeClr val="bg1"/>
                  </a:solidFill>
                </a:ln>
                <a:solidFill>
                  <a:srgbClr val="FAB117"/>
                </a:solidFill>
                <a:cs typeface="Calibri" panose="020F0502020204030204" charset="0"/>
              </a:rPr>
              <a:t>83%</a:t>
            </a:r>
            <a:endParaRPr lang="ko-KR" altLang="en-US" sz="3200" b="1" dirty="0">
              <a:ln w="12700">
                <a:solidFill>
                  <a:schemeClr val="bg1"/>
                </a:solidFill>
              </a:ln>
              <a:solidFill>
                <a:srgbClr val="FAB117"/>
              </a:solidFill>
              <a:cs typeface="Calibri" panose="020F0502020204030204" charset="0"/>
            </a:endParaRPr>
          </a:p>
        </p:txBody>
      </p:sp>
      <p:sp>
        <p:nvSpPr>
          <p:cNvPr id="33" name="Freeform 18"/>
          <p:cNvSpPr/>
          <p:nvPr/>
        </p:nvSpPr>
        <p:spPr>
          <a:xfrm>
            <a:off x="1787853" y="4775306"/>
            <a:ext cx="477059" cy="385022"/>
          </a:xfrm>
          <a:custGeom>
            <a:avLst/>
            <a:gdLst/>
            <a:ahLst/>
            <a:cxn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nvGrpSpPr>
          <p:cNvPr id="35" name="Group 34"/>
          <p:cNvGrpSpPr/>
          <p:nvPr/>
        </p:nvGrpSpPr>
        <p:grpSpPr>
          <a:xfrm>
            <a:off x="4513675" y="3981073"/>
            <a:ext cx="405877" cy="486770"/>
            <a:chOff x="6761163" y="2984500"/>
            <a:chExt cx="915988" cy="1098550"/>
          </a:xfrm>
          <a:solidFill>
            <a:schemeClr val="bg1"/>
          </a:solidFill>
        </p:grpSpPr>
        <p:sp>
          <p:nvSpPr>
            <p:cNvPr id="36" name="Freeform 14"/>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noFill/>
              <a:round/>
            </a:ln>
          </p:spPr>
          <p:txBody>
            <a:bodyPr vert="horz" wrap="square" lIns="91440" tIns="45720" rIns="91440" bIns="45720" numCol="1" anchor="t" anchorCtr="0" compatLnSpc="1"/>
            <a:lstStyle/>
            <a:p>
              <a:endParaRPr lang="ko-KR" altLang="en-US"/>
            </a:p>
          </p:txBody>
        </p:sp>
        <p:sp>
          <p:nvSpPr>
            <p:cNvPr id="37" name="Freeform 15"/>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noFill/>
              <a:round/>
            </a:ln>
          </p:spPr>
          <p:txBody>
            <a:bodyPr vert="horz" wrap="square" lIns="91440" tIns="45720" rIns="91440" bIns="45720" numCol="1" anchor="t" anchorCtr="0" compatLnSpc="1"/>
            <a:lstStyle/>
            <a:p>
              <a:endParaRPr lang="ko-KR" altLang="en-US"/>
            </a:p>
          </p:txBody>
        </p:sp>
      </p:grpSp>
      <p:grpSp>
        <p:nvGrpSpPr>
          <p:cNvPr id="38" name="Group 37"/>
          <p:cNvGrpSpPr/>
          <p:nvPr/>
        </p:nvGrpSpPr>
        <p:grpSpPr>
          <a:xfrm>
            <a:off x="7257361" y="3280740"/>
            <a:ext cx="423103" cy="357441"/>
            <a:chOff x="1960454" y="5041163"/>
            <a:chExt cx="1743075" cy="1472566"/>
          </a:xfrm>
          <a:solidFill>
            <a:schemeClr val="bg1"/>
          </a:solidFill>
        </p:grpSpPr>
        <p:sp>
          <p:nvSpPr>
            <p:cNvPr id="39" name="Freeform: Shape 38"/>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noFill/>
              <a:prstDash val="solid"/>
              <a:miter/>
            </a:ln>
          </p:spPr>
          <p:txBody>
            <a:bodyPr rtlCol="0" anchor="ctr"/>
            <a:lstStyle/>
            <a:p>
              <a:endParaRPr lang="en-US"/>
            </a:p>
          </p:txBody>
        </p:sp>
        <p:sp>
          <p:nvSpPr>
            <p:cNvPr id="40" name="Freeform: Shape 39"/>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noFill/>
              <a:prstDash val="solid"/>
              <a:miter/>
            </a:ln>
          </p:spPr>
          <p:txBody>
            <a:bodyPr rtlCol="0" anchor="ctr"/>
            <a:lstStyle/>
            <a:p>
              <a:endParaRPr lang="en-US"/>
            </a:p>
          </p:txBody>
        </p:sp>
        <p:sp>
          <p:nvSpPr>
            <p:cNvPr id="41" name="Freeform: Shape 40"/>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noFill/>
              <a:prstDash val="solid"/>
              <a:miter/>
            </a:ln>
          </p:spPr>
          <p:txBody>
            <a:bodyPr rtlCol="0" anchor="ctr"/>
            <a:lstStyle/>
            <a:p>
              <a:endParaRPr lang="en-US"/>
            </a:p>
          </p:txBody>
        </p:sp>
        <p:sp>
          <p:nvSpPr>
            <p:cNvPr id="42" name="Freeform: Shape 41"/>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noFill/>
              <a:prstDash val="solid"/>
              <a:miter/>
            </a:ln>
          </p:spPr>
          <p:txBody>
            <a:bodyPr rtlCol="0" anchor="ctr"/>
            <a:lstStyle/>
            <a:p>
              <a:endParaRPr lang="en-US"/>
            </a:p>
          </p:txBody>
        </p:sp>
        <p:sp>
          <p:nvSpPr>
            <p:cNvPr id="43" name="Freeform: Shape 42"/>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noFill/>
              <a:prstDash val="solid"/>
              <a:miter/>
            </a:ln>
          </p:spPr>
          <p:txBody>
            <a:bodyPr rtlCol="0" anchor="ctr"/>
            <a:lstStyle/>
            <a:p>
              <a:endParaRPr lang="en-US"/>
            </a:p>
          </p:txBody>
        </p:sp>
        <p:sp>
          <p:nvSpPr>
            <p:cNvPr id="44" name="Freeform: Shape 43"/>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noFill/>
              <a:prstDash val="solid"/>
              <a:miter/>
            </a:ln>
          </p:spPr>
          <p:txBody>
            <a:bodyPr rtlCol="0" anchor="ctr"/>
            <a:lstStyle/>
            <a:p>
              <a:endParaRPr lang="en-US"/>
            </a:p>
          </p:txBody>
        </p:sp>
        <p:sp>
          <p:nvSpPr>
            <p:cNvPr id="45" name="Freeform: Shape 44"/>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noFill/>
              <a:prstDash val="solid"/>
              <a:miter/>
            </a:ln>
          </p:spPr>
          <p:txBody>
            <a:bodyPr rtlCol="0" anchor="ctr"/>
            <a:lstStyle/>
            <a:p>
              <a:endParaRPr lang="en-US"/>
            </a:p>
          </p:txBody>
        </p:sp>
      </p:grpSp>
      <p:sp>
        <p:nvSpPr>
          <p:cNvPr id="46" name="Freeform: Shape 45"/>
          <p:cNvSpPr/>
          <p:nvPr/>
        </p:nvSpPr>
        <p:spPr>
          <a:xfrm>
            <a:off x="10020207" y="2547297"/>
            <a:ext cx="292532" cy="423667"/>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bg1"/>
          </a:solidFill>
          <a:ln w="15875" cap="flat">
            <a:noFill/>
            <a:prstDash val="solid"/>
            <a:miter/>
          </a:ln>
        </p:spPr>
        <p:txBody>
          <a:bodyPr rtlCol="0" anchor="ctr"/>
          <a:lstStyle/>
          <a:p>
            <a:endParaRPr lang="en-US"/>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sp>
        <p:nvSpPr>
          <p:cNvPr id="3" name="자유형 25"/>
          <p:cNvSpPr/>
          <p:nvPr/>
        </p:nvSpPr>
        <p:spPr>
          <a:xfrm flipV="1">
            <a:off x="892043" y="253111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4" name="자유형 27"/>
          <p:cNvSpPr/>
          <p:nvPr/>
        </p:nvSpPr>
        <p:spPr>
          <a:xfrm flipV="1">
            <a:off x="892043" y="344178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5" name="자유형 29"/>
          <p:cNvSpPr/>
          <p:nvPr/>
        </p:nvSpPr>
        <p:spPr>
          <a:xfrm flipV="1">
            <a:off x="892043" y="435245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6" name="자유형 30"/>
          <p:cNvSpPr/>
          <p:nvPr/>
        </p:nvSpPr>
        <p:spPr>
          <a:xfrm flipV="1">
            <a:off x="892043" y="526312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7" name="Oval 10"/>
          <p:cNvSpPr/>
          <p:nvPr/>
        </p:nvSpPr>
        <p:spPr>
          <a:xfrm>
            <a:off x="853984" y="2722668"/>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2</a:t>
            </a:r>
            <a:endParaRPr lang="en-US" sz="2700" dirty="0">
              <a:solidFill>
                <a:schemeClr val="bg1"/>
              </a:solidFill>
            </a:endParaRPr>
          </a:p>
        </p:txBody>
      </p:sp>
      <p:sp>
        <p:nvSpPr>
          <p:cNvPr id="8" name="Oval 10"/>
          <p:cNvSpPr/>
          <p:nvPr/>
        </p:nvSpPr>
        <p:spPr>
          <a:xfrm>
            <a:off x="853983" y="3633339"/>
            <a:ext cx="573285" cy="573285"/>
          </a:xfrm>
          <a:prstGeom prst="ellipse">
            <a:avLst/>
          </a:prstGeom>
          <a:solidFill>
            <a:schemeClr val="accent2"/>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3</a:t>
            </a:r>
            <a:endParaRPr lang="en-US" sz="2700" dirty="0">
              <a:solidFill>
                <a:schemeClr val="bg1"/>
              </a:solidFill>
            </a:endParaRPr>
          </a:p>
        </p:txBody>
      </p:sp>
      <p:sp>
        <p:nvSpPr>
          <p:cNvPr id="9" name="Oval 10"/>
          <p:cNvSpPr/>
          <p:nvPr/>
        </p:nvSpPr>
        <p:spPr>
          <a:xfrm>
            <a:off x="853982" y="4544010"/>
            <a:ext cx="573285" cy="573285"/>
          </a:xfrm>
          <a:prstGeom prst="ellipse">
            <a:avLst/>
          </a:prstGeom>
          <a:solidFill>
            <a:schemeClr val="accent1"/>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4</a:t>
            </a:r>
            <a:endParaRPr lang="en-US" sz="2700" dirty="0">
              <a:solidFill>
                <a:schemeClr val="bg1"/>
              </a:solidFill>
            </a:endParaRPr>
          </a:p>
        </p:txBody>
      </p:sp>
      <p:sp>
        <p:nvSpPr>
          <p:cNvPr id="10" name="Oval 10"/>
          <p:cNvSpPr/>
          <p:nvPr/>
        </p:nvSpPr>
        <p:spPr>
          <a:xfrm>
            <a:off x="853981" y="5454680"/>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5</a:t>
            </a:r>
            <a:endParaRPr lang="en-US" sz="2700" dirty="0">
              <a:solidFill>
                <a:schemeClr val="bg1"/>
              </a:solidFill>
            </a:endParaRPr>
          </a:p>
        </p:txBody>
      </p:sp>
      <p:sp>
        <p:nvSpPr>
          <p:cNvPr id="11" name="Oval 10"/>
          <p:cNvSpPr/>
          <p:nvPr/>
        </p:nvSpPr>
        <p:spPr>
          <a:xfrm>
            <a:off x="846167" y="1811997"/>
            <a:ext cx="573285" cy="573285"/>
          </a:xfrm>
          <a:prstGeom prst="ellipse">
            <a:avLst/>
          </a:prstGeom>
          <a:solidFill>
            <a:schemeClr val="accent4"/>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1</a:t>
            </a:r>
            <a:endParaRPr lang="en-US" sz="2700" dirty="0">
              <a:solidFill>
                <a:schemeClr val="bg1"/>
              </a:solidFill>
            </a:endParaRPr>
          </a:p>
        </p:txBody>
      </p:sp>
      <p:sp>
        <p:nvSpPr>
          <p:cNvPr id="12" name="TextBox 11"/>
          <p:cNvSpPr txBox="1"/>
          <p:nvPr/>
        </p:nvSpPr>
        <p:spPr>
          <a:xfrm>
            <a:off x="1646070" y="5510489"/>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3" name="TextBox 12"/>
          <p:cNvSpPr txBox="1"/>
          <p:nvPr/>
        </p:nvSpPr>
        <p:spPr>
          <a:xfrm>
            <a:off x="1646069" y="459981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4" name="TextBox 13"/>
          <p:cNvSpPr txBox="1"/>
          <p:nvPr/>
        </p:nvSpPr>
        <p:spPr>
          <a:xfrm>
            <a:off x="1646068" y="368914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5" name="TextBox 14"/>
          <p:cNvSpPr txBox="1"/>
          <p:nvPr/>
        </p:nvSpPr>
        <p:spPr>
          <a:xfrm>
            <a:off x="1646067" y="277847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6" name="TextBox 15"/>
          <p:cNvSpPr txBox="1"/>
          <p:nvPr/>
        </p:nvSpPr>
        <p:spPr>
          <a:xfrm>
            <a:off x="1646066" y="186780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7" name="TextBox 16"/>
          <p:cNvSpPr txBox="1"/>
          <p:nvPr/>
        </p:nvSpPr>
        <p:spPr>
          <a:xfrm>
            <a:off x="9575565" y="1744695"/>
            <a:ext cx="1740892" cy="707886"/>
          </a:xfrm>
          <a:prstGeom prst="rect">
            <a:avLst/>
          </a:prstGeom>
          <a:noFill/>
        </p:spPr>
        <p:txBody>
          <a:bodyPr wrap="square" rtlCol="0" anchor="t">
            <a:spAutoFit/>
          </a:bodyPr>
          <a:lstStyle/>
          <a:p>
            <a:r>
              <a:rPr lang="en-US" altLang="ko-KR" sz="4000" dirty="0">
                <a:solidFill>
                  <a:schemeClr val="accent4"/>
                </a:solidFill>
              </a:rPr>
              <a:t>A </a:t>
            </a:r>
            <a:r>
              <a:rPr lang="en-US" altLang="ko-KR" sz="2000" dirty="0">
                <a:solidFill>
                  <a:schemeClr val="accent4"/>
                </a:solidFill>
              </a:rPr>
              <a:t>Contents</a:t>
            </a:r>
            <a:endParaRPr lang="en-US" altLang="ko-KR" sz="2000" dirty="0">
              <a:solidFill>
                <a:schemeClr val="accent4"/>
              </a:solidFill>
            </a:endParaRPr>
          </a:p>
        </p:txBody>
      </p:sp>
      <p:sp>
        <p:nvSpPr>
          <p:cNvPr id="18" name="TextBox 17"/>
          <p:cNvSpPr txBox="1"/>
          <p:nvPr/>
        </p:nvSpPr>
        <p:spPr>
          <a:xfrm>
            <a:off x="9575565" y="2655366"/>
            <a:ext cx="1740892" cy="707886"/>
          </a:xfrm>
          <a:prstGeom prst="rect">
            <a:avLst/>
          </a:prstGeom>
          <a:noFill/>
        </p:spPr>
        <p:txBody>
          <a:bodyPr wrap="square" rtlCol="0" anchor="t">
            <a:spAutoFit/>
          </a:bodyPr>
          <a:lstStyle/>
          <a:p>
            <a:r>
              <a:rPr lang="en-US" altLang="ko-KR" sz="4000" dirty="0">
                <a:solidFill>
                  <a:schemeClr val="accent3"/>
                </a:solidFill>
              </a:rPr>
              <a:t>B </a:t>
            </a:r>
            <a:r>
              <a:rPr lang="en-US" altLang="ko-KR" sz="2000" dirty="0">
                <a:solidFill>
                  <a:schemeClr val="accent3"/>
                </a:solidFill>
              </a:rPr>
              <a:t>Contents</a:t>
            </a:r>
            <a:endParaRPr lang="en-US" altLang="ko-KR" sz="2000" dirty="0">
              <a:solidFill>
                <a:schemeClr val="accent3"/>
              </a:solidFill>
            </a:endParaRPr>
          </a:p>
        </p:txBody>
      </p:sp>
      <p:sp>
        <p:nvSpPr>
          <p:cNvPr id="19" name="TextBox 18"/>
          <p:cNvSpPr txBox="1"/>
          <p:nvPr/>
        </p:nvSpPr>
        <p:spPr>
          <a:xfrm>
            <a:off x="9575565" y="3566037"/>
            <a:ext cx="1740892" cy="707886"/>
          </a:xfrm>
          <a:prstGeom prst="rect">
            <a:avLst/>
          </a:prstGeom>
          <a:noFill/>
        </p:spPr>
        <p:txBody>
          <a:bodyPr wrap="square" rtlCol="0" anchor="t">
            <a:spAutoFit/>
          </a:bodyPr>
          <a:lstStyle/>
          <a:p>
            <a:r>
              <a:rPr lang="en-US" altLang="ko-KR" sz="4000" dirty="0">
                <a:solidFill>
                  <a:schemeClr val="accent2"/>
                </a:solidFill>
              </a:rPr>
              <a:t>C </a:t>
            </a:r>
            <a:r>
              <a:rPr lang="en-US" altLang="ko-KR" sz="2000" dirty="0">
                <a:solidFill>
                  <a:schemeClr val="accent2"/>
                </a:solidFill>
              </a:rPr>
              <a:t>Contents</a:t>
            </a:r>
            <a:endParaRPr lang="en-US" altLang="ko-KR" sz="2000" dirty="0">
              <a:solidFill>
                <a:schemeClr val="accent2"/>
              </a:solidFill>
            </a:endParaRPr>
          </a:p>
        </p:txBody>
      </p:sp>
      <p:sp>
        <p:nvSpPr>
          <p:cNvPr id="20" name="TextBox 19"/>
          <p:cNvSpPr txBox="1"/>
          <p:nvPr/>
        </p:nvSpPr>
        <p:spPr>
          <a:xfrm>
            <a:off x="9575565" y="4476708"/>
            <a:ext cx="1740892" cy="707886"/>
          </a:xfrm>
          <a:prstGeom prst="rect">
            <a:avLst/>
          </a:prstGeom>
          <a:noFill/>
        </p:spPr>
        <p:txBody>
          <a:bodyPr wrap="square" rtlCol="0" anchor="t">
            <a:spAutoFit/>
          </a:bodyPr>
          <a:lstStyle/>
          <a:p>
            <a:r>
              <a:rPr lang="en-US" altLang="ko-KR" sz="4000" dirty="0">
                <a:solidFill>
                  <a:schemeClr val="accent1"/>
                </a:solidFill>
              </a:rPr>
              <a:t>D </a:t>
            </a:r>
            <a:r>
              <a:rPr lang="en-US" altLang="ko-KR" sz="2000" dirty="0">
                <a:solidFill>
                  <a:schemeClr val="accent1"/>
                </a:solidFill>
              </a:rPr>
              <a:t>Contents</a:t>
            </a:r>
            <a:endParaRPr lang="en-US" altLang="ko-KR" sz="2000" dirty="0">
              <a:solidFill>
                <a:schemeClr val="accent1"/>
              </a:solidFill>
            </a:endParaRPr>
          </a:p>
        </p:txBody>
      </p:sp>
      <p:sp>
        <p:nvSpPr>
          <p:cNvPr id="21" name="TextBox 20"/>
          <p:cNvSpPr txBox="1"/>
          <p:nvPr/>
        </p:nvSpPr>
        <p:spPr>
          <a:xfrm>
            <a:off x="9575565" y="5387378"/>
            <a:ext cx="1740892" cy="707886"/>
          </a:xfrm>
          <a:prstGeom prst="rect">
            <a:avLst/>
          </a:prstGeom>
          <a:noFill/>
        </p:spPr>
        <p:txBody>
          <a:bodyPr wrap="square" rtlCol="0" anchor="t">
            <a:spAutoFit/>
          </a:bodyPr>
          <a:lstStyle/>
          <a:p>
            <a:r>
              <a:rPr lang="en-US" altLang="ko-KR" sz="4000" dirty="0">
                <a:solidFill>
                  <a:schemeClr val="accent3"/>
                </a:solidFill>
              </a:rPr>
              <a:t>E </a:t>
            </a:r>
            <a:r>
              <a:rPr lang="en-US" altLang="ko-KR" sz="2000" dirty="0">
                <a:solidFill>
                  <a:schemeClr val="accent3"/>
                </a:solidFill>
              </a:rPr>
              <a:t>Contents</a:t>
            </a:r>
            <a:endParaRPr lang="en-US" altLang="ko-KR" sz="2000" dirty="0">
              <a:solidFill>
                <a:schemeClr val="accent3"/>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rot="16200000">
            <a:off x="-1014191" y="4143048"/>
            <a:ext cx="4968239" cy="461665"/>
          </a:xfrm>
          <a:prstGeom prst="rect">
            <a:avLst/>
          </a:prstGeom>
          <a:noFill/>
        </p:spPr>
        <p:txBody>
          <a:bodyPr wrap="square" rtlCol="0">
            <a:spAutoFit/>
          </a:bodyPr>
          <a:lstStyle/>
          <a:p>
            <a:pPr algn="ctr"/>
            <a:r>
              <a:rPr lang="en-US" altLang="ko-KR" sz="2400" b="1" dirty="0">
                <a:solidFill>
                  <a:schemeClr val="accent1"/>
                </a:solidFill>
                <a:latin typeface="+mj-lt"/>
                <a:cs typeface="Arial" panose="020B0604020202020204" pitchFamily="34" charset="0"/>
              </a:rPr>
              <a:t>Food Portfolio Presentation</a:t>
            </a:r>
            <a:endParaRPr lang="en-US" altLang="ko-KR" sz="2400" b="1" dirty="0">
              <a:solidFill>
                <a:schemeClr val="accent1"/>
              </a:solidFill>
              <a:latin typeface="+mj-lt"/>
              <a:cs typeface="Arial" panose="020B0604020202020204" pitchFamily="34" charset="0"/>
            </a:endParaRPr>
          </a:p>
        </p:txBody>
      </p:sp>
      <p:sp>
        <p:nvSpPr>
          <p:cNvPr id="8" name="TextBox 7"/>
          <p:cNvSpPr txBox="1"/>
          <p:nvPr/>
        </p:nvSpPr>
        <p:spPr>
          <a:xfrm>
            <a:off x="5780261" y="1455112"/>
            <a:ext cx="1923423" cy="738664"/>
          </a:xfrm>
          <a:prstGeom prst="rect">
            <a:avLst/>
          </a:prstGeom>
          <a:noFill/>
        </p:spPr>
        <p:txBody>
          <a:bodyPr wrap="square" rtlCol="0" anchor="ctr">
            <a:spAutoFit/>
          </a:bodyPr>
          <a:lstStyle/>
          <a:p>
            <a:pPr algn="r"/>
            <a:r>
              <a:rPr lang="en-GB" altLang="ko-KR" sz="1400" dirty="0">
                <a:solidFill>
                  <a:schemeClr val="accent1"/>
                </a:solidFill>
                <a:cs typeface="Arial" panose="020B0604020202020204" pitchFamily="34" charset="0"/>
              </a:rPr>
              <a:t>ALLPPT Layout Clean Text Slide for your Presentation</a:t>
            </a:r>
            <a:endParaRPr lang="ko-KR" altLang="en-US" sz="1400" dirty="0">
              <a:solidFill>
                <a:schemeClr val="accent1"/>
              </a:solidFill>
              <a:cs typeface="Arial" panose="020B0604020202020204" pitchFamily="34" charset="0"/>
            </a:endParaRPr>
          </a:p>
        </p:txBody>
      </p:sp>
      <p:sp>
        <p:nvSpPr>
          <p:cNvPr id="9" name="TextBox 8"/>
          <p:cNvSpPr txBox="1"/>
          <p:nvPr/>
        </p:nvSpPr>
        <p:spPr>
          <a:xfrm>
            <a:off x="1776002" y="356904"/>
            <a:ext cx="3518806" cy="1200329"/>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Get a modern PowerPoint  Presentation that is beautifully designed. I hope and I believe that this Template will your Time, Money and Reputation. Easy to change colors, photos and Text</a:t>
            </a:r>
            <a:endParaRPr lang="en-US" altLang="ko-KR" sz="1200" dirty="0">
              <a:solidFill>
                <a:schemeClr val="tx1">
                  <a:lumMod val="75000"/>
                  <a:lumOff val="25000"/>
                </a:schemeClr>
              </a:solidFill>
              <a:cs typeface="Arial" panose="020B0604020202020204" pitchFamily="34" charset="0"/>
            </a:endParaRPr>
          </a:p>
        </p:txBody>
      </p:sp>
      <p:sp>
        <p:nvSpPr>
          <p:cNvPr id="10" name="TextBox 9"/>
          <p:cNvSpPr txBox="1"/>
          <p:nvPr/>
        </p:nvSpPr>
        <p:spPr>
          <a:xfrm>
            <a:off x="6452575" y="4225839"/>
            <a:ext cx="4694396" cy="861774"/>
          </a:xfrm>
          <a:prstGeom prst="rect">
            <a:avLst/>
          </a:prstGeom>
          <a:noFill/>
        </p:spPr>
        <p:txBody>
          <a:bodyPr wrap="square" lIns="48000" tIns="0" rIns="24000" bIns="0" rtlCol="0">
            <a:spAutoFit/>
          </a:bodyPr>
          <a:lstStyle/>
          <a:p>
            <a:r>
              <a:rPr lang="en-US" altLang="ko-KR" sz="2800" dirty="0">
                <a:solidFill>
                  <a:schemeClr val="tx1"/>
                </a:solidFill>
                <a:latin typeface="+mj-lt"/>
                <a:cs typeface="Arial" panose="020B0604020202020204" pitchFamily="34" charset="0"/>
              </a:rPr>
              <a:t>We Create</a:t>
            </a:r>
            <a:endParaRPr lang="en-US" altLang="ko-KR" sz="2800" dirty="0">
              <a:solidFill>
                <a:schemeClr val="tx1"/>
              </a:solidFill>
              <a:latin typeface="+mj-lt"/>
              <a:cs typeface="Arial" panose="020B0604020202020204" pitchFamily="34" charset="0"/>
            </a:endParaRPr>
          </a:p>
          <a:p>
            <a:r>
              <a:rPr lang="en-US" altLang="ko-KR" sz="2800" dirty="0">
                <a:solidFill>
                  <a:schemeClr val="accent1"/>
                </a:solidFill>
                <a:latin typeface="+mj-lt"/>
                <a:cs typeface="Arial" panose="020B0604020202020204" pitchFamily="34" charset="0"/>
              </a:rPr>
              <a:t>Professional</a:t>
            </a:r>
            <a:r>
              <a:rPr lang="en-US" altLang="ko-KR" sz="2800" dirty="0">
                <a:solidFill>
                  <a:schemeClr val="tx1"/>
                </a:solidFill>
                <a:latin typeface="+mj-lt"/>
                <a:cs typeface="Arial" panose="020B0604020202020204" pitchFamily="34" charset="0"/>
              </a:rPr>
              <a:t> Presentation</a:t>
            </a:r>
            <a:endParaRPr lang="ko-KR" altLang="en-US" sz="2800" dirty="0">
              <a:solidFill>
                <a:schemeClr val="tx1"/>
              </a:solidFill>
              <a:latin typeface="+mj-lt"/>
              <a:cs typeface="Arial" panose="020B0604020202020204" pitchFamily="34" charset="0"/>
            </a:endParaRPr>
          </a:p>
        </p:txBody>
      </p:sp>
      <p:sp>
        <p:nvSpPr>
          <p:cNvPr id="11" name="TextBox 10"/>
          <p:cNvSpPr txBox="1"/>
          <p:nvPr/>
        </p:nvSpPr>
        <p:spPr>
          <a:xfrm>
            <a:off x="6452575" y="5211970"/>
            <a:ext cx="4694396" cy="1200329"/>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4" name="Picture Placeholder 3"/>
          <p:cNvSpPr>
            <a:spLocks noGrp="1"/>
          </p:cNvSpPr>
          <p:nvPr>
            <p:ph type="pic" sz="quarter" idx="14"/>
          </p:nvPr>
        </p:nvSpPr>
        <p:spPr/>
      </p:sp>
      <p:sp>
        <p:nvSpPr>
          <p:cNvPr id="6" name="Picture Placeholder 5"/>
          <p:cNvSpPr>
            <a:spLocks noGrp="1"/>
          </p:cNvSpPr>
          <p:nvPr>
            <p:ph type="pic" sz="quarter" idx="15"/>
          </p:nvPr>
        </p:nvSpPr>
        <p:spPr/>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3" name="Group 2"/>
          <p:cNvGrpSpPr/>
          <p:nvPr/>
        </p:nvGrpSpPr>
        <p:grpSpPr>
          <a:xfrm>
            <a:off x="836574" y="5166738"/>
            <a:ext cx="2799523" cy="863358"/>
            <a:chOff x="803640" y="3362835"/>
            <a:chExt cx="2059657" cy="863358"/>
          </a:xfrm>
        </p:grpSpPr>
        <p:sp>
          <p:nvSpPr>
            <p:cNvPr id="4" name="TextBox 3"/>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anose="020B0604020202020204" pitchFamily="34" charset="0"/>
              </a:endParaRPr>
            </a:p>
          </p:txBody>
        </p:sp>
        <p:sp>
          <p:nvSpPr>
            <p:cNvPr id="5" name="TextBox 4"/>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grpSp>
        <p:nvGrpSpPr>
          <p:cNvPr id="6" name="Group 5"/>
          <p:cNvGrpSpPr/>
          <p:nvPr/>
        </p:nvGrpSpPr>
        <p:grpSpPr>
          <a:xfrm>
            <a:off x="838035" y="1726017"/>
            <a:ext cx="2799523" cy="863358"/>
            <a:chOff x="803640" y="3362835"/>
            <a:chExt cx="2059657" cy="863358"/>
          </a:xfrm>
        </p:grpSpPr>
        <p:sp>
          <p:nvSpPr>
            <p:cNvPr id="7" name="TextBox 6"/>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anose="020B0604020202020204" pitchFamily="34" charset="0"/>
              </a:endParaRPr>
            </a:p>
          </p:txBody>
        </p:sp>
        <p:sp>
          <p:nvSpPr>
            <p:cNvPr id="8" name="TextBox 7"/>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grpSp>
        <p:nvGrpSpPr>
          <p:cNvPr id="9" name="Group 8"/>
          <p:cNvGrpSpPr/>
          <p:nvPr/>
        </p:nvGrpSpPr>
        <p:grpSpPr>
          <a:xfrm>
            <a:off x="8544716" y="2586197"/>
            <a:ext cx="2792366" cy="863358"/>
            <a:chOff x="803640" y="3362835"/>
            <a:chExt cx="2059657" cy="863358"/>
          </a:xfrm>
        </p:grpSpPr>
        <p:sp>
          <p:nvSpPr>
            <p:cNvPr id="10" name="TextBox 9"/>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anose="020B0604020202020204" pitchFamily="34" charset="0"/>
              </a:endParaRPr>
            </a:p>
          </p:txBody>
        </p:sp>
        <p:sp>
          <p:nvSpPr>
            <p:cNvPr id="11" name="TextBox 10"/>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grpSp>
        <p:nvGrpSpPr>
          <p:cNvPr id="12" name="Group 11"/>
          <p:cNvGrpSpPr/>
          <p:nvPr/>
        </p:nvGrpSpPr>
        <p:grpSpPr>
          <a:xfrm>
            <a:off x="8544716" y="4306557"/>
            <a:ext cx="2792366" cy="863358"/>
            <a:chOff x="803640" y="3362835"/>
            <a:chExt cx="2059657" cy="863358"/>
          </a:xfrm>
        </p:grpSpPr>
        <p:sp>
          <p:nvSpPr>
            <p:cNvPr id="13" name="TextBox 12"/>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anose="020B0604020202020204" pitchFamily="34" charset="0"/>
              </a:endParaRPr>
            </a:p>
          </p:txBody>
        </p:sp>
        <p:sp>
          <p:nvSpPr>
            <p:cNvPr id="14" name="TextBox 13"/>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grpSp>
        <p:nvGrpSpPr>
          <p:cNvPr id="15" name="Group 14"/>
          <p:cNvGrpSpPr/>
          <p:nvPr/>
        </p:nvGrpSpPr>
        <p:grpSpPr>
          <a:xfrm>
            <a:off x="836574" y="3446377"/>
            <a:ext cx="2799523" cy="863358"/>
            <a:chOff x="803640" y="3362835"/>
            <a:chExt cx="2059657" cy="863358"/>
          </a:xfrm>
        </p:grpSpPr>
        <p:sp>
          <p:nvSpPr>
            <p:cNvPr id="16" name="TextBox 15"/>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anose="020B0604020202020204" pitchFamily="34" charset="0"/>
              </a:endParaRPr>
            </a:p>
          </p:txBody>
        </p:sp>
        <p:sp>
          <p:nvSpPr>
            <p:cNvPr id="17" name="TextBox 16"/>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cxnSp>
        <p:nvCxnSpPr>
          <p:cNvPr id="18" name="Elbow Connector 47"/>
          <p:cNvCxnSpPr>
            <a:endCxn id="17" idx="3"/>
          </p:cNvCxnSpPr>
          <p:nvPr/>
        </p:nvCxnSpPr>
        <p:spPr>
          <a:xfrm rot="10800000">
            <a:off x="3636098" y="3584878"/>
            <a:ext cx="2455705" cy="764947"/>
          </a:xfrm>
          <a:prstGeom prst="bentConnector3">
            <a:avLst>
              <a:gd name="adj1" fmla="val 50000"/>
            </a:avLst>
          </a:prstGeom>
          <a:ln w="25400">
            <a:solidFill>
              <a:schemeClr val="accent2"/>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9" name="Elbow Connector 50"/>
          <p:cNvCxnSpPr>
            <a:endCxn id="8" idx="3"/>
          </p:cNvCxnSpPr>
          <p:nvPr/>
        </p:nvCxnSpPr>
        <p:spPr>
          <a:xfrm rot="10800000">
            <a:off x="3637559" y="1864517"/>
            <a:ext cx="2454249" cy="646340"/>
          </a:xfrm>
          <a:prstGeom prst="bentConnector3">
            <a:avLst>
              <a:gd name="adj1" fmla="val 50000"/>
            </a:avLst>
          </a:prstGeom>
          <a:ln w="25400">
            <a:solidFill>
              <a:schemeClr val="accent4"/>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1" name="Trapezoid 22"/>
          <p:cNvSpPr/>
          <p:nvPr/>
        </p:nvSpPr>
        <p:spPr>
          <a:xfrm>
            <a:off x="4391591" y="4936052"/>
            <a:ext cx="2156118" cy="1634641"/>
          </a:xfrm>
          <a:custGeom>
            <a:avLst/>
            <a:gdLst/>
            <a:ahLst/>
            <a:cxnLst/>
            <a:rect l="l" t="t" r="r" b="b"/>
            <a:pathLst>
              <a:path w="2156118" h="1634641">
                <a:moveTo>
                  <a:pt x="558525" y="0"/>
                </a:moveTo>
                <a:cubicBezTo>
                  <a:pt x="815259" y="90400"/>
                  <a:pt x="1107060" y="140890"/>
                  <a:pt x="1416381" y="140890"/>
                </a:cubicBezTo>
                <a:lnTo>
                  <a:pt x="1507965" y="136242"/>
                </a:lnTo>
                <a:cubicBezTo>
                  <a:pt x="1571260" y="753781"/>
                  <a:pt x="1813208" y="1287759"/>
                  <a:pt x="2156118" y="1627939"/>
                </a:cubicBezTo>
                <a:lnTo>
                  <a:pt x="742586" y="1634641"/>
                </a:lnTo>
                <a:lnTo>
                  <a:pt x="783473" y="1482794"/>
                </a:lnTo>
                <a:cubicBezTo>
                  <a:pt x="735436" y="1526015"/>
                  <a:pt x="755164" y="1524973"/>
                  <a:pt x="696702" y="1536226"/>
                </a:cubicBezTo>
                <a:lnTo>
                  <a:pt x="360265" y="1531873"/>
                </a:lnTo>
                <a:cubicBezTo>
                  <a:pt x="91900" y="1475400"/>
                  <a:pt x="78958" y="1364828"/>
                  <a:pt x="859" y="1187861"/>
                </a:cubicBezTo>
                <a:cubicBezTo>
                  <a:pt x="-5078" y="1012055"/>
                  <a:pt x="20262" y="959203"/>
                  <a:pt x="61239" y="837496"/>
                </a:cubicBezTo>
                <a:lnTo>
                  <a:pt x="182001" y="766286"/>
                </a:lnTo>
                <a:cubicBezTo>
                  <a:pt x="259540" y="604620"/>
                  <a:pt x="389206" y="374100"/>
                  <a:pt x="466746" y="340305"/>
                </a:cubicBezTo>
                <a:cubicBezTo>
                  <a:pt x="464918" y="303795"/>
                  <a:pt x="439632" y="264826"/>
                  <a:pt x="461262" y="230774"/>
                </a:cubicBezTo>
                <a:cubicBezTo>
                  <a:pt x="491633" y="197339"/>
                  <a:pt x="501153" y="210624"/>
                  <a:pt x="526312" y="196860"/>
                </a:cubicBezTo>
                <a:lnTo>
                  <a:pt x="515073" y="140661"/>
                </a:lnTo>
                <a:cubicBezTo>
                  <a:pt x="552756" y="107515"/>
                  <a:pt x="530493" y="133386"/>
                  <a:pt x="560358" y="87944"/>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2" name="Freeform: Shape 41"/>
          <p:cNvSpPr/>
          <p:nvPr/>
        </p:nvSpPr>
        <p:spPr>
          <a:xfrm>
            <a:off x="5597125" y="1640732"/>
            <a:ext cx="1613790" cy="1218306"/>
          </a:xfrm>
          <a:custGeom>
            <a:avLst/>
            <a:gdLst>
              <a:gd name="connsiteX0" fmla="*/ 741187 w 1613790"/>
              <a:gd name="connsiteY0" fmla="*/ 0 h 1218306"/>
              <a:gd name="connsiteX1" fmla="*/ 948825 w 1613790"/>
              <a:gd name="connsiteY1" fmla="*/ 64393 h 1218306"/>
              <a:gd name="connsiteX2" fmla="*/ 1177489 w 1613790"/>
              <a:gd name="connsiteY2" fmla="*/ 0 h 1218306"/>
              <a:gd name="connsiteX3" fmla="*/ 1613790 w 1613790"/>
              <a:gd name="connsiteY3" fmla="*/ 436302 h 1218306"/>
              <a:gd name="connsiteX4" fmla="*/ 1369295 w 1613790"/>
              <a:gd name="connsiteY4" fmla="*/ 828271 h 1218306"/>
              <a:gd name="connsiteX5" fmla="*/ 1348570 w 1613790"/>
              <a:gd name="connsiteY5" fmla="*/ 836279 h 1218306"/>
              <a:gd name="connsiteX6" fmla="*/ 1348570 w 1613790"/>
              <a:gd name="connsiteY6" fmla="*/ 1048377 h 1218306"/>
              <a:gd name="connsiteX7" fmla="*/ 762012 w 1613790"/>
              <a:gd name="connsiteY7" fmla="*/ 1218306 h 1218306"/>
              <a:gd name="connsiteX8" fmla="*/ 299345 w 1613790"/>
              <a:gd name="connsiteY8" fmla="*/ 1117000 h 1218306"/>
              <a:gd name="connsiteX9" fmla="*/ 303371 w 1613790"/>
              <a:gd name="connsiteY9" fmla="*/ 1104838 h 1218306"/>
              <a:gd name="connsiteX10" fmla="*/ 295020 w 1613790"/>
              <a:gd name="connsiteY10" fmla="*/ 1102072 h 1218306"/>
              <a:gd name="connsiteX11" fmla="*/ 295020 w 1613790"/>
              <a:gd name="connsiteY11" fmla="*/ 782365 h 1218306"/>
              <a:gd name="connsiteX12" fmla="*/ 252921 w 1613790"/>
              <a:gd name="connsiteY12" fmla="*/ 778115 h 1218306"/>
              <a:gd name="connsiteX13" fmla="*/ 0 w 1613790"/>
              <a:gd name="connsiteY13" fmla="*/ 467841 h 1218306"/>
              <a:gd name="connsiteX14" fmla="*/ 316712 w 1613790"/>
              <a:gd name="connsiteY14" fmla="*/ 151129 h 1218306"/>
              <a:gd name="connsiteX15" fmla="*/ 431045 w 1613790"/>
              <a:gd name="connsiteY15" fmla="*/ 172154 h 1218306"/>
              <a:gd name="connsiteX16" fmla="*/ 741187 w 1613790"/>
              <a:gd name="connsiteY16" fmla="*/ 0 h 121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3790" h="1218306">
                <a:moveTo>
                  <a:pt x="741187" y="0"/>
                </a:moveTo>
                <a:cubicBezTo>
                  <a:pt x="818722" y="0"/>
                  <a:pt x="889688" y="23655"/>
                  <a:pt x="948825" y="64393"/>
                </a:cubicBezTo>
                <a:cubicBezTo>
                  <a:pt x="1015846" y="23655"/>
                  <a:pt x="1093382" y="0"/>
                  <a:pt x="1177489" y="0"/>
                </a:cubicBezTo>
                <a:cubicBezTo>
                  <a:pt x="1417979" y="0"/>
                  <a:pt x="1613790" y="195809"/>
                  <a:pt x="1613790" y="436302"/>
                </a:cubicBezTo>
                <a:cubicBezTo>
                  <a:pt x="1613790" y="607800"/>
                  <a:pt x="1513996" y="756382"/>
                  <a:pt x="1369295" y="828271"/>
                </a:cubicBezTo>
                <a:lnTo>
                  <a:pt x="1348570" y="836279"/>
                </a:lnTo>
                <a:lnTo>
                  <a:pt x="1348570" y="1048377"/>
                </a:lnTo>
                <a:cubicBezTo>
                  <a:pt x="1179405" y="1157033"/>
                  <a:pt x="977864" y="1218306"/>
                  <a:pt x="762012" y="1218306"/>
                </a:cubicBezTo>
                <a:cubicBezTo>
                  <a:pt x="596797" y="1218306"/>
                  <a:pt x="439966" y="1182409"/>
                  <a:pt x="299345" y="1117000"/>
                </a:cubicBezTo>
                <a:cubicBezTo>
                  <a:pt x="300268" y="1112794"/>
                  <a:pt x="301797" y="1108809"/>
                  <a:pt x="303371" y="1104838"/>
                </a:cubicBezTo>
                <a:cubicBezTo>
                  <a:pt x="300687" y="1103507"/>
                  <a:pt x="297852" y="1102783"/>
                  <a:pt x="295020" y="1102072"/>
                </a:cubicBezTo>
                <a:lnTo>
                  <a:pt x="295020" y="782365"/>
                </a:lnTo>
                <a:lnTo>
                  <a:pt x="252921" y="778115"/>
                </a:lnTo>
                <a:cubicBezTo>
                  <a:pt x="108664" y="748560"/>
                  <a:pt x="0" y="620778"/>
                  <a:pt x="0" y="467841"/>
                </a:cubicBezTo>
                <a:cubicBezTo>
                  <a:pt x="0" y="293059"/>
                  <a:pt x="141929" y="151129"/>
                  <a:pt x="316712" y="151129"/>
                </a:cubicBezTo>
                <a:cubicBezTo>
                  <a:pt x="356137" y="151129"/>
                  <a:pt x="395562" y="157699"/>
                  <a:pt x="431045" y="172154"/>
                </a:cubicBezTo>
                <a:cubicBezTo>
                  <a:pt x="496753" y="68336"/>
                  <a:pt x="611086" y="0"/>
                  <a:pt x="741187"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dirty="0"/>
          </a:p>
        </p:txBody>
      </p:sp>
      <p:sp>
        <p:nvSpPr>
          <p:cNvPr id="23" name="Trapezoid 22"/>
          <p:cNvSpPr/>
          <p:nvPr/>
        </p:nvSpPr>
        <p:spPr>
          <a:xfrm>
            <a:off x="5785792" y="2741462"/>
            <a:ext cx="1291337" cy="1262595"/>
          </a:xfrm>
          <a:custGeom>
            <a:avLst/>
            <a:gdLst/>
            <a:ahLst/>
            <a:cxnLst/>
            <a:rect l="l" t="t" r="r" b="b"/>
            <a:pathLst>
              <a:path w="1291337" h="1262595">
                <a:moveTo>
                  <a:pt x="1291337" y="387134"/>
                </a:moveTo>
                <a:lnTo>
                  <a:pt x="1291337" y="464229"/>
                </a:lnTo>
                <a:lnTo>
                  <a:pt x="1283251" y="464229"/>
                </a:lnTo>
                <a:close/>
                <a:moveTo>
                  <a:pt x="1174769" y="0"/>
                </a:moveTo>
                <a:lnTo>
                  <a:pt x="1174769" y="18541"/>
                </a:lnTo>
                <a:lnTo>
                  <a:pt x="1163647" y="22750"/>
                </a:lnTo>
                <a:cubicBezTo>
                  <a:pt x="1220924" y="128978"/>
                  <a:pt x="1233895" y="263109"/>
                  <a:pt x="1204293" y="412060"/>
                </a:cubicBezTo>
                <a:cubicBezTo>
                  <a:pt x="1245921" y="411719"/>
                  <a:pt x="1282339" y="391704"/>
                  <a:pt x="1279660" y="482348"/>
                </a:cubicBezTo>
                <a:cubicBezTo>
                  <a:pt x="1271045" y="607334"/>
                  <a:pt x="1199876" y="781499"/>
                  <a:pt x="1157378" y="776155"/>
                </a:cubicBezTo>
                <a:cubicBezTo>
                  <a:pt x="1130754" y="771015"/>
                  <a:pt x="1114555" y="746201"/>
                  <a:pt x="1093142" y="731225"/>
                </a:cubicBezTo>
                <a:cubicBezTo>
                  <a:pt x="1057920" y="826172"/>
                  <a:pt x="1048762" y="930956"/>
                  <a:pt x="987476" y="1016066"/>
                </a:cubicBezTo>
                <a:lnTo>
                  <a:pt x="1080043" y="1097389"/>
                </a:lnTo>
                <a:cubicBezTo>
                  <a:pt x="1114436" y="1141334"/>
                  <a:pt x="1162490" y="1210866"/>
                  <a:pt x="1225666" y="1262595"/>
                </a:cubicBezTo>
                <a:cubicBezTo>
                  <a:pt x="974323" y="1220492"/>
                  <a:pt x="716748" y="1143359"/>
                  <a:pt x="462129" y="1031358"/>
                </a:cubicBezTo>
                <a:cubicBezTo>
                  <a:pt x="354612" y="984063"/>
                  <a:pt x="251323" y="932179"/>
                  <a:pt x="153638" y="874571"/>
                </a:cubicBezTo>
                <a:cubicBezTo>
                  <a:pt x="133161" y="823672"/>
                  <a:pt x="122381" y="764476"/>
                  <a:pt x="119504" y="688499"/>
                </a:cubicBezTo>
                <a:cubicBezTo>
                  <a:pt x="86110" y="702998"/>
                  <a:pt x="63141" y="722415"/>
                  <a:pt x="34959" y="621336"/>
                </a:cubicBezTo>
                <a:cubicBezTo>
                  <a:pt x="25584" y="567185"/>
                  <a:pt x="-54165" y="281884"/>
                  <a:pt x="64172" y="333473"/>
                </a:cubicBezTo>
                <a:cubicBezTo>
                  <a:pt x="80394" y="252314"/>
                  <a:pt x="91942" y="157335"/>
                  <a:pt x="125544" y="68623"/>
                </a:cubicBezTo>
                <a:cubicBezTo>
                  <a:pt x="266165" y="134032"/>
                  <a:pt x="422996" y="169929"/>
                  <a:pt x="588211" y="169929"/>
                </a:cubicBezTo>
                <a:cubicBezTo>
                  <a:pt x="804063" y="169929"/>
                  <a:pt x="1005604" y="108656"/>
                  <a:pt x="117476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4" name="Trapezoid 22"/>
          <p:cNvSpPr/>
          <p:nvPr/>
        </p:nvSpPr>
        <p:spPr>
          <a:xfrm>
            <a:off x="4972451" y="3659591"/>
            <a:ext cx="2580757" cy="1374688"/>
          </a:xfrm>
          <a:custGeom>
            <a:avLst/>
            <a:gdLst/>
            <a:ahLst/>
            <a:cxnLst/>
            <a:rect l="l" t="t" r="r" b="b"/>
            <a:pathLst>
              <a:path w="2580757" h="1374688">
                <a:moveTo>
                  <a:pt x="964280" y="0"/>
                </a:moveTo>
                <a:cubicBezTo>
                  <a:pt x="1061964" y="57608"/>
                  <a:pt x="1165254" y="109492"/>
                  <a:pt x="1272771" y="156787"/>
                </a:cubicBezTo>
                <a:cubicBezTo>
                  <a:pt x="1527390" y="268789"/>
                  <a:pt x="1784965" y="345921"/>
                  <a:pt x="2036307" y="388024"/>
                </a:cubicBezTo>
                <a:cubicBezTo>
                  <a:pt x="2071170" y="421655"/>
                  <a:pt x="2112399" y="447822"/>
                  <a:pt x="2158337" y="459740"/>
                </a:cubicBezTo>
                <a:cubicBezTo>
                  <a:pt x="2299568" y="498279"/>
                  <a:pt x="2455123" y="549367"/>
                  <a:pt x="2580757" y="609405"/>
                </a:cubicBezTo>
                <a:cubicBezTo>
                  <a:pt x="2295218" y="1059447"/>
                  <a:pt x="1631701" y="1374688"/>
                  <a:pt x="858792" y="1374688"/>
                </a:cubicBezTo>
                <a:cubicBezTo>
                  <a:pt x="549471" y="1374688"/>
                  <a:pt x="257670" y="1324198"/>
                  <a:pt x="936" y="1233798"/>
                </a:cubicBezTo>
                <a:lnTo>
                  <a:pt x="0" y="1188902"/>
                </a:lnTo>
                <a:cubicBezTo>
                  <a:pt x="23602" y="1159565"/>
                  <a:pt x="28959" y="1162194"/>
                  <a:pt x="70806" y="1100888"/>
                </a:cubicBezTo>
                <a:cubicBezTo>
                  <a:pt x="94879" y="1029148"/>
                  <a:pt x="100707" y="851670"/>
                  <a:pt x="174300" y="779930"/>
                </a:cubicBezTo>
                <a:cubicBezTo>
                  <a:pt x="218445" y="717189"/>
                  <a:pt x="304292" y="723303"/>
                  <a:pt x="369289" y="694990"/>
                </a:cubicBezTo>
                <a:cubicBezTo>
                  <a:pt x="589400" y="620074"/>
                  <a:pt x="783446" y="599257"/>
                  <a:pt x="1000951" y="509587"/>
                </a:cubicBezTo>
                <a:cubicBezTo>
                  <a:pt x="1031594" y="492835"/>
                  <a:pt x="1046599" y="439197"/>
                  <a:pt x="1082454" y="329000"/>
                </a:cubicBezTo>
                <a:lnTo>
                  <a:pt x="1075069" y="182531"/>
                </a:lnTo>
                <a:cubicBezTo>
                  <a:pt x="1024247" y="121488"/>
                  <a:pt x="986720" y="67500"/>
                  <a:pt x="96428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Trapezoid 22"/>
          <p:cNvSpPr/>
          <p:nvPr/>
        </p:nvSpPr>
        <p:spPr>
          <a:xfrm>
            <a:off x="5951988" y="4318361"/>
            <a:ext cx="1900861" cy="2252332"/>
          </a:xfrm>
          <a:custGeom>
            <a:avLst/>
            <a:gdLst/>
            <a:ahLst/>
            <a:cxnLst/>
            <a:rect l="l" t="t" r="r" b="b"/>
            <a:pathLst>
              <a:path w="1900861" h="2252332">
                <a:moveTo>
                  <a:pt x="1630381" y="0"/>
                </a:moveTo>
                <a:cubicBezTo>
                  <a:pt x="1705290" y="35739"/>
                  <a:pt x="1769558" y="74677"/>
                  <a:pt x="1813833" y="116016"/>
                </a:cubicBezTo>
                <a:cubicBezTo>
                  <a:pt x="1941182" y="366789"/>
                  <a:pt x="1891300" y="374114"/>
                  <a:pt x="1890938" y="588002"/>
                </a:cubicBezTo>
                <a:cubicBezTo>
                  <a:pt x="1844475" y="751802"/>
                  <a:pt x="1881417" y="817240"/>
                  <a:pt x="1842774" y="963827"/>
                </a:cubicBezTo>
                <a:cubicBezTo>
                  <a:pt x="1790990" y="1152321"/>
                  <a:pt x="1728781" y="1244911"/>
                  <a:pt x="1679604" y="1347337"/>
                </a:cubicBezTo>
                <a:cubicBezTo>
                  <a:pt x="1619658" y="1492268"/>
                  <a:pt x="1640509" y="1521624"/>
                  <a:pt x="1624871" y="1600160"/>
                </a:cubicBezTo>
                <a:lnTo>
                  <a:pt x="1567097" y="1638481"/>
                </a:lnTo>
                <a:cubicBezTo>
                  <a:pt x="1592202" y="1734503"/>
                  <a:pt x="1580816" y="1732164"/>
                  <a:pt x="1585070" y="1810973"/>
                </a:cubicBezTo>
                <a:cubicBezTo>
                  <a:pt x="1547567" y="1894683"/>
                  <a:pt x="1541341" y="1914458"/>
                  <a:pt x="1519477" y="1978496"/>
                </a:cubicBezTo>
                <a:lnTo>
                  <a:pt x="1557486" y="2248020"/>
                </a:lnTo>
                <a:lnTo>
                  <a:pt x="648153" y="2252332"/>
                </a:lnTo>
                <a:cubicBezTo>
                  <a:pt x="305243" y="1912152"/>
                  <a:pt x="63295" y="1378174"/>
                  <a:pt x="0" y="760635"/>
                </a:cubicBezTo>
                <a:cubicBezTo>
                  <a:pt x="733507" y="739994"/>
                  <a:pt x="1356200" y="432143"/>
                  <a:pt x="163038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TextBox 25"/>
          <p:cNvSpPr txBox="1"/>
          <p:nvPr/>
        </p:nvSpPr>
        <p:spPr>
          <a:xfrm>
            <a:off x="6207008" y="2123177"/>
            <a:ext cx="444353" cy="400110"/>
          </a:xfrm>
          <a:prstGeom prst="rect">
            <a:avLst/>
          </a:prstGeom>
          <a:noFill/>
        </p:spPr>
        <p:txBody>
          <a:bodyPr wrap="none" rtlCol="0">
            <a:spAutoFit/>
          </a:bodyPr>
          <a:lstStyle/>
          <a:p>
            <a:pPr algn="r"/>
            <a:r>
              <a:rPr lang="en-US" altLang="ko-KR" sz="2000" b="1" dirty="0">
                <a:solidFill>
                  <a:schemeClr val="bg1"/>
                </a:solidFill>
                <a:cs typeface="Arial" panose="020B0604020202020204" pitchFamily="34" charset="0"/>
              </a:rPr>
              <a:t>01</a:t>
            </a:r>
            <a:endParaRPr lang="ko-KR" altLang="en-US" sz="2000" b="1" dirty="0">
              <a:solidFill>
                <a:schemeClr val="bg1"/>
              </a:solidFill>
              <a:cs typeface="Arial" panose="020B0604020202020204" pitchFamily="34" charset="0"/>
            </a:endParaRPr>
          </a:p>
        </p:txBody>
      </p:sp>
      <p:sp>
        <p:nvSpPr>
          <p:cNvPr id="27" name="TextBox 26"/>
          <p:cNvSpPr txBox="1"/>
          <p:nvPr/>
        </p:nvSpPr>
        <p:spPr>
          <a:xfrm>
            <a:off x="6288478" y="3090866"/>
            <a:ext cx="444353" cy="400110"/>
          </a:xfrm>
          <a:prstGeom prst="rect">
            <a:avLst/>
          </a:prstGeom>
          <a:noFill/>
        </p:spPr>
        <p:txBody>
          <a:bodyPr wrap="none" rtlCol="0">
            <a:spAutoFit/>
          </a:bodyPr>
          <a:lstStyle/>
          <a:p>
            <a:pPr algn="r"/>
            <a:r>
              <a:rPr lang="en-US" altLang="ko-KR" sz="2000" b="1" dirty="0">
                <a:solidFill>
                  <a:schemeClr val="bg1"/>
                </a:solidFill>
                <a:cs typeface="Arial" panose="020B0604020202020204" pitchFamily="34" charset="0"/>
              </a:rPr>
              <a:t>02</a:t>
            </a:r>
            <a:endParaRPr lang="ko-KR" altLang="en-US" sz="2000" b="1" dirty="0">
              <a:solidFill>
                <a:schemeClr val="bg1"/>
              </a:solidFill>
              <a:cs typeface="Arial" panose="020B0604020202020204" pitchFamily="34" charset="0"/>
            </a:endParaRPr>
          </a:p>
        </p:txBody>
      </p:sp>
      <p:sp>
        <p:nvSpPr>
          <p:cNvPr id="28" name="TextBox 27"/>
          <p:cNvSpPr txBox="1"/>
          <p:nvPr/>
        </p:nvSpPr>
        <p:spPr>
          <a:xfrm>
            <a:off x="5886654" y="4366500"/>
            <a:ext cx="444353" cy="400110"/>
          </a:xfrm>
          <a:prstGeom prst="rect">
            <a:avLst/>
          </a:prstGeom>
          <a:noFill/>
        </p:spPr>
        <p:txBody>
          <a:bodyPr wrap="none" rtlCol="0">
            <a:spAutoFit/>
          </a:bodyPr>
          <a:lstStyle/>
          <a:p>
            <a:pPr algn="r"/>
            <a:r>
              <a:rPr lang="en-US" altLang="ko-KR" sz="2000" b="1" dirty="0">
                <a:solidFill>
                  <a:schemeClr val="bg1"/>
                </a:solidFill>
                <a:cs typeface="Arial" panose="020B0604020202020204" pitchFamily="34" charset="0"/>
              </a:rPr>
              <a:t>03</a:t>
            </a:r>
            <a:endParaRPr lang="ko-KR" altLang="en-US" sz="2000" b="1" dirty="0">
              <a:solidFill>
                <a:schemeClr val="bg1"/>
              </a:solidFill>
              <a:cs typeface="Arial" panose="020B0604020202020204" pitchFamily="34" charset="0"/>
            </a:endParaRPr>
          </a:p>
        </p:txBody>
      </p:sp>
      <p:sp>
        <p:nvSpPr>
          <p:cNvPr id="29" name="TextBox 28"/>
          <p:cNvSpPr txBox="1"/>
          <p:nvPr/>
        </p:nvSpPr>
        <p:spPr>
          <a:xfrm>
            <a:off x="5260300" y="5553317"/>
            <a:ext cx="444353" cy="400110"/>
          </a:xfrm>
          <a:prstGeom prst="rect">
            <a:avLst/>
          </a:prstGeom>
          <a:noFill/>
        </p:spPr>
        <p:txBody>
          <a:bodyPr wrap="none" rtlCol="0">
            <a:spAutoFit/>
          </a:bodyPr>
          <a:lstStyle/>
          <a:p>
            <a:pPr algn="r"/>
            <a:r>
              <a:rPr lang="en-US" altLang="ko-KR" sz="2000" b="1" dirty="0">
                <a:solidFill>
                  <a:schemeClr val="bg1"/>
                </a:solidFill>
                <a:cs typeface="Arial" panose="020B0604020202020204" pitchFamily="34" charset="0"/>
              </a:rPr>
              <a:t>05</a:t>
            </a:r>
            <a:endParaRPr lang="ko-KR" altLang="en-US" sz="2000" b="1" dirty="0">
              <a:solidFill>
                <a:schemeClr val="bg1"/>
              </a:solidFill>
              <a:cs typeface="Arial" panose="020B0604020202020204" pitchFamily="34" charset="0"/>
            </a:endParaRPr>
          </a:p>
        </p:txBody>
      </p:sp>
      <p:sp>
        <p:nvSpPr>
          <p:cNvPr id="30" name="TextBox 29"/>
          <p:cNvSpPr txBox="1"/>
          <p:nvPr/>
        </p:nvSpPr>
        <p:spPr>
          <a:xfrm>
            <a:off x="6632778" y="5353262"/>
            <a:ext cx="444353" cy="400110"/>
          </a:xfrm>
          <a:prstGeom prst="rect">
            <a:avLst/>
          </a:prstGeom>
          <a:noFill/>
        </p:spPr>
        <p:txBody>
          <a:bodyPr wrap="none" rtlCol="0">
            <a:spAutoFit/>
          </a:bodyPr>
          <a:lstStyle/>
          <a:p>
            <a:pPr algn="r"/>
            <a:r>
              <a:rPr lang="en-US" altLang="ko-KR" sz="2000" b="1" dirty="0">
                <a:solidFill>
                  <a:schemeClr val="bg1"/>
                </a:solidFill>
                <a:cs typeface="Arial" panose="020B0604020202020204" pitchFamily="34" charset="0"/>
              </a:rPr>
              <a:t>04</a:t>
            </a:r>
            <a:endParaRPr lang="ko-KR" altLang="en-US" sz="2000" b="1" dirty="0">
              <a:solidFill>
                <a:schemeClr val="bg1"/>
              </a:solidFill>
              <a:cs typeface="Arial" panose="020B0604020202020204" pitchFamily="34" charset="0"/>
            </a:endParaRPr>
          </a:p>
        </p:txBody>
      </p:sp>
      <p:cxnSp>
        <p:nvCxnSpPr>
          <p:cNvPr id="31" name="Elbow Connector 51"/>
          <p:cNvCxnSpPr>
            <a:endCxn id="11" idx="1"/>
          </p:cNvCxnSpPr>
          <p:nvPr/>
        </p:nvCxnSpPr>
        <p:spPr>
          <a:xfrm flipV="1">
            <a:off x="6867729" y="2724697"/>
            <a:ext cx="1676987" cy="666210"/>
          </a:xfrm>
          <a:prstGeom prst="bentConnector3">
            <a:avLst/>
          </a:prstGeom>
          <a:ln w="25400">
            <a:solidFill>
              <a:schemeClr val="accent3"/>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2" name="Elbow Connector 53"/>
          <p:cNvCxnSpPr>
            <a:endCxn id="5" idx="3"/>
          </p:cNvCxnSpPr>
          <p:nvPr/>
        </p:nvCxnSpPr>
        <p:spPr>
          <a:xfrm rot="10800000">
            <a:off x="3636098" y="5305239"/>
            <a:ext cx="1047385" cy="476693"/>
          </a:xfrm>
          <a:prstGeom prst="bentConnector3">
            <a:avLst/>
          </a:prstGeom>
          <a:ln w="25400">
            <a:solidFill>
              <a:schemeClr val="accent6"/>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3" name="Elbow Connector 65"/>
          <p:cNvCxnSpPr>
            <a:endCxn id="14" idx="1"/>
          </p:cNvCxnSpPr>
          <p:nvPr/>
        </p:nvCxnSpPr>
        <p:spPr>
          <a:xfrm flipV="1">
            <a:off x="7310543" y="4445057"/>
            <a:ext cx="1234173" cy="1108262"/>
          </a:xfrm>
          <a:prstGeom prst="bentConnector3">
            <a:avLst>
              <a:gd name="adj1" fmla="val 50000"/>
            </a:avLst>
          </a:prstGeom>
          <a:ln w="25400">
            <a:solidFill>
              <a:schemeClr val="accent1"/>
            </a:solidFill>
            <a:prstDash val="sysDot"/>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sp>
        <p:nvSpPr>
          <p:cNvPr id="4" name="TextBox 3"/>
          <p:cNvSpPr txBox="1"/>
          <p:nvPr/>
        </p:nvSpPr>
        <p:spPr>
          <a:xfrm>
            <a:off x="760424" y="1811119"/>
            <a:ext cx="1400880" cy="646331"/>
          </a:xfrm>
          <a:prstGeom prst="rect">
            <a:avLst/>
          </a:prstGeom>
          <a:noFill/>
        </p:spPr>
        <p:txBody>
          <a:bodyPr wrap="square" rtlCol="0" anchor="ctr">
            <a:spAutoFit/>
          </a:bodyPr>
          <a:lstStyle/>
          <a:p>
            <a:pPr algn="ctr"/>
            <a:r>
              <a:rPr lang="en-US" altLang="ko-KR" sz="3600" b="1" dirty="0">
                <a:cs typeface="Arial" panose="020B0604020202020204" pitchFamily="34" charset="0"/>
              </a:rPr>
              <a:t>$35</a:t>
            </a:r>
            <a:endParaRPr lang="ko-KR" altLang="en-US" sz="3600" b="1" dirty="0">
              <a:cs typeface="Arial" panose="020B0604020202020204" pitchFamily="34" charset="0"/>
            </a:endParaRPr>
          </a:p>
        </p:txBody>
      </p:sp>
      <p:sp>
        <p:nvSpPr>
          <p:cNvPr id="7" name="Rectangle 6"/>
          <p:cNvSpPr/>
          <p:nvPr/>
        </p:nvSpPr>
        <p:spPr>
          <a:xfrm>
            <a:off x="1049384" y="2457450"/>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2314863" y="1977124"/>
            <a:ext cx="4076411" cy="1006371"/>
            <a:chOff x="4822352" y="1916832"/>
            <a:chExt cx="3422056" cy="1006371"/>
          </a:xfrm>
        </p:grpSpPr>
        <p:sp>
          <p:nvSpPr>
            <p:cNvPr id="9"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anose="020B0604020202020204" pitchFamily="34" charset="0"/>
                </a:rPr>
                <a:t>Portfolio  Designed</a:t>
              </a:r>
              <a:endParaRPr lang="en-US" altLang="ko-KR" sz="2000" b="1" dirty="0">
                <a:solidFill>
                  <a:schemeClr val="accent1"/>
                </a:solidFill>
                <a:cs typeface="Arial" panose="020B0604020202020204" pitchFamily="34" charset="0"/>
              </a:endParaRPr>
            </a:p>
          </p:txBody>
        </p:sp>
        <p:sp>
          <p:nvSpPr>
            <p:cNvPr id="10" name="TextBox 9"/>
            <p:cNvSpPr txBox="1"/>
            <p:nvPr/>
          </p:nvSpPr>
          <p:spPr>
            <a:xfrm>
              <a:off x="4822352" y="2276872"/>
              <a:ext cx="342205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Easy to change colors, photos and Text. </a:t>
              </a:r>
              <a:endParaRPr lang="en-US" altLang="ko-KR" sz="1200" dirty="0">
                <a:solidFill>
                  <a:schemeClr val="tx1">
                    <a:lumMod val="75000"/>
                    <a:lumOff val="25000"/>
                  </a:schemeClr>
                </a:solidFill>
                <a:cs typeface="Arial" panose="020B0604020202020204" pitchFamily="34" charset="0"/>
              </a:endParaRPr>
            </a:p>
          </p:txBody>
        </p:sp>
      </p:grpSp>
      <p:sp>
        <p:nvSpPr>
          <p:cNvPr id="16" name="TextBox 15"/>
          <p:cNvSpPr txBox="1"/>
          <p:nvPr/>
        </p:nvSpPr>
        <p:spPr>
          <a:xfrm>
            <a:off x="760424" y="3362658"/>
            <a:ext cx="1400880" cy="646331"/>
          </a:xfrm>
          <a:prstGeom prst="rect">
            <a:avLst/>
          </a:prstGeom>
          <a:noFill/>
        </p:spPr>
        <p:txBody>
          <a:bodyPr wrap="square" rtlCol="0" anchor="ctr">
            <a:spAutoFit/>
          </a:bodyPr>
          <a:lstStyle/>
          <a:p>
            <a:pPr algn="ctr"/>
            <a:r>
              <a:rPr lang="en-US" altLang="ko-KR" sz="3600" b="1" dirty="0">
                <a:cs typeface="Arial" panose="020B0604020202020204" pitchFamily="34" charset="0"/>
              </a:rPr>
              <a:t>$75</a:t>
            </a:r>
            <a:endParaRPr lang="ko-KR" altLang="en-US" sz="3600" b="1" dirty="0">
              <a:cs typeface="Arial" panose="020B0604020202020204" pitchFamily="34" charset="0"/>
            </a:endParaRPr>
          </a:p>
        </p:txBody>
      </p:sp>
      <p:sp>
        <p:nvSpPr>
          <p:cNvPr id="17" name="Rectangle 16"/>
          <p:cNvSpPr/>
          <p:nvPr/>
        </p:nvSpPr>
        <p:spPr>
          <a:xfrm>
            <a:off x="1049384" y="4008989"/>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p:cNvGrpSpPr/>
          <p:nvPr/>
        </p:nvGrpSpPr>
        <p:grpSpPr>
          <a:xfrm>
            <a:off x="2314863" y="3528663"/>
            <a:ext cx="4076411" cy="1006371"/>
            <a:chOff x="4822352" y="1916832"/>
            <a:chExt cx="3422056" cy="1006371"/>
          </a:xfrm>
        </p:grpSpPr>
        <p:sp>
          <p:nvSpPr>
            <p:cNvPr id="19"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anose="020B0604020202020204" pitchFamily="34" charset="0"/>
                </a:rPr>
                <a:t>Portfolio  Designed</a:t>
              </a:r>
              <a:endParaRPr lang="en-US" altLang="ko-KR" sz="2000" b="1" dirty="0">
                <a:solidFill>
                  <a:schemeClr val="accent1"/>
                </a:solidFill>
                <a:cs typeface="Arial" panose="020B0604020202020204" pitchFamily="34" charset="0"/>
              </a:endParaRPr>
            </a:p>
          </p:txBody>
        </p:sp>
        <p:sp>
          <p:nvSpPr>
            <p:cNvPr id="20" name="TextBox 19"/>
            <p:cNvSpPr txBox="1"/>
            <p:nvPr/>
          </p:nvSpPr>
          <p:spPr>
            <a:xfrm>
              <a:off x="4822352" y="2276872"/>
              <a:ext cx="342205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Easy to change colors, photos and Text. </a:t>
              </a:r>
              <a:endParaRPr lang="en-US" altLang="ko-KR" sz="1200" dirty="0">
                <a:solidFill>
                  <a:schemeClr val="tx1">
                    <a:lumMod val="75000"/>
                    <a:lumOff val="25000"/>
                  </a:schemeClr>
                </a:solidFill>
                <a:cs typeface="Arial" panose="020B0604020202020204" pitchFamily="34" charset="0"/>
              </a:endParaRPr>
            </a:p>
          </p:txBody>
        </p:sp>
      </p:grpSp>
      <p:sp>
        <p:nvSpPr>
          <p:cNvPr id="21" name="TextBox 20"/>
          <p:cNvSpPr txBox="1"/>
          <p:nvPr/>
        </p:nvSpPr>
        <p:spPr>
          <a:xfrm>
            <a:off x="760424" y="4914197"/>
            <a:ext cx="1400880" cy="646331"/>
          </a:xfrm>
          <a:prstGeom prst="rect">
            <a:avLst/>
          </a:prstGeom>
          <a:noFill/>
        </p:spPr>
        <p:txBody>
          <a:bodyPr wrap="square" rtlCol="0" anchor="ctr">
            <a:spAutoFit/>
          </a:bodyPr>
          <a:lstStyle/>
          <a:p>
            <a:pPr algn="ctr"/>
            <a:r>
              <a:rPr lang="en-US" altLang="ko-KR" sz="3600" b="1" dirty="0">
                <a:cs typeface="Arial" panose="020B0604020202020204" pitchFamily="34" charset="0"/>
              </a:rPr>
              <a:t>$90</a:t>
            </a:r>
            <a:endParaRPr lang="ko-KR" altLang="en-US" sz="3600" b="1" dirty="0">
              <a:cs typeface="Arial" panose="020B0604020202020204" pitchFamily="34" charset="0"/>
            </a:endParaRPr>
          </a:p>
        </p:txBody>
      </p:sp>
      <p:sp>
        <p:nvSpPr>
          <p:cNvPr id="22" name="Rectangle 21"/>
          <p:cNvSpPr/>
          <p:nvPr/>
        </p:nvSpPr>
        <p:spPr>
          <a:xfrm>
            <a:off x="1049384" y="5560528"/>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p:cNvGrpSpPr/>
          <p:nvPr/>
        </p:nvGrpSpPr>
        <p:grpSpPr>
          <a:xfrm>
            <a:off x="2314863" y="5080202"/>
            <a:ext cx="4076411" cy="1006371"/>
            <a:chOff x="4822352" y="1916832"/>
            <a:chExt cx="3422056" cy="1006371"/>
          </a:xfrm>
        </p:grpSpPr>
        <p:sp>
          <p:nvSpPr>
            <p:cNvPr id="24"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anose="020B0604020202020204" pitchFamily="34" charset="0"/>
                </a:rPr>
                <a:t>Portfolio  Designed</a:t>
              </a:r>
              <a:endParaRPr lang="en-US" altLang="ko-KR" sz="2000" b="1" dirty="0">
                <a:solidFill>
                  <a:schemeClr val="accent1"/>
                </a:solidFill>
                <a:cs typeface="Arial" panose="020B0604020202020204" pitchFamily="34" charset="0"/>
              </a:endParaRPr>
            </a:p>
          </p:txBody>
        </p:sp>
        <p:sp>
          <p:nvSpPr>
            <p:cNvPr id="25" name="TextBox 24"/>
            <p:cNvSpPr txBox="1"/>
            <p:nvPr/>
          </p:nvSpPr>
          <p:spPr>
            <a:xfrm>
              <a:off x="4822352" y="2276872"/>
              <a:ext cx="342205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Easy to change colors, photos and Text. </a:t>
              </a:r>
              <a:endParaRPr lang="en-US" altLang="ko-KR" sz="1200" dirty="0">
                <a:solidFill>
                  <a:schemeClr val="tx1">
                    <a:lumMod val="75000"/>
                    <a:lumOff val="25000"/>
                  </a:schemeClr>
                </a:solidFill>
                <a:cs typeface="Arial" panose="020B0604020202020204" pitchFamily="34" charset="0"/>
              </a:endParaRPr>
            </a:p>
          </p:txBody>
        </p:sp>
      </p:grpSp>
      <p:sp>
        <p:nvSpPr>
          <p:cNvPr id="26" name="자유형: 도형 40"/>
          <p:cNvSpPr/>
          <p:nvPr/>
        </p:nvSpPr>
        <p:spPr>
          <a:xfrm rot="2784101">
            <a:off x="7327559" y="4257871"/>
            <a:ext cx="1229106" cy="990785"/>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27" name="그룹 57"/>
          <p:cNvGrpSpPr/>
          <p:nvPr/>
        </p:nvGrpSpPr>
        <p:grpSpPr>
          <a:xfrm>
            <a:off x="8001563" y="4466629"/>
            <a:ext cx="677495" cy="947673"/>
            <a:chOff x="1019786" y="3002376"/>
            <a:chExt cx="2531613" cy="3541196"/>
          </a:xfrm>
          <a:solidFill>
            <a:schemeClr val="accent2"/>
          </a:solidFill>
        </p:grpSpPr>
        <p:sp>
          <p:nvSpPr>
            <p:cNvPr id="28"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30" name="자유형: 도형 60"/>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1" name="자유형: 도형 61"/>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2" name="사각형: 둥근 모서리 32"/>
          <p:cNvSpPr/>
          <p:nvPr/>
        </p:nvSpPr>
        <p:spPr>
          <a:xfrm>
            <a:off x="7476008" y="5440679"/>
            <a:ext cx="3276000" cy="15492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3" name="그룹 38"/>
          <p:cNvGrpSpPr/>
          <p:nvPr/>
        </p:nvGrpSpPr>
        <p:grpSpPr>
          <a:xfrm rot="1205143">
            <a:off x="7968328" y="1906359"/>
            <a:ext cx="3299252" cy="2176495"/>
            <a:chOff x="6345690" y="2428150"/>
            <a:chExt cx="3299252" cy="2176495"/>
          </a:xfrm>
          <a:solidFill>
            <a:schemeClr val="accent1"/>
          </a:solidFill>
        </p:grpSpPr>
        <p:sp>
          <p:nvSpPr>
            <p:cNvPr id="34" name="현 34"/>
            <p:cNvSpPr/>
            <p:nvPr/>
          </p:nvSpPr>
          <p:spPr>
            <a:xfrm>
              <a:off x="6345690" y="2796201"/>
              <a:ext cx="3299252" cy="1808444"/>
            </a:xfrm>
            <a:custGeom>
              <a:avLst/>
              <a:gdLst>
                <a:gd name="connsiteX0" fmla="*/ 10326 w 3301582"/>
                <a:gd name="connsiteY0" fmla="*/ 1835145 h 3301582"/>
                <a:gd name="connsiteX1" fmla="*/ 772665 w 3301582"/>
                <a:gd name="connsiteY1" fmla="*/ 252933 h 3301582"/>
                <a:gd name="connsiteX2" fmla="*/ 2528955 w 3301582"/>
                <a:gd name="connsiteY2" fmla="*/ 252957 h 3301582"/>
                <a:gd name="connsiteX3" fmla="*/ 3291251 w 3301582"/>
                <a:gd name="connsiteY3" fmla="*/ 1835189 h 3301582"/>
                <a:gd name="connsiteX4" fmla="*/ 10326 w 3301582"/>
                <a:gd name="connsiteY4" fmla="*/ 1835145 h 3301582"/>
                <a:gd name="connsiteX0-1" fmla="*/ 7964 w 3299252"/>
                <a:gd name="connsiteY0-2" fmla="*/ 1808400 h 1808444"/>
                <a:gd name="connsiteX1-3" fmla="*/ 770303 w 3299252"/>
                <a:gd name="connsiteY1-4" fmla="*/ 226188 h 1808444"/>
                <a:gd name="connsiteX2-5" fmla="*/ 2526593 w 3299252"/>
                <a:gd name="connsiteY2-6" fmla="*/ 226212 h 1808444"/>
                <a:gd name="connsiteX3-7" fmla="*/ 3288889 w 3299252"/>
                <a:gd name="connsiteY3-8" fmla="*/ 1808444 h 1808444"/>
                <a:gd name="connsiteX4-9" fmla="*/ 7964 w 3299252"/>
                <a:gd name="connsiteY4-10" fmla="*/ 1808400 h 18084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299252" h="1808444">
                  <a:moveTo>
                    <a:pt x="7964" y="1808400"/>
                  </a:moveTo>
                  <a:cubicBezTo>
                    <a:pt x="-62839" y="1178363"/>
                    <a:pt x="350532" y="489886"/>
                    <a:pt x="770303" y="226188"/>
                  </a:cubicBezTo>
                  <a:cubicBezTo>
                    <a:pt x="1190074" y="-37510"/>
                    <a:pt x="1989741" y="-111056"/>
                    <a:pt x="2526593" y="226212"/>
                  </a:cubicBezTo>
                  <a:cubicBezTo>
                    <a:pt x="3063445" y="563480"/>
                    <a:pt x="3359709" y="1178409"/>
                    <a:pt x="3288889" y="1808444"/>
                  </a:cubicBezTo>
                  <a:lnTo>
                    <a:pt x="7964" y="18084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사각형: 둥근 모서리 36"/>
            <p:cNvSpPr/>
            <p:nvPr/>
          </p:nvSpPr>
          <p:spPr>
            <a:xfrm>
              <a:off x="7714357" y="2428150"/>
              <a:ext cx="559524" cy="256125"/>
            </a:xfrm>
            <a:prstGeom prst="roundRect">
              <a:avLst>
                <a:gd name="adj" fmla="val 4333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직사각형 37"/>
            <p:cNvSpPr/>
            <p:nvPr/>
          </p:nvSpPr>
          <p:spPr>
            <a:xfrm>
              <a:off x="7848477" y="2593707"/>
              <a:ext cx="291285" cy="33336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7" name="TextBox 36"/>
          <p:cNvSpPr txBox="1"/>
          <p:nvPr/>
        </p:nvSpPr>
        <p:spPr>
          <a:xfrm>
            <a:off x="8535212" y="2721574"/>
            <a:ext cx="2057394" cy="1077218"/>
          </a:xfrm>
          <a:prstGeom prst="rect">
            <a:avLst/>
          </a:prstGeom>
          <a:noFill/>
        </p:spPr>
        <p:txBody>
          <a:bodyPr wrap="square" rtlCol="0">
            <a:spAutoFit/>
          </a:bodyPr>
          <a:lstStyle/>
          <a:p>
            <a:pPr algn="ctr"/>
            <a:r>
              <a:rPr lang="en-US" altLang="ko-KR" sz="3200" b="1" dirty="0">
                <a:solidFill>
                  <a:schemeClr val="bg1"/>
                </a:solidFill>
                <a:cs typeface="Arial" panose="020B0604020202020204" pitchFamily="34" charset="0"/>
              </a:rPr>
              <a:t>DINNER SPECIAL</a:t>
            </a:r>
            <a:endParaRPr lang="ko-KR" altLang="en-US" sz="3200" b="1" dirty="0">
              <a:solidFill>
                <a:schemeClr val="bg1"/>
              </a:solidFill>
              <a:cs typeface="Arial" panose="020B0604020202020204" pitchFamily="34" charset="0"/>
            </a:endParaRPr>
          </a:p>
        </p:txBody>
      </p:sp>
      <p:grpSp>
        <p:nvGrpSpPr>
          <p:cNvPr id="38" name="그룹 41"/>
          <p:cNvGrpSpPr/>
          <p:nvPr/>
        </p:nvGrpSpPr>
        <p:grpSpPr>
          <a:xfrm rot="2819394">
            <a:off x="10059593" y="4432560"/>
            <a:ext cx="561460" cy="1189723"/>
            <a:chOff x="-287118" y="4952296"/>
            <a:chExt cx="1609427" cy="3410347"/>
          </a:xfrm>
          <a:solidFill>
            <a:schemeClr val="accent2"/>
          </a:solidFill>
        </p:grpSpPr>
        <p:sp>
          <p:nvSpPr>
            <p:cNvPr id="39" name="자유형: 도형 42"/>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자유형: 도형 43"/>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자유형: 도형 44"/>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자유형: 도형 45"/>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3" name="그룹 46"/>
          <p:cNvGrpSpPr/>
          <p:nvPr/>
        </p:nvGrpSpPr>
        <p:grpSpPr>
          <a:xfrm rot="20593171">
            <a:off x="8541775" y="4535020"/>
            <a:ext cx="561460" cy="810783"/>
            <a:chOff x="8615780" y="3185232"/>
            <a:chExt cx="1026044" cy="1481671"/>
          </a:xfrm>
          <a:solidFill>
            <a:schemeClr val="accent3"/>
          </a:solidFill>
        </p:grpSpPr>
        <p:sp>
          <p:nvSpPr>
            <p:cNvPr id="44" name="눈물 방울 47"/>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자유형: 도형 48"/>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49"/>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50"/>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8" name="그룹 62"/>
          <p:cNvGrpSpPr/>
          <p:nvPr/>
        </p:nvGrpSpPr>
        <p:grpSpPr>
          <a:xfrm>
            <a:off x="9084509" y="4580738"/>
            <a:ext cx="835977" cy="872803"/>
            <a:chOff x="-2765399" y="4983810"/>
            <a:chExt cx="2559184" cy="2671920"/>
          </a:xfrm>
          <a:solidFill>
            <a:schemeClr val="accent2"/>
          </a:solidFill>
        </p:grpSpPr>
        <p:sp>
          <p:nvSpPr>
            <p:cNvPr id="49" name="Freeform 18"/>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50" name="타원 64"/>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타원 65"/>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타원 66"/>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타원 67"/>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타원 68"/>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사각형: 둥근 모서리 69"/>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사각형: 둥근 모서리 70"/>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7" name="그룹 51"/>
          <p:cNvGrpSpPr/>
          <p:nvPr/>
        </p:nvGrpSpPr>
        <p:grpSpPr>
          <a:xfrm>
            <a:off x="9617954" y="4666854"/>
            <a:ext cx="658585" cy="751352"/>
            <a:chOff x="3434152" y="428041"/>
            <a:chExt cx="4718078" cy="5382655"/>
          </a:xfrm>
          <a:solidFill>
            <a:schemeClr val="accent3"/>
          </a:solidFill>
        </p:grpSpPr>
        <p:sp>
          <p:nvSpPr>
            <p:cNvPr id="58" name="자유형: 도형 52"/>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자유형: 도형 53"/>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0" name="자유형: 도형 54"/>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자유형: 도형 55"/>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2"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660913" y="387300"/>
            <a:ext cx="5319004" cy="1107996"/>
          </a:xfrm>
          <a:prstGeom prst="rect">
            <a:avLst/>
          </a:prstGeom>
          <a:noFill/>
        </p:spPr>
        <p:txBody>
          <a:bodyPr wrap="square" lIns="48000" tIns="0" rIns="24000" bIns="0" rtlCol="0">
            <a:spAutoFit/>
          </a:bodyPr>
          <a:lstStyle/>
          <a:p>
            <a:r>
              <a:rPr lang="en-US" altLang="ko-KR" sz="3600" dirty="0">
                <a:solidFill>
                  <a:schemeClr val="tx1"/>
                </a:solidFill>
                <a:latin typeface="+mj-lt"/>
                <a:cs typeface="Arial" panose="020B0604020202020204" pitchFamily="34" charset="0"/>
              </a:rPr>
              <a:t>We Create Professional </a:t>
            </a:r>
            <a:r>
              <a:rPr lang="en-US" altLang="ko-KR" sz="3600" dirty="0">
                <a:solidFill>
                  <a:schemeClr val="accent1"/>
                </a:solidFill>
                <a:latin typeface="+mj-lt"/>
                <a:cs typeface="Arial" panose="020B0604020202020204" pitchFamily="34" charset="0"/>
              </a:rPr>
              <a:t>Presentation Designed</a:t>
            </a:r>
            <a:endParaRPr lang="ko-KR" altLang="en-US" sz="3600" dirty="0">
              <a:solidFill>
                <a:schemeClr val="accent1"/>
              </a:solidFill>
              <a:latin typeface="+mj-lt"/>
              <a:cs typeface="Arial" panose="020B0604020202020204" pitchFamily="34" charset="0"/>
            </a:endParaRPr>
          </a:p>
        </p:txBody>
      </p:sp>
      <p:sp>
        <p:nvSpPr>
          <p:cNvPr id="8" name="Freeform: Shape 7"/>
          <p:cNvSpPr/>
          <p:nvPr/>
        </p:nvSpPr>
        <p:spPr>
          <a:xfrm>
            <a:off x="7132665" y="4070322"/>
            <a:ext cx="425726" cy="393733"/>
          </a:xfrm>
          <a:custGeom>
            <a:avLst/>
            <a:gdLst/>
            <a:ahLst/>
            <a:cxnLst/>
            <a:rect l="l" t="t" r="r" b="b"/>
            <a:pathLst>
              <a:path w="115863" h="107156">
                <a:moveTo>
                  <a:pt x="106040" y="0"/>
                </a:moveTo>
                <a:lnTo>
                  <a:pt x="115863" y="15627"/>
                </a:lnTo>
                <a:cubicBezTo>
                  <a:pt x="107677" y="19050"/>
                  <a:pt x="101650" y="24148"/>
                  <a:pt x="97780" y="30919"/>
                </a:cubicBezTo>
                <a:cubicBezTo>
                  <a:pt x="93911" y="37691"/>
                  <a:pt x="91753" y="47551"/>
                  <a:pt x="91306" y="60499"/>
                </a:cubicBezTo>
                <a:lnTo>
                  <a:pt x="112291" y="60499"/>
                </a:lnTo>
                <a:lnTo>
                  <a:pt x="112291" y="107156"/>
                </a:lnTo>
                <a:lnTo>
                  <a:pt x="69205" y="107156"/>
                </a:lnTo>
                <a:lnTo>
                  <a:pt x="69205" y="70321"/>
                </a:lnTo>
                <a:cubicBezTo>
                  <a:pt x="69205" y="50378"/>
                  <a:pt x="71587" y="35942"/>
                  <a:pt x="76349" y="27012"/>
                </a:cubicBezTo>
                <a:cubicBezTo>
                  <a:pt x="82600" y="15106"/>
                  <a:pt x="92497" y="6102"/>
                  <a:pt x="106040" y="0"/>
                </a:cubicBezTo>
                <a:close/>
                <a:moveTo>
                  <a:pt x="36835" y="0"/>
                </a:moveTo>
                <a:lnTo>
                  <a:pt x="46658" y="15627"/>
                </a:lnTo>
                <a:cubicBezTo>
                  <a:pt x="38472" y="19050"/>
                  <a:pt x="32445" y="24148"/>
                  <a:pt x="28575" y="30919"/>
                </a:cubicBezTo>
                <a:cubicBezTo>
                  <a:pt x="24706" y="37691"/>
                  <a:pt x="22548" y="47551"/>
                  <a:pt x="22101" y="60499"/>
                </a:cubicBezTo>
                <a:lnTo>
                  <a:pt x="43086" y="60499"/>
                </a:lnTo>
                <a:lnTo>
                  <a:pt x="43086" y="107156"/>
                </a:lnTo>
                <a:lnTo>
                  <a:pt x="0" y="107156"/>
                </a:lnTo>
                <a:lnTo>
                  <a:pt x="0" y="70321"/>
                </a:lnTo>
                <a:cubicBezTo>
                  <a:pt x="0" y="50378"/>
                  <a:pt x="2382" y="35942"/>
                  <a:pt x="7144" y="27012"/>
                </a:cubicBezTo>
                <a:cubicBezTo>
                  <a:pt x="13395" y="15106"/>
                  <a:pt x="23292" y="6102"/>
                  <a:pt x="3683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7751546" y="4481121"/>
            <a:ext cx="2288084" cy="1846659"/>
          </a:xfrm>
          <a:prstGeom prst="rect">
            <a:avLst/>
          </a:prstGeom>
          <a:noFill/>
        </p:spPr>
        <p:txBody>
          <a:bodyPr wrap="square" lIns="36000" tIns="0" rIns="36000" bIns="0" rtlCol="0" anchor="ctr">
            <a:spAutoFit/>
          </a:bodyPr>
          <a:lstStyle/>
          <a:p>
            <a:r>
              <a:rPr lang="en-US" altLang="ko-KR" sz="2400" dirty="0">
                <a:solidFill>
                  <a:schemeClr val="bg1"/>
                </a:solidFill>
              </a:rPr>
              <a:t>We Create Quality </a:t>
            </a:r>
            <a:endParaRPr lang="en-US" altLang="ko-KR" sz="2400" dirty="0">
              <a:solidFill>
                <a:schemeClr val="bg1"/>
              </a:solidFill>
            </a:endParaRPr>
          </a:p>
          <a:p>
            <a:r>
              <a:rPr lang="en-US" altLang="ko-KR" sz="2400" dirty="0">
                <a:solidFill>
                  <a:schemeClr val="bg1"/>
                </a:solidFill>
              </a:rPr>
              <a:t>Professional PPT Presentation</a:t>
            </a:r>
            <a:endParaRPr lang="ko-KR" altLang="en-US" sz="2400" dirty="0">
              <a:solidFill>
                <a:schemeClr val="bg1"/>
              </a:solidFill>
            </a:endParaRPr>
          </a:p>
        </p:txBody>
      </p:sp>
      <p:sp>
        <p:nvSpPr>
          <p:cNvPr id="10" name="TextBox 9"/>
          <p:cNvSpPr txBox="1"/>
          <p:nvPr/>
        </p:nvSpPr>
        <p:spPr>
          <a:xfrm>
            <a:off x="777425" y="5372428"/>
            <a:ext cx="5534529" cy="1015663"/>
          </a:xfrm>
          <a:prstGeom prst="rect">
            <a:avLst/>
          </a:prstGeom>
          <a:noFill/>
        </p:spPr>
        <p:txBody>
          <a:bodyPr wrap="square" rtlCol="0">
            <a:spAutoFit/>
          </a:bodyPr>
          <a:lstStyle/>
          <a:p>
            <a:pPr algn="r"/>
            <a:r>
              <a:rPr lang="en-US" altLang="ko-KR" sz="1200" dirty="0">
                <a:solidFill>
                  <a:schemeClr val="tx1"/>
                </a:solidFill>
                <a:cs typeface="Arial" panose="020B0604020202020204" pitchFamily="34" charset="0"/>
              </a:rPr>
              <a:t>I hope and I believe that this Template will your Time, Money and Reputation. Easy to change colors, photos and Text. You can simply impress your audience and add a unique zing and appeal to your Presentations. I hope and I believe that this Template will your Time, Money and Reputation. Get a modern PowerPoint  Presentation that is beautifully designed. </a:t>
            </a:r>
            <a:endParaRPr lang="en-US" altLang="ko-KR" sz="1200" dirty="0">
              <a:solidFill>
                <a:schemeClr val="tx1"/>
              </a:solidFill>
              <a:cs typeface="Arial" panose="020B0604020202020204" pitchFamily="34" charset="0"/>
            </a:endParaRPr>
          </a:p>
        </p:txBody>
      </p:sp>
      <p:sp>
        <p:nvSpPr>
          <p:cNvPr id="3" name="Picture Placeholder 2"/>
          <p:cNvSpPr>
            <a:spLocks noGrp="1"/>
          </p:cNvSpPr>
          <p:nvPr>
            <p:ph type="pic" sz="quarter" idx="14"/>
          </p:nvPr>
        </p:nvSpPr>
        <p:spPr/>
      </p:sp>
      <p:sp>
        <p:nvSpPr>
          <p:cNvPr id="5" name="Picture Placeholder 4"/>
          <p:cNvSpPr>
            <a:spLocks noGrp="1"/>
          </p:cNvSpPr>
          <p:nvPr>
            <p:ph type="pic" sz="quarter" idx="15"/>
          </p:nvPr>
        </p:nvSpPr>
        <p:spPr/>
      </p:sp>
      <p:sp>
        <p:nvSpPr>
          <p:cNvPr id="12" name="Picture Placeholder 11"/>
          <p:cNvSpPr>
            <a:spLocks noGrp="1"/>
          </p:cNvSpPr>
          <p:nvPr>
            <p:ph type="pic" sz="quarter" idx="16"/>
          </p:nvPr>
        </p:nvSpPr>
        <p:spPr/>
      </p:sp>
      <p:sp>
        <p:nvSpPr>
          <p:cNvPr id="16" name="Picture Placeholder 15"/>
          <p:cNvSpPr>
            <a:spLocks noGrp="1"/>
          </p:cNvSpPr>
          <p:nvPr>
            <p:ph type="pic" sz="quarter" idx="17"/>
          </p:nvPr>
        </p:nvSpPr>
        <p:spPr/>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aphicFrame>
        <p:nvGraphicFramePr>
          <p:cNvPr id="7" name="Table 6"/>
          <p:cNvGraphicFramePr>
            <a:graphicFrameLocks noGrp="1"/>
          </p:cNvGraphicFramePr>
          <p:nvPr/>
        </p:nvGraphicFramePr>
        <p:xfrm>
          <a:off x="843212" y="2072768"/>
          <a:ext cx="2097656" cy="3980640"/>
        </p:xfrm>
        <a:graphic>
          <a:graphicData uri="http://schemas.openxmlformats.org/drawingml/2006/table">
            <a:tbl>
              <a:tblPr firstRow="1" bandRow="1">
                <a:tableStyleId>{5940675A-B579-460E-94D1-54222C63F5DA}</a:tableStyleId>
              </a:tblPr>
              <a:tblGrid>
                <a:gridCol w="266529"/>
                <a:gridCol w="1548000"/>
                <a:gridCol w="283127"/>
              </a:tblGrid>
              <a:tr h="540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12700" cmpd="sng">
                      <a:noFill/>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r>
              <a:tr h="360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400" b="1" dirty="0">
                          <a:solidFill>
                            <a:schemeClr val="tx1">
                              <a:lumMod val="75000"/>
                              <a:lumOff val="25000"/>
                            </a:schemeClr>
                          </a:solidFill>
                          <a:latin typeface="+mj-lt"/>
                          <a:cs typeface="Arial" panose="020B0604020202020204" pitchFamily="34" charset="0"/>
                        </a:rPr>
                        <a:t>Text  Here</a:t>
                      </a:r>
                      <a:endParaRPr lang="ko-KR" altLang="en-US" sz="1400" b="1"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4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360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1" dirty="0">
                          <a:solidFill>
                            <a:schemeClr val="tx1">
                              <a:lumMod val="75000"/>
                              <a:lumOff val="25000"/>
                            </a:schemeClr>
                          </a:solidFill>
                          <a:latin typeface="+mj-lt"/>
                          <a:cs typeface="Arial" panose="020B0604020202020204" pitchFamily="34" charset="0"/>
                        </a:rPr>
                        <a:t>Content</a:t>
                      </a:r>
                      <a:endParaRPr lang="ko-KR" altLang="en-US" sz="1200" b="1"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648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j-lt"/>
                          <a:cs typeface="Arial" panose="020B0604020202020204" pitchFamily="34" charset="0"/>
                        </a:rPr>
                        <a:t>Table</a:t>
                      </a:r>
                      <a:r>
                        <a:rPr lang="en-US" altLang="ko-KR" sz="1200" b="0" baseline="0" dirty="0">
                          <a:solidFill>
                            <a:schemeClr val="tx1">
                              <a:lumMod val="75000"/>
                              <a:lumOff val="25000"/>
                            </a:schemeClr>
                          </a:solidFill>
                          <a:latin typeface="+mj-lt"/>
                          <a:cs typeface="Arial" panose="020B0604020202020204" pitchFamily="34" charset="0"/>
                        </a:rPr>
                        <a:t> </a:t>
                      </a:r>
                      <a:endParaRPr lang="en-US" altLang="ko-KR" sz="1200" b="0" baseline="0" dirty="0">
                        <a:solidFill>
                          <a:schemeClr val="tx1">
                            <a:lumMod val="75000"/>
                            <a:lumOff val="25000"/>
                          </a:schemeClr>
                        </a:solidFill>
                        <a:latin typeface="+mj-lt"/>
                        <a:cs typeface="Arial" panose="020B0604020202020204" pitchFamily="34" charset="0"/>
                      </a:endParaRPr>
                    </a:p>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baseline="0" dirty="0">
                          <a:solidFill>
                            <a:schemeClr val="tx1">
                              <a:lumMod val="75000"/>
                              <a:lumOff val="25000"/>
                            </a:schemeClr>
                          </a:solidFill>
                          <a:latin typeface="+mj-lt"/>
                          <a:cs typeface="Arial" panose="020B0604020202020204" pitchFamily="34" charset="0"/>
                        </a:rPr>
                        <a:t>Infographic</a:t>
                      </a:r>
                      <a:endParaRPr lang="ko-KR" altLang="en-US" sz="1200" b="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118872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27432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335280">
                <a:tc>
                  <a:txBody>
                    <a:bodyPr/>
                    <a:lstStyle/>
                    <a:p>
                      <a:pPr algn="ctr" latinLnBrk="1"/>
                      <a:endParaRPr lang="ko-KR" altLang="en-US" sz="1600" b="1"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600" b="1" dirty="0">
                          <a:solidFill>
                            <a:schemeClr val="bg1"/>
                          </a:solidFill>
                          <a:latin typeface="+mj-lt"/>
                          <a:cs typeface="Arial" panose="020B0604020202020204" pitchFamily="34" charset="0"/>
                        </a:rPr>
                        <a:t>$1,000</a:t>
                      </a:r>
                      <a:endParaRPr lang="ko-KR" altLang="en-US" sz="1600" b="1" dirty="0">
                        <a:solidFill>
                          <a:schemeClr val="bg1"/>
                        </a:solidFill>
                        <a:latin typeface="+mj-lt"/>
                        <a:cs typeface="Arial" panose="020B0604020202020204"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latinLnBrk="1"/>
                      <a:endParaRPr lang="ko-KR" altLang="en-US" sz="1600" b="1" dirty="0">
                        <a:solidFill>
                          <a:schemeClr val="tx1">
                            <a:lumMod val="75000"/>
                            <a:lumOff val="25000"/>
                          </a:schemeClr>
                        </a:solidFill>
                        <a:latin typeface="+mj-lt"/>
                        <a:cs typeface="Arial" panose="020B0604020202020204" pitchFamily="34" charset="0"/>
                      </a:endParaRPr>
                    </a:p>
                  </a:txBody>
                  <a:tcPr anchor="ctr">
                    <a:lnL w="28575" cap="flat" cmpd="sng" algn="ctr">
                      <a:no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27432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28575" cap="flat" cmpd="sng" algn="ctr">
                      <a:no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8" name="Rectangle 7"/>
          <p:cNvSpPr/>
          <p:nvPr/>
        </p:nvSpPr>
        <p:spPr>
          <a:xfrm>
            <a:off x="1640012" y="1814681"/>
            <a:ext cx="504056" cy="5040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aphicFrame>
        <p:nvGraphicFramePr>
          <p:cNvPr id="9" name="Table 8"/>
          <p:cNvGraphicFramePr>
            <a:graphicFrameLocks noGrp="1"/>
          </p:cNvGraphicFramePr>
          <p:nvPr/>
        </p:nvGraphicFramePr>
        <p:xfrm>
          <a:off x="3360858" y="2072768"/>
          <a:ext cx="2097656" cy="3980640"/>
        </p:xfrm>
        <a:graphic>
          <a:graphicData uri="http://schemas.openxmlformats.org/drawingml/2006/table">
            <a:tbl>
              <a:tblPr firstRow="1" bandRow="1">
                <a:tableStyleId>{5940675A-B579-460E-94D1-54222C63F5DA}</a:tableStyleId>
              </a:tblPr>
              <a:tblGrid>
                <a:gridCol w="266529"/>
                <a:gridCol w="1548000"/>
                <a:gridCol w="283127"/>
              </a:tblGrid>
              <a:tr h="540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r>
              <a:tr h="360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400" b="1" dirty="0">
                          <a:solidFill>
                            <a:schemeClr val="tx1">
                              <a:lumMod val="75000"/>
                              <a:lumOff val="25000"/>
                            </a:schemeClr>
                          </a:solidFill>
                          <a:latin typeface="+mj-lt"/>
                          <a:cs typeface="Arial" panose="020B0604020202020204" pitchFamily="34" charset="0"/>
                        </a:rPr>
                        <a:t>Text  Here</a:t>
                      </a:r>
                      <a:endParaRPr lang="ko-KR" altLang="en-US" sz="1400" b="1"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4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360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1" dirty="0">
                          <a:solidFill>
                            <a:schemeClr val="tx1">
                              <a:lumMod val="75000"/>
                              <a:lumOff val="25000"/>
                            </a:schemeClr>
                          </a:solidFill>
                          <a:latin typeface="+mj-lt"/>
                          <a:cs typeface="Arial" panose="020B0604020202020204" pitchFamily="34" charset="0"/>
                        </a:rPr>
                        <a:t>Content</a:t>
                      </a:r>
                      <a:endParaRPr lang="ko-KR" altLang="en-US" sz="1200" b="1"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648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j-lt"/>
                          <a:cs typeface="Arial" panose="020B0604020202020204" pitchFamily="34" charset="0"/>
                        </a:rPr>
                        <a:t>Table</a:t>
                      </a:r>
                      <a:endParaRPr lang="en-US" altLang="ko-KR" sz="1200" b="0" dirty="0">
                        <a:solidFill>
                          <a:schemeClr val="tx1">
                            <a:lumMod val="75000"/>
                            <a:lumOff val="25000"/>
                          </a:schemeClr>
                        </a:solidFill>
                        <a:latin typeface="+mj-lt"/>
                        <a:cs typeface="Arial" panose="020B0604020202020204" pitchFamily="34" charset="0"/>
                      </a:endParaRPr>
                    </a:p>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baseline="0" dirty="0">
                          <a:solidFill>
                            <a:schemeClr val="tx1">
                              <a:lumMod val="75000"/>
                              <a:lumOff val="25000"/>
                            </a:schemeClr>
                          </a:solidFill>
                          <a:latin typeface="+mj-lt"/>
                          <a:cs typeface="Arial" panose="020B0604020202020204" pitchFamily="34" charset="0"/>
                        </a:rPr>
                        <a:t>Infographic</a:t>
                      </a:r>
                      <a:endParaRPr lang="ko-KR" altLang="en-US" sz="1200" b="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118872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27432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335280">
                <a:tc>
                  <a:txBody>
                    <a:bodyPr/>
                    <a:lstStyle/>
                    <a:p>
                      <a:pPr algn="ctr" latinLnBrk="1"/>
                      <a:endParaRPr lang="ko-KR" altLang="en-US" sz="1600" b="1"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600" b="1" dirty="0">
                          <a:solidFill>
                            <a:schemeClr val="bg1"/>
                          </a:solidFill>
                          <a:latin typeface="+mj-lt"/>
                          <a:cs typeface="Arial" panose="020B0604020202020204" pitchFamily="34" charset="0"/>
                        </a:rPr>
                        <a:t>$1,200</a:t>
                      </a:r>
                      <a:endParaRPr lang="ko-KR" altLang="en-US" sz="1600" b="1" dirty="0">
                        <a:solidFill>
                          <a:schemeClr val="bg1"/>
                        </a:solidFill>
                        <a:latin typeface="+mj-lt"/>
                        <a:cs typeface="Arial" panose="020B0604020202020204"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latinLnBrk="1"/>
                      <a:endParaRPr lang="ko-KR" altLang="en-US" sz="1600" b="1"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27432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28575" cap="flat" cmpd="sng" algn="ctr">
                      <a:solidFill>
                        <a:schemeClr val="bg1"/>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10" name="Rectangle 9"/>
          <p:cNvSpPr/>
          <p:nvPr/>
        </p:nvSpPr>
        <p:spPr>
          <a:xfrm>
            <a:off x="4157658" y="1814681"/>
            <a:ext cx="504056" cy="5040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aphicFrame>
        <p:nvGraphicFramePr>
          <p:cNvPr id="11" name="Table 10"/>
          <p:cNvGraphicFramePr>
            <a:graphicFrameLocks noGrp="1"/>
          </p:cNvGraphicFramePr>
          <p:nvPr/>
        </p:nvGraphicFramePr>
        <p:xfrm>
          <a:off x="5878504" y="2072768"/>
          <a:ext cx="2097656" cy="3980640"/>
        </p:xfrm>
        <a:graphic>
          <a:graphicData uri="http://schemas.openxmlformats.org/drawingml/2006/table">
            <a:tbl>
              <a:tblPr firstRow="1" bandRow="1">
                <a:tableStyleId>{5940675A-B579-460E-94D1-54222C63F5DA}</a:tableStyleId>
              </a:tblPr>
              <a:tblGrid>
                <a:gridCol w="266529"/>
                <a:gridCol w="1548000"/>
                <a:gridCol w="283127"/>
              </a:tblGrid>
              <a:tr h="540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r>
              <a:tr h="360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400" b="1" dirty="0">
                          <a:solidFill>
                            <a:schemeClr val="tx1">
                              <a:lumMod val="75000"/>
                              <a:lumOff val="25000"/>
                            </a:schemeClr>
                          </a:solidFill>
                          <a:latin typeface="+mj-lt"/>
                          <a:cs typeface="Arial" panose="020B0604020202020204" pitchFamily="34" charset="0"/>
                        </a:rPr>
                        <a:t>Text  Here</a:t>
                      </a:r>
                      <a:endParaRPr lang="ko-KR" altLang="en-US" sz="1400" b="1"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4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360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1" dirty="0">
                          <a:solidFill>
                            <a:schemeClr val="tx1">
                              <a:lumMod val="75000"/>
                              <a:lumOff val="25000"/>
                            </a:schemeClr>
                          </a:solidFill>
                          <a:latin typeface="+mj-lt"/>
                          <a:cs typeface="Arial" panose="020B0604020202020204" pitchFamily="34" charset="0"/>
                        </a:rPr>
                        <a:t>Content</a:t>
                      </a:r>
                      <a:endParaRPr lang="ko-KR" altLang="en-US" sz="1200" b="1"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64800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dirty="0">
                          <a:solidFill>
                            <a:schemeClr val="tx1">
                              <a:lumMod val="75000"/>
                              <a:lumOff val="25000"/>
                            </a:schemeClr>
                          </a:solidFill>
                          <a:latin typeface="+mj-lt"/>
                          <a:cs typeface="Arial" panose="020B0604020202020204" pitchFamily="34" charset="0"/>
                        </a:rPr>
                        <a:t>Table</a:t>
                      </a:r>
                      <a:r>
                        <a:rPr lang="en-US" altLang="ko-KR" sz="1200" b="0" baseline="0" dirty="0">
                          <a:solidFill>
                            <a:schemeClr val="tx1">
                              <a:lumMod val="75000"/>
                              <a:lumOff val="25000"/>
                            </a:schemeClr>
                          </a:solidFill>
                          <a:latin typeface="+mj-lt"/>
                          <a:cs typeface="Arial" panose="020B0604020202020204" pitchFamily="34" charset="0"/>
                        </a:rPr>
                        <a:t> </a:t>
                      </a:r>
                      <a:endParaRPr lang="en-US" altLang="ko-KR" sz="1200" b="0" baseline="0" dirty="0">
                        <a:solidFill>
                          <a:schemeClr val="tx1">
                            <a:lumMod val="75000"/>
                            <a:lumOff val="25000"/>
                          </a:schemeClr>
                        </a:solidFill>
                        <a:latin typeface="+mj-lt"/>
                        <a:cs typeface="Arial" panose="020B0604020202020204" pitchFamily="34" charset="0"/>
                      </a:endParaRPr>
                    </a:p>
                    <a:p>
                      <a:pPr marL="0" marR="0" indent="0" algn="ctr" defTabSz="914400" rtl="0" eaLnBrk="1" fontAlgn="auto" latinLnBrk="1" hangingPunct="1">
                        <a:lnSpc>
                          <a:spcPct val="100000"/>
                        </a:lnSpc>
                        <a:spcBef>
                          <a:spcPts val="0"/>
                        </a:spcBef>
                        <a:spcAft>
                          <a:spcPts val="0"/>
                        </a:spcAft>
                        <a:buClrTx/>
                        <a:buSzTx/>
                        <a:buFontTx/>
                        <a:buNone/>
                        <a:defRPr/>
                      </a:pPr>
                      <a:r>
                        <a:rPr lang="en-US" altLang="ko-KR" sz="1200" b="0" baseline="0" dirty="0">
                          <a:solidFill>
                            <a:schemeClr val="tx1">
                              <a:lumMod val="75000"/>
                              <a:lumOff val="25000"/>
                            </a:schemeClr>
                          </a:solidFill>
                          <a:latin typeface="+mj-lt"/>
                          <a:cs typeface="Arial" panose="020B0604020202020204" pitchFamily="34" charset="0"/>
                        </a:rPr>
                        <a:t>Infographic</a:t>
                      </a:r>
                      <a:endParaRPr lang="ko-KR" altLang="en-US" sz="1200" b="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118872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defRPr/>
                      </a:pPr>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27432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12700" cmpd="sng">
                      <a:noFill/>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335280">
                <a:tc>
                  <a:txBody>
                    <a:bodyPr/>
                    <a:lstStyle/>
                    <a:p>
                      <a:pPr algn="ctr" latinLnBrk="1"/>
                      <a:endParaRPr lang="ko-KR" altLang="en-US" sz="1600" b="1"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600" b="1" dirty="0">
                          <a:solidFill>
                            <a:schemeClr val="bg1"/>
                          </a:solidFill>
                          <a:latin typeface="+mj-lt"/>
                          <a:cs typeface="Arial" panose="020B0604020202020204" pitchFamily="34" charset="0"/>
                        </a:rPr>
                        <a:t>$900</a:t>
                      </a:r>
                      <a:endParaRPr lang="ko-KR" altLang="en-US" sz="1600" b="1" dirty="0">
                        <a:solidFill>
                          <a:schemeClr val="bg1"/>
                        </a:solidFill>
                        <a:latin typeface="+mj-lt"/>
                        <a:cs typeface="Arial" panose="020B0604020202020204"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latinLnBrk="1"/>
                      <a:endParaRPr lang="ko-KR" altLang="en-US" sz="1600" b="1"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r>
              <a:tr h="274320">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12700" cmpd="sng">
                      <a:noFill/>
                    </a:lnR>
                    <a:lnT w="28575" cap="flat" cmpd="sng" algn="ctr">
                      <a:solidFill>
                        <a:schemeClr val="bg1"/>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anose="020B0604020202020204"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r>
            </a:tbl>
          </a:graphicData>
        </a:graphic>
      </p:graphicFrame>
      <p:sp>
        <p:nvSpPr>
          <p:cNvPr id="12" name="Rectangle 11"/>
          <p:cNvSpPr/>
          <p:nvPr/>
        </p:nvSpPr>
        <p:spPr>
          <a:xfrm>
            <a:off x="6675304" y="1814681"/>
            <a:ext cx="504056" cy="50405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Rounded Rectangle 10"/>
          <p:cNvSpPr/>
          <p:nvPr/>
        </p:nvSpPr>
        <p:spPr>
          <a:xfrm>
            <a:off x="6813764" y="1917665"/>
            <a:ext cx="227902" cy="301603"/>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4" name="Rectangle 16"/>
          <p:cNvSpPr/>
          <p:nvPr/>
        </p:nvSpPr>
        <p:spPr>
          <a:xfrm rot="2700000">
            <a:off x="4291464" y="1845174"/>
            <a:ext cx="238447" cy="427491"/>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5" name="Rectangle 9"/>
          <p:cNvSpPr/>
          <p:nvPr/>
        </p:nvSpPr>
        <p:spPr>
          <a:xfrm>
            <a:off x="1752612" y="1925438"/>
            <a:ext cx="295426" cy="276545"/>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1" fmla="*/ 833935 w 3239999"/>
              <a:gd name="connsiteY0-2" fmla="*/ 22 h 3032924"/>
              <a:gd name="connsiteX1-3" fmla="*/ 1576606 w 3239999"/>
              <a:gd name="connsiteY1-4" fmla="*/ 402054 h 3032924"/>
              <a:gd name="connsiteX2-5" fmla="*/ 1576606 w 3239999"/>
              <a:gd name="connsiteY2-6" fmla="*/ 430441 h 3032924"/>
              <a:gd name="connsiteX3-7" fmla="*/ 1576606 w 3239999"/>
              <a:gd name="connsiteY3-8" fmla="*/ 526981 h 3032924"/>
              <a:gd name="connsiteX4-9" fmla="*/ 1576606 w 3239999"/>
              <a:gd name="connsiteY4-10" fmla="*/ 2765302 h 3032924"/>
              <a:gd name="connsiteX5-11" fmla="*/ 378630 w 3239999"/>
              <a:gd name="connsiteY5-12" fmla="*/ 2472117 h 3032924"/>
              <a:gd name="connsiteX6-13" fmla="*/ 384918 w 3239999"/>
              <a:gd name="connsiteY6-14" fmla="*/ 526981 h 3032924"/>
              <a:gd name="connsiteX7-15" fmla="*/ 239143 w 3239999"/>
              <a:gd name="connsiteY7-16" fmla="*/ 526981 h 3032924"/>
              <a:gd name="connsiteX8-17" fmla="*/ 239143 w 3239999"/>
              <a:gd name="connsiteY8-18" fmla="*/ 2776423 h 3032924"/>
              <a:gd name="connsiteX9-19" fmla="*/ 1576606 w 3239999"/>
              <a:gd name="connsiteY9-20" fmla="*/ 2776423 h 3032924"/>
              <a:gd name="connsiteX10-21" fmla="*/ 1576606 w 3239999"/>
              <a:gd name="connsiteY10-22" fmla="*/ 2778202 h 3032924"/>
              <a:gd name="connsiteX11-23" fmla="*/ 1663394 w 3239999"/>
              <a:gd name="connsiteY11-24" fmla="*/ 2778202 h 3032924"/>
              <a:gd name="connsiteX12-25" fmla="*/ 1663394 w 3239999"/>
              <a:gd name="connsiteY12-26" fmla="*/ 2776423 h 3032924"/>
              <a:gd name="connsiteX13-27" fmla="*/ 3000856 w 3239999"/>
              <a:gd name="connsiteY13-28" fmla="*/ 2776423 h 3032924"/>
              <a:gd name="connsiteX14-29" fmla="*/ 3000856 w 3239999"/>
              <a:gd name="connsiteY14-30" fmla="*/ 526981 h 3032924"/>
              <a:gd name="connsiteX15-31" fmla="*/ 2855082 w 3239999"/>
              <a:gd name="connsiteY15-32" fmla="*/ 526981 h 3032924"/>
              <a:gd name="connsiteX16-33" fmla="*/ 2861369 w 3239999"/>
              <a:gd name="connsiteY16-34" fmla="*/ 2472117 h 3032924"/>
              <a:gd name="connsiteX17-35" fmla="*/ 1663394 w 3239999"/>
              <a:gd name="connsiteY17-36" fmla="*/ 2765302 h 3032924"/>
              <a:gd name="connsiteX18-37" fmla="*/ 1663394 w 3239999"/>
              <a:gd name="connsiteY18-38" fmla="*/ 526981 h 3032924"/>
              <a:gd name="connsiteX19-39" fmla="*/ 1663394 w 3239999"/>
              <a:gd name="connsiteY19-40" fmla="*/ 430441 h 3032924"/>
              <a:gd name="connsiteX20-41" fmla="*/ 1663394 w 3239999"/>
              <a:gd name="connsiteY20-42" fmla="*/ 402054 h 3032924"/>
              <a:gd name="connsiteX21-43" fmla="*/ 2406065 w 3239999"/>
              <a:gd name="connsiteY21-44" fmla="*/ 22 h 3032924"/>
              <a:gd name="connsiteX22-45" fmla="*/ 2853673 w 3239999"/>
              <a:gd name="connsiteY22-46" fmla="*/ 91100 h 3032924"/>
              <a:gd name="connsiteX23-47" fmla="*/ 2854770 w 3239999"/>
              <a:gd name="connsiteY23-48" fmla="*/ 430441 h 3032924"/>
              <a:gd name="connsiteX24-49" fmla="*/ 3120669 w 3239999"/>
              <a:gd name="connsiteY24-50" fmla="*/ 428517 h 3032924"/>
              <a:gd name="connsiteX25-51" fmla="*/ 3120669 w 3239999"/>
              <a:gd name="connsiteY25-52" fmla="*/ 738345 h 3032924"/>
              <a:gd name="connsiteX26-53" fmla="*/ 3239999 w 3239999"/>
              <a:gd name="connsiteY26-54" fmla="*/ 738345 h 3032924"/>
              <a:gd name="connsiteX27-55" fmla="*/ 3239999 w 3239999"/>
              <a:gd name="connsiteY27-56" fmla="*/ 3032924 h 3032924"/>
              <a:gd name="connsiteX28-57" fmla="*/ 0 w 3239999"/>
              <a:gd name="connsiteY28-58" fmla="*/ 3032924 h 3032924"/>
              <a:gd name="connsiteX29-59" fmla="*/ 0 w 3239999"/>
              <a:gd name="connsiteY29-60" fmla="*/ 738345 h 3032924"/>
              <a:gd name="connsiteX30-61" fmla="*/ 102477 w 3239999"/>
              <a:gd name="connsiteY30-62" fmla="*/ 738345 h 3032924"/>
              <a:gd name="connsiteX31-63" fmla="*/ 102477 w 3239999"/>
              <a:gd name="connsiteY31-64" fmla="*/ 428517 h 3032924"/>
              <a:gd name="connsiteX32-65" fmla="*/ 385229 w 3239999"/>
              <a:gd name="connsiteY32-66" fmla="*/ 430441 h 3032924"/>
              <a:gd name="connsiteX33-67" fmla="*/ 386326 w 3239999"/>
              <a:gd name="connsiteY33-68" fmla="*/ 91100 h 3032924"/>
              <a:gd name="connsiteX34-69" fmla="*/ 833935 w 3239999"/>
              <a:gd name="connsiteY34-70" fmla="*/ 22 h 3032924"/>
              <a:gd name="connsiteX0-71" fmla="*/ 833935 w 3239999"/>
              <a:gd name="connsiteY0-72" fmla="*/ 22 h 3032924"/>
              <a:gd name="connsiteX1-73" fmla="*/ 1576606 w 3239999"/>
              <a:gd name="connsiteY1-74" fmla="*/ 402054 h 3032924"/>
              <a:gd name="connsiteX2-75" fmla="*/ 1576606 w 3239999"/>
              <a:gd name="connsiteY2-76" fmla="*/ 430441 h 3032924"/>
              <a:gd name="connsiteX3-77" fmla="*/ 1576606 w 3239999"/>
              <a:gd name="connsiteY3-78" fmla="*/ 526981 h 3032924"/>
              <a:gd name="connsiteX4-79" fmla="*/ 1576606 w 3239999"/>
              <a:gd name="connsiteY4-80" fmla="*/ 2765302 h 3032924"/>
              <a:gd name="connsiteX5-81" fmla="*/ 378630 w 3239999"/>
              <a:gd name="connsiteY5-82" fmla="*/ 2472117 h 3032924"/>
              <a:gd name="connsiteX6-83" fmla="*/ 384918 w 3239999"/>
              <a:gd name="connsiteY6-84" fmla="*/ 526981 h 3032924"/>
              <a:gd name="connsiteX7-85" fmla="*/ 239143 w 3239999"/>
              <a:gd name="connsiteY7-86" fmla="*/ 526981 h 3032924"/>
              <a:gd name="connsiteX8-87" fmla="*/ 239143 w 3239999"/>
              <a:gd name="connsiteY8-88" fmla="*/ 2776423 h 3032924"/>
              <a:gd name="connsiteX9-89" fmla="*/ 1576606 w 3239999"/>
              <a:gd name="connsiteY9-90" fmla="*/ 2776423 h 3032924"/>
              <a:gd name="connsiteX10-91" fmla="*/ 1576606 w 3239999"/>
              <a:gd name="connsiteY10-92" fmla="*/ 2778202 h 3032924"/>
              <a:gd name="connsiteX11-93" fmla="*/ 1663394 w 3239999"/>
              <a:gd name="connsiteY11-94" fmla="*/ 2778202 h 3032924"/>
              <a:gd name="connsiteX12-95" fmla="*/ 1663394 w 3239999"/>
              <a:gd name="connsiteY12-96" fmla="*/ 2776423 h 3032924"/>
              <a:gd name="connsiteX13-97" fmla="*/ 3000856 w 3239999"/>
              <a:gd name="connsiteY13-98" fmla="*/ 2776423 h 3032924"/>
              <a:gd name="connsiteX14-99" fmla="*/ 3000856 w 3239999"/>
              <a:gd name="connsiteY14-100" fmla="*/ 526981 h 3032924"/>
              <a:gd name="connsiteX15-101" fmla="*/ 2855082 w 3239999"/>
              <a:gd name="connsiteY15-102" fmla="*/ 526981 h 3032924"/>
              <a:gd name="connsiteX16-103" fmla="*/ 2861369 w 3239999"/>
              <a:gd name="connsiteY16-104" fmla="*/ 2472117 h 3032924"/>
              <a:gd name="connsiteX17-105" fmla="*/ 1663394 w 3239999"/>
              <a:gd name="connsiteY17-106" fmla="*/ 2765302 h 3032924"/>
              <a:gd name="connsiteX18-107" fmla="*/ 1663394 w 3239999"/>
              <a:gd name="connsiteY18-108" fmla="*/ 526981 h 3032924"/>
              <a:gd name="connsiteX19-109" fmla="*/ 1663394 w 3239999"/>
              <a:gd name="connsiteY19-110" fmla="*/ 430441 h 3032924"/>
              <a:gd name="connsiteX20-111" fmla="*/ 1663394 w 3239999"/>
              <a:gd name="connsiteY20-112" fmla="*/ 402054 h 3032924"/>
              <a:gd name="connsiteX21-113" fmla="*/ 2406065 w 3239999"/>
              <a:gd name="connsiteY21-114" fmla="*/ 22 h 3032924"/>
              <a:gd name="connsiteX22-115" fmla="*/ 2853673 w 3239999"/>
              <a:gd name="connsiteY22-116" fmla="*/ 91100 h 3032924"/>
              <a:gd name="connsiteX23-117" fmla="*/ 2854770 w 3239999"/>
              <a:gd name="connsiteY23-118" fmla="*/ 430441 h 3032924"/>
              <a:gd name="connsiteX24-119" fmla="*/ 3120669 w 3239999"/>
              <a:gd name="connsiteY24-120" fmla="*/ 428517 h 3032924"/>
              <a:gd name="connsiteX25-121" fmla="*/ 3120669 w 3239999"/>
              <a:gd name="connsiteY25-122" fmla="*/ 738345 h 3032924"/>
              <a:gd name="connsiteX26-123" fmla="*/ 3239999 w 3239999"/>
              <a:gd name="connsiteY26-124" fmla="*/ 738345 h 3032924"/>
              <a:gd name="connsiteX27-125" fmla="*/ 3239999 w 3239999"/>
              <a:gd name="connsiteY27-126" fmla="*/ 3032924 h 3032924"/>
              <a:gd name="connsiteX28-127" fmla="*/ 0 w 3239999"/>
              <a:gd name="connsiteY28-128" fmla="*/ 3032924 h 3032924"/>
              <a:gd name="connsiteX29-129" fmla="*/ 0 w 3239999"/>
              <a:gd name="connsiteY29-130" fmla="*/ 738345 h 3032924"/>
              <a:gd name="connsiteX30-131" fmla="*/ 102477 w 3239999"/>
              <a:gd name="connsiteY30-132" fmla="*/ 738345 h 3032924"/>
              <a:gd name="connsiteX31-133" fmla="*/ 102477 w 3239999"/>
              <a:gd name="connsiteY31-134" fmla="*/ 428517 h 3032924"/>
              <a:gd name="connsiteX32-135" fmla="*/ 385229 w 3239999"/>
              <a:gd name="connsiteY32-136" fmla="*/ 430441 h 3032924"/>
              <a:gd name="connsiteX33-137" fmla="*/ 386326 w 3239999"/>
              <a:gd name="connsiteY33-138" fmla="*/ 91100 h 3032924"/>
              <a:gd name="connsiteX34-139" fmla="*/ 833935 w 3239999"/>
              <a:gd name="connsiteY34-140" fmla="*/ 22 h 3032924"/>
              <a:gd name="connsiteX0-141" fmla="*/ 1576606 w 3239999"/>
              <a:gd name="connsiteY0-142" fmla="*/ 2778202 h 3032924"/>
              <a:gd name="connsiteX1-143" fmla="*/ 1663394 w 3239999"/>
              <a:gd name="connsiteY1-144" fmla="*/ 2778202 h 3032924"/>
              <a:gd name="connsiteX2-145" fmla="*/ 1663394 w 3239999"/>
              <a:gd name="connsiteY2-146" fmla="*/ 2776423 h 3032924"/>
              <a:gd name="connsiteX3-147" fmla="*/ 3000856 w 3239999"/>
              <a:gd name="connsiteY3-148" fmla="*/ 2776423 h 3032924"/>
              <a:gd name="connsiteX4-149" fmla="*/ 3000856 w 3239999"/>
              <a:gd name="connsiteY4-150" fmla="*/ 526981 h 3032924"/>
              <a:gd name="connsiteX5-151" fmla="*/ 2855082 w 3239999"/>
              <a:gd name="connsiteY5-152" fmla="*/ 526981 h 3032924"/>
              <a:gd name="connsiteX6-153" fmla="*/ 2861369 w 3239999"/>
              <a:gd name="connsiteY6-154" fmla="*/ 2472117 h 3032924"/>
              <a:gd name="connsiteX7-155" fmla="*/ 1663394 w 3239999"/>
              <a:gd name="connsiteY7-156" fmla="*/ 2765302 h 3032924"/>
              <a:gd name="connsiteX8-157" fmla="*/ 1663394 w 3239999"/>
              <a:gd name="connsiteY8-158" fmla="*/ 526981 h 3032924"/>
              <a:gd name="connsiteX9-159" fmla="*/ 1663394 w 3239999"/>
              <a:gd name="connsiteY9-160" fmla="*/ 430441 h 3032924"/>
              <a:gd name="connsiteX10-161" fmla="*/ 1663394 w 3239999"/>
              <a:gd name="connsiteY10-162" fmla="*/ 402054 h 3032924"/>
              <a:gd name="connsiteX11-163" fmla="*/ 2406065 w 3239999"/>
              <a:gd name="connsiteY11-164" fmla="*/ 22 h 3032924"/>
              <a:gd name="connsiteX12-165" fmla="*/ 2853673 w 3239999"/>
              <a:gd name="connsiteY12-166" fmla="*/ 91100 h 3032924"/>
              <a:gd name="connsiteX13-167" fmla="*/ 2854770 w 3239999"/>
              <a:gd name="connsiteY13-168" fmla="*/ 430441 h 3032924"/>
              <a:gd name="connsiteX14-169" fmla="*/ 3120669 w 3239999"/>
              <a:gd name="connsiteY14-170" fmla="*/ 428517 h 3032924"/>
              <a:gd name="connsiteX15-171" fmla="*/ 3120669 w 3239999"/>
              <a:gd name="connsiteY15-172" fmla="*/ 738345 h 3032924"/>
              <a:gd name="connsiteX16-173" fmla="*/ 3239999 w 3239999"/>
              <a:gd name="connsiteY16-174" fmla="*/ 738345 h 3032924"/>
              <a:gd name="connsiteX17-175" fmla="*/ 3239999 w 3239999"/>
              <a:gd name="connsiteY17-176" fmla="*/ 3032924 h 3032924"/>
              <a:gd name="connsiteX18-177" fmla="*/ 0 w 3239999"/>
              <a:gd name="connsiteY18-178" fmla="*/ 3032924 h 3032924"/>
              <a:gd name="connsiteX19-179" fmla="*/ 0 w 3239999"/>
              <a:gd name="connsiteY19-180" fmla="*/ 738345 h 3032924"/>
              <a:gd name="connsiteX20-181" fmla="*/ 102477 w 3239999"/>
              <a:gd name="connsiteY20-182" fmla="*/ 738345 h 3032924"/>
              <a:gd name="connsiteX21-183" fmla="*/ 102477 w 3239999"/>
              <a:gd name="connsiteY21-184" fmla="*/ 428517 h 3032924"/>
              <a:gd name="connsiteX22-185" fmla="*/ 385229 w 3239999"/>
              <a:gd name="connsiteY22-186" fmla="*/ 430441 h 3032924"/>
              <a:gd name="connsiteX23-187" fmla="*/ 386326 w 3239999"/>
              <a:gd name="connsiteY23-188" fmla="*/ 91100 h 3032924"/>
              <a:gd name="connsiteX24-189" fmla="*/ 833935 w 3239999"/>
              <a:gd name="connsiteY24-190" fmla="*/ 22 h 3032924"/>
              <a:gd name="connsiteX25-191" fmla="*/ 1576606 w 3239999"/>
              <a:gd name="connsiteY25-192" fmla="*/ 402054 h 3032924"/>
              <a:gd name="connsiteX26-193" fmla="*/ 1576606 w 3239999"/>
              <a:gd name="connsiteY26-194" fmla="*/ 430441 h 3032924"/>
              <a:gd name="connsiteX27-195" fmla="*/ 1576606 w 3239999"/>
              <a:gd name="connsiteY27-196" fmla="*/ 526981 h 3032924"/>
              <a:gd name="connsiteX28-197" fmla="*/ 1576606 w 3239999"/>
              <a:gd name="connsiteY28-198" fmla="*/ 2765302 h 3032924"/>
              <a:gd name="connsiteX29-199" fmla="*/ 378630 w 3239999"/>
              <a:gd name="connsiteY29-200" fmla="*/ 2472117 h 3032924"/>
              <a:gd name="connsiteX30-201" fmla="*/ 384918 w 3239999"/>
              <a:gd name="connsiteY30-202" fmla="*/ 526981 h 3032924"/>
              <a:gd name="connsiteX31-203" fmla="*/ 239143 w 3239999"/>
              <a:gd name="connsiteY31-204" fmla="*/ 526981 h 3032924"/>
              <a:gd name="connsiteX32-205" fmla="*/ 239143 w 3239999"/>
              <a:gd name="connsiteY32-206" fmla="*/ 2776423 h 3032924"/>
              <a:gd name="connsiteX33-207" fmla="*/ 1576606 w 3239999"/>
              <a:gd name="connsiteY33-208" fmla="*/ 2776423 h 3032924"/>
              <a:gd name="connsiteX34-209" fmla="*/ 1668046 w 3239999"/>
              <a:gd name="connsiteY34-210" fmla="*/ 2869642 h 3032924"/>
              <a:gd name="connsiteX0-211" fmla="*/ 1576606 w 3239999"/>
              <a:gd name="connsiteY0-212" fmla="*/ 2778202 h 3032924"/>
              <a:gd name="connsiteX1-213" fmla="*/ 1663394 w 3239999"/>
              <a:gd name="connsiteY1-214" fmla="*/ 2778202 h 3032924"/>
              <a:gd name="connsiteX2-215" fmla="*/ 1663394 w 3239999"/>
              <a:gd name="connsiteY2-216" fmla="*/ 2776423 h 3032924"/>
              <a:gd name="connsiteX3-217" fmla="*/ 3000856 w 3239999"/>
              <a:gd name="connsiteY3-218" fmla="*/ 2776423 h 3032924"/>
              <a:gd name="connsiteX4-219" fmla="*/ 3000856 w 3239999"/>
              <a:gd name="connsiteY4-220" fmla="*/ 526981 h 3032924"/>
              <a:gd name="connsiteX5-221" fmla="*/ 2855082 w 3239999"/>
              <a:gd name="connsiteY5-222" fmla="*/ 526981 h 3032924"/>
              <a:gd name="connsiteX6-223" fmla="*/ 2861369 w 3239999"/>
              <a:gd name="connsiteY6-224" fmla="*/ 2472117 h 3032924"/>
              <a:gd name="connsiteX7-225" fmla="*/ 1663394 w 3239999"/>
              <a:gd name="connsiteY7-226" fmla="*/ 2765302 h 3032924"/>
              <a:gd name="connsiteX8-227" fmla="*/ 1663394 w 3239999"/>
              <a:gd name="connsiteY8-228" fmla="*/ 526981 h 3032924"/>
              <a:gd name="connsiteX9-229" fmla="*/ 1663394 w 3239999"/>
              <a:gd name="connsiteY9-230" fmla="*/ 430441 h 3032924"/>
              <a:gd name="connsiteX10-231" fmla="*/ 1663394 w 3239999"/>
              <a:gd name="connsiteY10-232" fmla="*/ 402054 h 3032924"/>
              <a:gd name="connsiteX11-233" fmla="*/ 2406065 w 3239999"/>
              <a:gd name="connsiteY11-234" fmla="*/ 22 h 3032924"/>
              <a:gd name="connsiteX12-235" fmla="*/ 2853673 w 3239999"/>
              <a:gd name="connsiteY12-236" fmla="*/ 91100 h 3032924"/>
              <a:gd name="connsiteX13-237" fmla="*/ 2854770 w 3239999"/>
              <a:gd name="connsiteY13-238" fmla="*/ 430441 h 3032924"/>
              <a:gd name="connsiteX14-239" fmla="*/ 3120669 w 3239999"/>
              <a:gd name="connsiteY14-240" fmla="*/ 428517 h 3032924"/>
              <a:gd name="connsiteX15-241" fmla="*/ 3120669 w 3239999"/>
              <a:gd name="connsiteY15-242" fmla="*/ 738345 h 3032924"/>
              <a:gd name="connsiteX16-243" fmla="*/ 3239999 w 3239999"/>
              <a:gd name="connsiteY16-244" fmla="*/ 738345 h 3032924"/>
              <a:gd name="connsiteX17-245" fmla="*/ 3239999 w 3239999"/>
              <a:gd name="connsiteY17-246" fmla="*/ 3032924 h 3032924"/>
              <a:gd name="connsiteX18-247" fmla="*/ 0 w 3239999"/>
              <a:gd name="connsiteY18-248" fmla="*/ 3032924 h 3032924"/>
              <a:gd name="connsiteX19-249" fmla="*/ 0 w 3239999"/>
              <a:gd name="connsiteY19-250" fmla="*/ 738345 h 3032924"/>
              <a:gd name="connsiteX20-251" fmla="*/ 102477 w 3239999"/>
              <a:gd name="connsiteY20-252" fmla="*/ 738345 h 3032924"/>
              <a:gd name="connsiteX21-253" fmla="*/ 102477 w 3239999"/>
              <a:gd name="connsiteY21-254" fmla="*/ 428517 h 3032924"/>
              <a:gd name="connsiteX22-255" fmla="*/ 385229 w 3239999"/>
              <a:gd name="connsiteY22-256" fmla="*/ 430441 h 3032924"/>
              <a:gd name="connsiteX23-257" fmla="*/ 386326 w 3239999"/>
              <a:gd name="connsiteY23-258" fmla="*/ 91100 h 3032924"/>
              <a:gd name="connsiteX24-259" fmla="*/ 833935 w 3239999"/>
              <a:gd name="connsiteY24-260" fmla="*/ 22 h 3032924"/>
              <a:gd name="connsiteX25-261" fmla="*/ 1576606 w 3239999"/>
              <a:gd name="connsiteY25-262" fmla="*/ 402054 h 3032924"/>
              <a:gd name="connsiteX26-263" fmla="*/ 1576606 w 3239999"/>
              <a:gd name="connsiteY26-264" fmla="*/ 430441 h 3032924"/>
              <a:gd name="connsiteX27-265" fmla="*/ 1576606 w 3239999"/>
              <a:gd name="connsiteY27-266" fmla="*/ 526981 h 3032924"/>
              <a:gd name="connsiteX28-267" fmla="*/ 1576606 w 3239999"/>
              <a:gd name="connsiteY28-268" fmla="*/ 2765302 h 3032924"/>
              <a:gd name="connsiteX29-269" fmla="*/ 378630 w 3239999"/>
              <a:gd name="connsiteY29-270" fmla="*/ 2472117 h 3032924"/>
              <a:gd name="connsiteX30-271" fmla="*/ 384918 w 3239999"/>
              <a:gd name="connsiteY30-272" fmla="*/ 526981 h 3032924"/>
              <a:gd name="connsiteX31-273" fmla="*/ 239143 w 3239999"/>
              <a:gd name="connsiteY31-274" fmla="*/ 526981 h 3032924"/>
              <a:gd name="connsiteX32-275" fmla="*/ 239143 w 3239999"/>
              <a:gd name="connsiteY32-276" fmla="*/ 2776423 h 3032924"/>
              <a:gd name="connsiteX33-277" fmla="*/ 1576606 w 3239999"/>
              <a:gd name="connsiteY33-278" fmla="*/ 2776423 h 3032924"/>
              <a:gd name="connsiteX34-279" fmla="*/ 1668046 w 3239999"/>
              <a:gd name="connsiteY34-280" fmla="*/ 2869642 h 3032924"/>
              <a:gd name="connsiteX0-281" fmla="*/ 1576606 w 3239999"/>
              <a:gd name="connsiteY0-282" fmla="*/ 2778202 h 3032924"/>
              <a:gd name="connsiteX1-283" fmla="*/ 1663394 w 3239999"/>
              <a:gd name="connsiteY1-284" fmla="*/ 2778202 h 3032924"/>
              <a:gd name="connsiteX2-285" fmla="*/ 1663394 w 3239999"/>
              <a:gd name="connsiteY2-286" fmla="*/ 2776423 h 3032924"/>
              <a:gd name="connsiteX3-287" fmla="*/ 3000856 w 3239999"/>
              <a:gd name="connsiteY3-288" fmla="*/ 2776423 h 3032924"/>
              <a:gd name="connsiteX4-289" fmla="*/ 3000856 w 3239999"/>
              <a:gd name="connsiteY4-290" fmla="*/ 526981 h 3032924"/>
              <a:gd name="connsiteX5-291" fmla="*/ 2855082 w 3239999"/>
              <a:gd name="connsiteY5-292" fmla="*/ 526981 h 3032924"/>
              <a:gd name="connsiteX6-293" fmla="*/ 2861369 w 3239999"/>
              <a:gd name="connsiteY6-294" fmla="*/ 2472117 h 3032924"/>
              <a:gd name="connsiteX7-295" fmla="*/ 1663394 w 3239999"/>
              <a:gd name="connsiteY7-296" fmla="*/ 2765302 h 3032924"/>
              <a:gd name="connsiteX8-297" fmla="*/ 1663394 w 3239999"/>
              <a:gd name="connsiteY8-298" fmla="*/ 526981 h 3032924"/>
              <a:gd name="connsiteX9-299" fmla="*/ 1663394 w 3239999"/>
              <a:gd name="connsiteY9-300" fmla="*/ 430441 h 3032924"/>
              <a:gd name="connsiteX10-301" fmla="*/ 1663394 w 3239999"/>
              <a:gd name="connsiteY10-302" fmla="*/ 402054 h 3032924"/>
              <a:gd name="connsiteX11-303" fmla="*/ 2406065 w 3239999"/>
              <a:gd name="connsiteY11-304" fmla="*/ 22 h 3032924"/>
              <a:gd name="connsiteX12-305" fmla="*/ 2853673 w 3239999"/>
              <a:gd name="connsiteY12-306" fmla="*/ 91100 h 3032924"/>
              <a:gd name="connsiteX13-307" fmla="*/ 2854770 w 3239999"/>
              <a:gd name="connsiteY13-308" fmla="*/ 430441 h 3032924"/>
              <a:gd name="connsiteX14-309" fmla="*/ 3120669 w 3239999"/>
              <a:gd name="connsiteY14-310" fmla="*/ 428517 h 3032924"/>
              <a:gd name="connsiteX15-311" fmla="*/ 3120669 w 3239999"/>
              <a:gd name="connsiteY15-312" fmla="*/ 738345 h 3032924"/>
              <a:gd name="connsiteX16-313" fmla="*/ 3239999 w 3239999"/>
              <a:gd name="connsiteY16-314" fmla="*/ 738345 h 3032924"/>
              <a:gd name="connsiteX17-315" fmla="*/ 3239999 w 3239999"/>
              <a:gd name="connsiteY17-316" fmla="*/ 3032924 h 3032924"/>
              <a:gd name="connsiteX18-317" fmla="*/ 0 w 3239999"/>
              <a:gd name="connsiteY18-318" fmla="*/ 3032924 h 3032924"/>
              <a:gd name="connsiteX19-319" fmla="*/ 0 w 3239999"/>
              <a:gd name="connsiteY19-320" fmla="*/ 738345 h 3032924"/>
              <a:gd name="connsiteX20-321" fmla="*/ 102477 w 3239999"/>
              <a:gd name="connsiteY20-322" fmla="*/ 738345 h 3032924"/>
              <a:gd name="connsiteX21-323" fmla="*/ 102477 w 3239999"/>
              <a:gd name="connsiteY21-324" fmla="*/ 428517 h 3032924"/>
              <a:gd name="connsiteX22-325" fmla="*/ 385229 w 3239999"/>
              <a:gd name="connsiteY22-326" fmla="*/ 430441 h 3032924"/>
              <a:gd name="connsiteX23-327" fmla="*/ 386326 w 3239999"/>
              <a:gd name="connsiteY23-328" fmla="*/ 91100 h 3032924"/>
              <a:gd name="connsiteX24-329" fmla="*/ 833935 w 3239999"/>
              <a:gd name="connsiteY24-330" fmla="*/ 22 h 3032924"/>
              <a:gd name="connsiteX25-331" fmla="*/ 1576606 w 3239999"/>
              <a:gd name="connsiteY25-332" fmla="*/ 402054 h 3032924"/>
              <a:gd name="connsiteX26-333" fmla="*/ 1576606 w 3239999"/>
              <a:gd name="connsiteY26-334" fmla="*/ 430441 h 3032924"/>
              <a:gd name="connsiteX27-335" fmla="*/ 1576606 w 3239999"/>
              <a:gd name="connsiteY27-336" fmla="*/ 526981 h 3032924"/>
              <a:gd name="connsiteX28-337" fmla="*/ 1576606 w 3239999"/>
              <a:gd name="connsiteY28-338" fmla="*/ 2765302 h 3032924"/>
              <a:gd name="connsiteX29-339" fmla="*/ 378630 w 3239999"/>
              <a:gd name="connsiteY29-340" fmla="*/ 2472117 h 3032924"/>
              <a:gd name="connsiteX30-341" fmla="*/ 384918 w 3239999"/>
              <a:gd name="connsiteY30-342" fmla="*/ 526981 h 3032924"/>
              <a:gd name="connsiteX31-343" fmla="*/ 239143 w 3239999"/>
              <a:gd name="connsiteY31-344" fmla="*/ 526981 h 3032924"/>
              <a:gd name="connsiteX32-345" fmla="*/ 239143 w 3239999"/>
              <a:gd name="connsiteY32-346" fmla="*/ 2776423 h 3032924"/>
              <a:gd name="connsiteX33-347" fmla="*/ 1576606 w 3239999"/>
              <a:gd name="connsiteY33-348" fmla="*/ 2776423 h 3032924"/>
              <a:gd name="connsiteX34-349" fmla="*/ 1668046 w 3239999"/>
              <a:gd name="connsiteY34-350" fmla="*/ 2869642 h 3032924"/>
              <a:gd name="connsiteX0-351" fmla="*/ 1576606 w 3239999"/>
              <a:gd name="connsiteY0-352" fmla="*/ 2778202 h 3032924"/>
              <a:gd name="connsiteX1-353" fmla="*/ 1663394 w 3239999"/>
              <a:gd name="connsiteY1-354" fmla="*/ 2778202 h 3032924"/>
              <a:gd name="connsiteX2-355" fmla="*/ 1663394 w 3239999"/>
              <a:gd name="connsiteY2-356" fmla="*/ 2776423 h 3032924"/>
              <a:gd name="connsiteX3-357" fmla="*/ 3000856 w 3239999"/>
              <a:gd name="connsiteY3-358" fmla="*/ 2776423 h 3032924"/>
              <a:gd name="connsiteX4-359" fmla="*/ 3000856 w 3239999"/>
              <a:gd name="connsiteY4-360" fmla="*/ 526981 h 3032924"/>
              <a:gd name="connsiteX5-361" fmla="*/ 2855082 w 3239999"/>
              <a:gd name="connsiteY5-362" fmla="*/ 526981 h 3032924"/>
              <a:gd name="connsiteX6-363" fmla="*/ 2861369 w 3239999"/>
              <a:gd name="connsiteY6-364" fmla="*/ 2472117 h 3032924"/>
              <a:gd name="connsiteX7-365" fmla="*/ 1663394 w 3239999"/>
              <a:gd name="connsiteY7-366" fmla="*/ 2765302 h 3032924"/>
              <a:gd name="connsiteX8-367" fmla="*/ 1663394 w 3239999"/>
              <a:gd name="connsiteY8-368" fmla="*/ 526981 h 3032924"/>
              <a:gd name="connsiteX9-369" fmla="*/ 1663394 w 3239999"/>
              <a:gd name="connsiteY9-370" fmla="*/ 430441 h 3032924"/>
              <a:gd name="connsiteX10-371" fmla="*/ 1663394 w 3239999"/>
              <a:gd name="connsiteY10-372" fmla="*/ 402054 h 3032924"/>
              <a:gd name="connsiteX11-373" fmla="*/ 2406065 w 3239999"/>
              <a:gd name="connsiteY11-374" fmla="*/ 22 h 3032924"/>
              <a:gd name="connsiteX12-375" fmla="*/ 2853673 w 3239999"/>
              <a:gd name="connsiteY12-376" fmla="*/ 91100 h 3032924"/>
              <a:gd name="connsiteX13-377" fmla="*/ 2854770 w 3239999"/>
              <a:gd name="connsiteY13-378" fmla="*/ 430441 h 3032924"/>
              <a:gd name="connsiteX14-379" fmla="*/ 3120669 w 3239999"/>
              <a:gd name="connsiteY14-380" fmla="*/ 428517 h 3032924"/>
              <a:gd name="connsiteX15-381" fmla="*/ 3120669 w 3239999"/>
              <a:gd name="connsiteY15-382" fmla="*/ 738345 h 3032924"/>
              <a:gd name="connsiteX16-383" fmla="*/ 3239999 w 3239999"/>
              <a:gd name="connsiteY16-384" fmla="*/ 738345 h 3032924"/>
              <a:gd name="connsiteX17-385" fmla="*/ 3239999 w 3239999"/>
              <a:gd name="connsiteY17-386" fmla="*/ 3032924 h 3032924"/>
              <a:gd name="connsiteX18-387" fmla="*/ 0 w 3239999"/>
              <a:gd name="connsiteY18-388" fmla="*/ 3032924 h 3032924"/>
              <a:gd name="connsiteX19-389" fmla="*/ 0 w 3239999"/>
              <a:gd name="connsiteY19-390" fmla="*/ 738345 h 3032924"/>
              <a:gd name="connsiteX20-391" fmla="*/ 102477 w 3239999"/>
              <a:gd name="connsiteY20-392" fmla="*/ 738345 h 3032924"/>
              <a:gd name="connsiteX21-393" fmla="*/ 102477 w 3239999"/>
              <a:gd name="connsiteY21-394" fmla="*/ 428517 h 3032924"/>
              <a:gd name="connsiteX22-395" fmla="*/ 385229 w 3239999"/>
              <a:gd name="connsiteY22-396" fmla="*/ 430441 h 3032924"/>
              <a:gd name="connsiteX23-397" fmla="*/ 386326 w 3239999"/>
              <a:gd name="connsiteY23-398" fmla="*/ 91100 h 3032924"/>
              <a:gd name="connsiteX24-399" fmla="*/ 833935 w 3239999"/>
              <a:gd name="connsiteY24-400" fmla="*/ 22 h 3032924"/>
              <a:gd name="connsiteX25-401" fmla="*/ 1576606 w 3239999"/>
              <a:gd name="connsiteY25-402" fmla="*/ 402054 h 3032924"/>
              <a:gd name="connsiteX26-403" fmla="*/ 1576606 w 3239999"/>
              <a:gd name="connsiteY26-404" fmla="*/ 430441 h 3032924"/>
              <a:gd name="connsiteX27-405" fmla="*/ 1576606 w 3239999"/>
              <a:gd name="connsiteY27-406" fmla="*/ 526981 h 3032924"/>
              <a:gd name="connsiteX28-407" fmla="*/ 1576606 w 3239999"/>
              <a:gd name="connsiteY28-408" fmla="*/ 2765302 h 3032924"/>
              <a:gd name="connsiteX29-409" fmla="*/ 378630 w 3239999"/>
              <a:gd name="connsiteY29-410" fmla="*/ 2472117 h 3032924"/>
              <a:gd name="connsiteX30-411" fmla="*/ 384918 w 3239999"/>
              <a:gd name="connsiteY30-412" fmla="*/ 526981 h 3032924"/>
              <a:gd name="connsiteX31-413" fmla="*/ 239143 w 3239999"/>
              <a:gd name="connsiteY31-414" fmla="*/ 526981 h 3032924"/>
              <a:gd name="connsiteX32-415" fmla="*/ 239143 w 3239999"/>
              <a:gd name="connsiteY32-416" fmla="*/ 2776423 h 3032924"/>
              <a:gd name="connsiteX33-417" fmla="*/ 1576606 w 3239999"/>
              <a:gd name="connsiteY33-418" fmla="*/ 2776423 h 3032924"/>
              <a:gd name="connsiteX34-419" fmla="*/ 1668046 w 3239999"/>
              <a:gd name="connsiteY34-420" fmla="*/ 2869642 h 3032924"/>
              <a:gd name="connsiteX0-421" fmla="*/ 1576606 w 3239999"/>
              <a:gd name="connsiteY0-422" fmla="*/ 2778202 h 3032924"/>
              <a:gd name="connsiteX1-423" fmla="*/ 1663394 w 3239999"/>
              <a:gd name="connsiteY1-424" fmla="*/ 2778202 h 3032924"/>
              <a:gd name="connsiteX2-425" fmla="*/ 1663394 w 3239999"/>
              <a:gd name="connsiteY2-426" fmla="*/ 2776423 h 3032924"/>
              <a:gd name="connsiteX3-427" fmla="*/ 3000856 w 3239999"/>
              <a:gd name="connsiteY3-428" fmla="*/ 2776423 h 3032924"/>
              <a:gd name="connsiteX4-429" fmla="*/ 3000856 w 3239999"/>
              <a:gd name="connsiteY4-430" fmla="*/ 526981 h 3032924"/>
              <a:gd name="connsiteX5-431" fmla="*/ 2855082 w 3239999"/>
              <a:gd name="connsiteY5-432" fmla="*/ 526981 h 3032924"/>
              <a:gd name="connsiteX6-433" fmla="*/ 2861369 w 3239999"/>
              <a:gd name="connsiteY6-434" fmla="*/ 2472117 h 3032924"/>
              <a:gd name="connsiteX7-435" fmla="*/ 1663394 w 3239999"/>
              <a:gd name="connsiteY7-436" fmla="*/ 2765302 h 3032924"/>
              <a:gd name="connsiteX8-437" fmla="*/ 1663394 w 3239999"/>
              <a:gd name="connsiteY8-438" fmla="*/ 526981 h 3032924"/>
              <a:gd name="connsiteX9-439" fmla="*/ 1663394 w 3239999"/>
              <a:gd name="connsiteY9-440" fmla="*/ 430441 h 3032924"/>
              <a:gd name="connsiteX10-441" fmla="*/ 1663394 w 3239999"/>
              <a:gd name="connsiteY10-442" fmla="*/ 402054 h 3032924"/>
              <a:gd name="connsiteX11-443" fmla="*/ 2406065 w 3239999"/>
              <a:gd name="connsiteY11-444" fmla="*/ 22 h 3032924"/>
              <a:gd name="connsiteX12-445" fmla="*/ 2853673 w 3239999"/>
              <a:gd name="connsiteY12-446" fmla="*/ 91100 h 3032924"/>
              <a:gd name="connsiteX13-447" fmla="*/ 2854770 w 3239999"/>
              <a:gd name="connsiteY13-448" fmla="*/ 430441 h 3032924"/>
              <a:gd name="connsiteX14-449" fmla="*/ 3120669 w 3239999"/>
              <a:gd name="connsiteY14-450" fmla="*/ 428517 h 3032924"/>
              <a:gd name="connsiteX15-451" fmla="*/ 3120669 w 3239999"/>
              <a:gd name="connsiteY15-452" fmla="*/ 738345 h 3032924"/>
              <a:gd name="connsiteX16-453" fmla="*/ 3239999 w 3239999"/>
              <a:gd name="connsiteY16-454" fmla="*/ 738345 h 3032924"/>
              <a:gd name="connsiteX17-455" fmla="*/ 3239999 w 3239999"/>
              <a:gd name="connsiteY17-456" fmla="*/ 3032924 h 3032924"/>
              <a:gd name="connsiteX18-457" fmla="*/ 0 w 3239999"/>
              <a:gd name="connsiteY18-458" fmla="*/ 3032924 h 3032924"/>
              <a:gd name="connsiteX19-459" fmla="*/ 0 w 3239999"/>
              <a:gd name="connsiteY19-460" fmla="*/ 738345 h 3032924"/>
              <a:gd name="connsiteX20-461" fmla="*/ 102477 w 3239999"/>
              <a:gd name="connsiteY20-462" fmla="*/ 738345 h 3032924"/>
              <a:gd name="connsiteX21-463" fmla="*/ 102477 w 3239999"/>
              <a:gd name="connsiteY21-464" fmla="*/ 428517 h 3032924"/>
              <a:gd name="connsiteX22-465" fmla="*/ 385229 w 3239999"/>
              <a:gd name="connsiteY22-466" fmla="*/ 430441 h 3032924"/>
              <a:gd name="connsiteX23-467" fmla="*/ 386326 w 3239999"/>
              <a:gd name="connsiteY23-468" fmla="*/ 91100 h 3032924"/>
              <a:gd name="connsiteX24-469" fmla="*/ 833935 w 3239999"/>
              <a:gd name="connsiteY24-470" fmla="*/ 22 h 3032924"/>
              <a:gd name="connsiteX25-471" fmla="*/ 1576606 w 3239999"/>
              <a:gd name="connsiteY25-472" fmla="*/ 402054 h 3032924"/>
              <a:gd name="connsiteX26-473" fmla="*/ 1576606 w 3239999"/>
              <a:gd name="connsiteY26-474" fmla="*/ 430441 h 3032924"/>
              <a:gd name="connsiteX27-475" fmla="*/ 1576606 w 3239999"/>
              <a:gd name="connsiteY27-476" fmla="*/ 526981 h 3032924"/>
              <a:gd name="connsiteX28-477" fmla="*/ 1576606 w 3239999"/>
              <a:gd name="connsiteY28-478" fmla="*/ 2765302 h 3032924"/>
              <a:gd name="connsiteX29-479" fmla="*/ 378630 w 3239999"/>
              <a:gd name="connsiteY29-480" fmla="*/ 2472117 h 3032924"/>
              <a:gd name="connsiteX30-481" fmla="*/ 384918 w 3239999"/>
              <a:gd name="connsiteY30-482" fmla="*/ 526981 h 3032924"/>
              <a:gd name="connsiteX31-483" fmla="*/ 239143 w 3239999"/>
              <a:gd name="connsiteY31-484" fmla="*/ 526981 h 3032924"/>
              <a:gd name="connsiteX32-485" fmla="*/ 239143 w 3239999"/>
              <a:gd name="connsiteY32-486" fmla="*/ 2776423 h 3032924"/>
              <a:gd name="connsiteX33-487" fmla="*/ 1576606 w 3239999"/>
              <a:gd name="connsiteY33-488" fmla="*/ 2776423 h 3032924"/>
              <a:gd name="connsiteX34-489" fmla="*/ 1668046 w 3239999"/>
              <a:gd name="connsiteY34-490" fmla="*/ 2869642 h 3032924"/>
              <a:gd name="connsiteX0-491" fmla="*/ 1576606 w 3239999"/>
              <a:gd name="connsiteY0-492" fmla="*/ 2778202 h 3032924"/>
              <a:gd name="connsiteX1-493" fmla="*/ 1663394 w 3239999"/>
              <a:gd name="connsiteY1-494" fmla="*/ 2778202 h 3032924"/>
              <a:gd name="connsiteX2-495" fmla="*/ 1663394 w 3239999"/>
              <a:gd name="connsiteY2-496" fmla="*/ 2776423 h 3032924"/>
              <a:gd name="connsiteX3-497" fmla="*/ 3000856 w 3239999"/>
              <a:gd name="connsiteY3-498" fmla="*/ 2776423 h 3032924"/>
              <a:gd name="connsiteX4-499" fmla="*/ 3000856 w 3239999"/>
              <a:gd name="connsiteY4-500" fmla="*/ 526981 h 3032924"/>
              <a:gd name="connsiteX5-501" fmla="*/ 2855082 w 3239999"/>
              <a:gd name="connsiteY5-502" fmla="*/ 526981 h 3032924"/>
              <a:gd name="connsiteX6-503" fmla="*/ 2861369 w 3239999"/>
              <a:gd name="connsiteY6-504" fmla="*/ 2472117 h 3032924"/>
              <a:gd name="connsiteX7-505" fmla="*/ 1663394 w 3239999"/>
              <a:gd name="connsiteY7-506" fmla="*/ 2765302 h 3032924"/>
              <a:gd name="connsiteX8-507" fmla="*/ 1663394 w 3239999"/>
              <a:gd name="connsiteY8-508" fmla="*/ 526981 h 3032924"/>
              <a:gd name="connsiteX9-509" fmla="*/ 1663394 w 3239999"/>
              <a:gd name="connsiteY9-510" fmla="*/ 430441 h 3032924"/>
              <a:gd name="connsiteX10-511" fmla="*/ 1663394 w 3239999"/>
              <a:gd name="connsiteY10-512" fmla="*/ 402054 h 3032924"/>
              <a:gd name="connsiteX11-513" fmla="*/ 2406065 w 3239999"/>
              <a:gd name="connsiteY11-514" fmla="*/ 22 h 3032924"/>
              <a:gd name="connsiteX12-515" fmla="*/ 2853673 w 3239999"/>
              <a:gd name="connsiteY12-516" fmla="*/ 91100 h 3032924"/>
              <a:gd name="connsiteX13-517" fmla="*/ 2854770 w 3239999"/>
              <a:gd name="connsiteY13-518" fmla="*/ 430441 h 3032924"/>
              <a:gd name="connsiteX14-519" fmla="*/ 3120669 w 3239999"/>
              <a:gd name="connsiteY14-520" fmla="*/ 428517 h 3032924"/>
              <a:gd name="connsiteX15-521" fmla="*/ 3120669 w 3239999"/>
              <a:gd name="connsiteY15-522" fmla="*/ 738345 h 3032924"/>
              <a:gd name="connsiteX16-523" fmla="*/ 3239999 w 3239999"/>
              <a:gd name="connsiteY16-524" fmla="*/ 738345 h 3032924"/>
              <a:gd name="connsiteX17-525" fmla="*/ 3239999 w 3239999"/>
              <a:gd name="connsiteY17-526" fmla="*/ 3032924 h 3032924"/>
              <a:gd name="connsiteX18-527" fmla="*/ 0 w 3239999"/>
              <a:gd name="connsiteY18-528" fmla="*/ 3032924 h 3032924"/>
              <a:gd name="connsiteX19-529" fmla="*/ 0 w 3239999"/>
              <a:gd name="connsiteY19-530" fmla="*/ 738345 h 3032924"/>
              <a:gd name="connsiteX20-531" fmla="*/ 102477 w 3239999"/>
              <a:gd name="connsiteY20-532" fmla="*/ 738345 h 3032924"/>
              <a:gd name="connsiteX21-533" fmla="*/ 102477 w 3239999"/>
              <a:gd name="connsiteY21-534" fmla="*/ 428517 h 3032924"/>
              <a:gd name="connsiteX22-535" fmla="*/ 385229 w 3239999"/>
              <a:gd name="connsiteY22-536" fmla="*/ 430441 h 3032924"/>
              <a:gd name="connsiteX23-537" fmla="*/ 386326 w 3239999"/>
              <a:gd name="connsiteY23-538" fmla="*/ 91100 h 3032924"/>
              <a:gd name="connsiteX24-539" fmla="*/ 833935 w 3239999"/>
              <a:gd name="connsiteY24-540" fmla="*/ 22 h 3032924"/>
              <a:gd name="connsiteX25-541" fmla="*/ 1576606 w 3239999"/>
              <a:gd name="connsiteY25-542" fmla="*/ 402054 h 3032924"/>
              <a:gd name="connsiteX26-543" fmla="*/ 1576606 w 3239999"/>
              <a:gd name="connsiteY26-544" fmla="*/ 430441 h 3032924"/>
              <a:gd name="connsiteX27-545" fmla="*/ 1576606 w 3239999"/>
              <a:gd name="connsiteY27-546" fmla="*/ 526981 h 3032924"/>
              <a:gd name="connsiteX28-547" fmla="*/ 1576606 w 3239999"/>
              <a:gd name="connsiteY28-548" fmla="*/ 2765302 h 3032924"/>
              <a:gd name="connsiteX29-549" fmla="*/ 378630 w 3239999"/>
              <a:gd name="connsiteY29-550" fmla="*/ 2472117 h 3032924"/>
              <a:gd name="connsiteX30-551" fmla="*/ 384918 w 3239999"/>
              <a:gd name="connsiteY30-552" fmla="*/ 526981 h 3032924"/>
              <a:gd name="connsiteX31-553" fmla="*/ 239143 w 3239999"/>
              <a:gd name="connsiteY31-554" fmla="*/ 526981 h 3032924"/>
              <a:gd name="connsiteX32-555" fmla="*/ 239143 w 3239999"/>
              <a:gd name="connsiteY32-556" fmla="*/ 2776423 h 3032924"/>
              <a:gd name="connsiteX33-557" fmla="*/ 1576606 w 3239999"/>
              <a:gd name="connsiteY33-558" fmla="*/ 2776423 h 3032924"/>
              <a:gd name="connsiteX34-559" fmla="*/ 1668046 w 3239999"/>
              <a:gd name="connsiteY34-560" fmla="*/ 2869642 h 3032924"/>
              <a:gd name="connsiteX0-561" fmla="*/ 1576606 w 3239999"/>
              <a:gd name="connsiteY0-562" fmla="*/ 2778202 h 3032924"/>
              <a:gd name="connsiteX1-563" fmla="*/ 1663394 w 3239999"/>
              <a:gd name="connsiteY1-564" fmla="*/ 2778202 h 3032924"/>
              <a:gd name="connsiteX2-565" fmla="*/ 1663394 w 3239999"/>
              <a:gd name="connsiteY2-566" fmla="*/ 2776423 h 3032924"/>
              <a:gd name="connsiteX3-567" fmla="*/ 3000856 w 3239999"/>
              <a:gd name="connsiteY3-568" fmla="*/ 2776423 h 3032924"/>
              <a:gd name="connsiteX4-569" fmla="*/ 3000856 w 3239999"/>
              <a:gd name="connsiteY4-570" fmla="*/ 526981 h 3032924"/>
              <a:gd name="connsiteX5-571" fmla="*/ 2855082 w 3239999"/>
              <a:gd name="connsiteY5-572" fmla="*/ 526981 h 3032924"/>
              <a:gd name="connsiteX6-573" fmla="*/ 2861369 w 3239999"/>
              <a:gd name="connsiteY6-574" fmla="*/ 2472117 h 3032924"/>
              <a:gd name="connsiteX7-575" fmla="*/ 1663394 w 3239999"/>
              <a:gd name="connsiteY7-576" fmla="*/ 2765302 h 3032924"/>
              <a:gd name="connsiteX8-577" fmla="*/ 1663394 w 3239999"/>
              <a:gd name="connsiteY8-578" fmla="*/ 526981 h 3032924"/>
              <a:gd name="connsiteX9-579" fmla="*/ 1663394 w 3239999"/>
              <a:gd name="connsiteY9-580" fmla="*/ 430441 h 3032924"/>
              <a:gd name="connsiteX10-581" fmla="*/ 1663394 w 3239999"/>
              <a:gd name="connsiteY10-582" fmla="*/ 402054 h 3032924"/>
              <a:gd name="connsiteX11-583" fmla="*/ 2406065 w 3239999"/>
              <a:gd name="connsiteY11-584" fmla="*/ 22 h 3032924"/>
              <a:gd name="connsiteX12-585" fmla="*/ 2853673 w 3239999"/>
              <a:gd name="connsiteY12-586" fmla="*/ 91100 h 3032924"/>
              <a:gd name="connsiteX13-587" fmla="*/ 2854770 w 3239999"/>
              <a:gd name="connsiteY13-588" fmla="*/ 430441 h 3032924"/>
              <a:gd name="connsiteX14-589" fmla="*/ 3120669 w 3239999"/>
              <a:gd name="connsiteY14-590" fmla="*/ 428517 h 3032924"/>
              <a:gd name="connsiteX15-591" fmla="*/ 3120669 w 3239999"/>
              <a:gd name="connsiteY15-592" fmla="*/ 738345 h 3032924"/>
              <a:gd name="connsiteX16-593" fmla="*/ 3239999 w 3239999"/>
              <a:gd name="connsiteY16-594" fmla="*/ 738345 h 3032924"/>
              <a:gd name="connsiteX17-595" fmla="*/ 3239999 w 3239999"/>
              <a:gd name="connsiteY17-596" fmla="*/ 3032924 h 3032924"/>
              <a:gd name="connsiteX18-597" fmla="*/ 0 w 3239999"/>
              <a:gd name="connsiteY18-598" fmla="*/ 3032924 h 3032924"/>
              <a:gd name="connsiteX19-599" fmla="*/ 0 w 3239999"/>
              <a:gd name="connsiteY19-600" fmla="*/ 738345 h 3032924"/>
              <a:gd name="connsiteX20-601" fmla="*/ 102477 w 3239999"/>
              <a:gd name="connsiteY20-602" fmla="*/ 738345 h 3032924"/>
              <a:gd name="connsiteX21-603" fmla="*/ 102477 w 3239999"/>
              <a:gd name="connsiteY21-604" fmla="*/ 428517 h 3032924"/>
              <a:gd name="connsiteX22-605" fmla="*/ 385229 w 3239999"/>
              <a:gd name="connsiteY22-606" fmla="*/ 430441 h 3032924"/>
              <a:gd name="connsiteX23-607" fmla="*/ 386326 w 3239999"/>
              <a:gd name="connsiteY23-608" fmla="*/ 91100 h 3032924"/>
              <a:gd name="connsiteX24-609" fmla="*/ 833935 w 3239999"/>
              <a:gd name="connsiteY24-610" fmla="*/ 22 h 3032924"/>
              <a:gd name="connsiteX25-611" fmla="*/ 1576606 w 3239999"/>
              <a:gd name="connsiteY25-612" fmla="*/ 402054 h 3032924"/>
              <a:gd name="connsiteX26-613" fmla="*/ 1576606 w 3239999"/>
              <a:gd name="connsiteY26-614" fmla="*/ 430441 h 3032924"/>
              <a:gd name="connsiteX27-615" fmla="*/ 1576606 w 3239999"/>
              <a:gd name="connsiteY27-616" fmla="*/ 526981 h 3032924"/>
              <a:gd name="connsiteX28-617" fmla="*/ 1576606 w 3239999"/>
              <a:gd name="connsiteY28-618" fmla="*/ 2765302 h 3032924"/>
              <a:gd name="connsiteX29-619" fmla="*/ 378630 w 3239999"/>
              <a:gd name="connsiteY29-620" fmla="*/ 2472117 h 3032924"/>
              <a:gd name="connsiteX30-621" fmla="*/ 384918 w 3239999"/>
              <a:gd name="connsiteY30-622" fmla="*/ 526981 h 3032924"/>
              <a:gd name="connsiteX31-623" fmla="*/ 239143 w 3239999"/>
              <a:gd name="connsiteY31-624" fmla="*/ 526981 h 3032924"/>
              <a:gd name="connsiteX32-625" fmla="*/ 239143 w 3239999"/>
              <a:gd name="connsiteY32-626" fmla="*/ 2776423 h 3032924"/>
              <a:gd name="connsiteX33-627" fmla="*/ 1576606 w 3239999"/>
              <a:gd name="connsiteY33-628" fmla="*/ 2776423 h 3032924"/>
              <a:gd name="connsiteX34-629" fmla="*/ 1668046 w 3239999"/>
              <a:gd name="connsiteY34-630" fmla="*/ 2869642 h 3032924"/>
              <a:gd name="connsiteX0-631" fmla="*/ 1576606 w 3239999"/>
              <a:gd name="connsiteY0-632" fmla="*/ 2778202 h 3032924"/>
              <a:gd name="connsiteX1-633" fmla="*/ 1663394 w 3239999"/>
              <a:gd name="connsiteY1-634" fmla="*/ 2778202 h 3032924"/>
              <a:gd name="connsiteX2-635" fmla="*/ 1663394 w 3239999"/>
              <a:gd name="connsiteY2-636" fmla="*/ 2776423 h 3032924"/>
              <a:gd name="connsiteX3-637" fmla="*/ 3000856 w 3239999"/>
              <a:gd name="connsiteY3-638" fmla="*/ 2776423 h 3032924"/>
              <a:gd name="connsiteX4-639" fmla="*/ 3000856 w 3239999"/>
              <a:gd name="connsiteY4-640" fmla="*/ 526981 h 3032924"/>
              <a:gd name="connsiteX5-641" fmla="*/ 2855082 w 3239999"/>
              <a:gd name="connsiteY5-642" fmla="*/ 526981 h 3032924"/>
              <a:gd name="connsiteX6-643" fmla="*/ 2861369 w 3239999"/>
              <a:gd name="connsiteY6-644" fmla="*/ 2472117 h 3032924"/>
              <a:gd name="connsiteX7-645" fmla="*/ 1663394 w 3239999"/>
              <a:gd name="connsiteY7-646" fmla="*/ 2765302 h 3032924"/>
              <a:gd name="connsiteX8-647" fmla="*/ 1663394 w 3239999"/>
              <a:gd name="connsiteY8-648" fmla="*/ 526981 h 3032924"/>
              <a:gd name="connsiteX9-649" fmla="*/ 1663394 w 3239999"/>
              <a:gd name="connsiteY9-650" fmla="*/ 430441 h 3032924"/>
              <a:gd name="connsiteX10-651" fmla="*/ 1663394 w 3239999"/>
              <a:gd name="connsiteY10-652" fmla="*/ 402054 h 3032924"/>
              <a:gd name="connsiteX11-653" fmla="*/ 2406065 w 3239999"/>
              <a:gd name="connsiteY11-654" fmla="*/ 22 h 3032924"/>
              <a:gd name="connsiteX12-655" fmla="*/ 2853673 w 3239999"/>
              <a:gd name="connsiteY12-656" fmla="*/ 91100 h 3032924"/>
              <a:gd name="connsiteX13-657" fmla="*/ 2854770 w 3239999"/>
              <a:gd name="connsiteY13-658" fmla="*/ 430441 h 3032924"/>
              <a:gd name="connsiteX14-659" fmla="*/ 3120669 w 3239999"/>
              <a:gd name="connsiteY14-660" fmla="*/ 428517 h 3032924"/>
              <a:gd name="connsiteX15-661" fmla="*/ 3120669 w 3239999"/>
              <a:gd name="connsiteY15-662" fmla="*/ 738345 h 3032924"/>
              <a:gd name="connsiteX16-663" fmla="*/ 3239999 w 3239999"/>
              <a:gd name="connsiteY16-664" fmla="*/ 738345 h 3032924"/>
              <a:gd name="connsiteX17-665" fmla="*/ 3239999 w 3239999"/>
              <a:gd name="connsiteY17-666" fmla="*/ 3032924 h 3032924"/>
              <a:gd name="connsiteX18-667" fmla="*/ 0 w 3239999"/>
              <a:gd name="connsiteY18-668" fmla="*/ 3032924 h 3032924"/>
              <a:gd name="connsiteX19-669" fmla="*/ 0 w 3239999"/>
              <a:gd name="connsiteY19-670" fmla="*/ 738345 h 3032924"/>
              <a:gd name="connsiteX20-671" fmla="*/ 102477 w 3239999"/>
              <a:gd name="connsiteY20-672" fmla="*/ 738345 h 3032924"/>
              <a:gd name="connsiteX21-673" fmla="*/ 102477 w 3239999"/>
              <a:gd name="connsiteY21-674" fmla="*/ 428517 h 3032924"/>
              <a:gd name="connsiteX22-675" fmla="*/ 385229 w 3239999"/>
              <a:gd name="connsiteY22-676" fmla="*/ 430441 h 3032924"/>
              <a:gd name="connsiteX23-677" fmla="*/ 386326 w 3239999"/>
              <a:gd name="connsiteY23-678" fmla="*/ 91100 h 3032924"/>
              <a:gd name="connsiteX24-679" fmla="*/ 833935 w 3239999"/>
              <a:gd name="connsiteY24-680" fmla="*/ 22 h 3032924"/>
              <a:gd name="connsiteX25-681" fmla="*/ 1576606 w 3239999"/>
              <a:gd name="connsiteY25-682" fmla="*/ 402054 h 3032924"/>
              <a:gd name="connsiteX26-683" fmla="*/ 1576606 w 3239999"/>
              <a:gd name="connsiteY26-684" fmla="*/ 430441 h 3032924"/>
              <a:gd name="connsiteX27-685" fmla="*/ 1576606 w 3239999"/>
              <a:gd name="connsiteY27-686" fmla="*/ 526981 h 3032924"/>
              <a:gd name="connsiteX28-687" fmla="*/ 1576606 w 3239999"/>
              <a:gd name="connsiteY28-688" fmla="*/ 2765302 h 3032924"/>
              <a:gd name="connsiteX29-689" fmla="*/ 378630 w 3239999"/>
              <a:gd name="connsiteY29-690" fmla="*/ 2472117 h 3032924"/>
              <a:gd name="connsiteX30-691" fmla="*/ 384918 w 3239999"/>
              <a:gd name="connsiteY30-692" fmla="*/ 526981 h 3032924"/>
              <a:gd name="connsiteX31-693" fmla="*/ 239143 w 3239999"/>
              <a:gd name="connsiteY31-694" fmla="*/ 526981 h 3032924"/>
              <a:gd name="connsiteX32-695" fmla="*/ 239143 w 3239999"/>
              <a:gd name="connsiteY32-696" fmla="*/ 2776423 h 3032924"/>
              <a:gd name="connsiteX33-697" fmla="*/ 1576606 w 3239999"/>
              <a:gd name="connsiteY33-698" fmla="*/ 2776423 h 3032924"/>
              <a:gd name="connsiteX34-699" fmla="*/ 1668046 w 3239999"/>
              <a:gd name="connsiteY34-700" fmla="*/ 2869642 h 3032924"/>
              <a:gd name="connsiteX0-701" fmla="*/ 1576606 w 3239999"/>
              <a:gd name="connsiteY0-702" fmla="*/ 2778202 h 3032924"/>
              <a:gd name="connsiteX1-703" fmla="*/ 1663394 w 3239999"/>
              <a:gd name="connsiteY1-704" fmla="*/ 2778202 h 3032924"/>
              <a:gd name="connsiteX2-705" fmla="*/ 1663394 w 3239999"/>
              <a:gd name="connsiteY2-706" fmla="*/ 2776423 h 3032924"/>
              <a:gd name="connsiteX3-707" fmla="*/ 3000856 w 3239999"/>
              <a:gd name="connsiteY3-708" fmla="*/ 2776423 h 3032924"/>
              <a:gd name="connsiteX4-709" fmla="*/ 3000856 w 3239999"/>
              <a:gd name="connsiteY4-710" fmla="*/ 526981 h 3032924"/>
              <a:gd name="connsiteX5-711" fmla="*/ 2855082 w 3239999"/>
              <a:gd name="connsiteY5-712" fmla="*/ 526981 h 3032924"/>
              <a:gd name="connsiteX6-713" fmla="*/ 2861369 w 3239999"/>
              <a:gd name="connsiteY6-714" fmla="*/ 2472117 h 3032924"/>
              <a:gd name="connsiteX7-715" fmla="*/ 1663394 w 3239999"/>
              <a:gd name="connsiteY7-716" fmla="*/ 2765302 h 3032924"/>
              <a:gd name="connsiteX8-717" fmla="*/ 1663394 w 3239999"/>
              <a:gd name="connsiteY8-718" fmla="*/ 526981 h 3032924"/>
              <a:gd name="connsiteX9-719" fmla="*/ 1663394 w 3239999"/>
              <a:gd name="connsiteY9-720" fmla="*/ 430441 h 3032924"/>
              <a:gd name="connsiteX10-721" fmla="*/ 1663394 w 3239999"/>
              <a:gd name="connsiteY10-722" fmla="*/ 402054 h 3032924"/>
              <a:gd name="connsiteX11-723" fmla="*/ 2406065 w 3239999"/>
              <a:gd name="connsiteY11-724" fmla="*/ 22 h 3032924"/>
              <a:gd name="connsiteX12-725" fmla="*/ 2853673 w 3239999"/>
              <a:gd name="connsiteY12-726" fmla="*/ 91100 h 3032924"/>
              <a:gd name="connsiteX13-727" fmla="*/ 2854770 w 3239999"/>
              <a:gd name="connsiteY13-728" fmla="*/ 430441 h 3032924"/>
              <a:gd name="connsiteX14-729" fmla="*/ 3120669 w 3239999"/>
              <a:gd name="connsiteY14-730" fmla="*/ 428517 h 3032924"/>
              <a:gd name="connsiteX15-731" fmla="*/ 3120669 w 3239999"/>
              <a:gd name="connsiteY15-732" fmla="*/ 738345 h 3032924"/>
              <a:gd name="connsiteX16-733" fmla="*/ 3239999 w 3239999"/>
              <a:gd name="connsiteY16-734" fmla="*/ 738345 h 3032924"/>
              <a:gd name="connsiteX17-735" fmla="*/ 3239999 w 3239999"/>
              <a:gd name="connsiteY17-736" fmla="*/ 3032924 h 3032924"/>
              <a:gd name="connsiteX18-737" fmla="*/ 0 w 3239999"/>
              <a:gd name="connsiteY18-738" fmla="*/ 3032924 h 3032924"/>
              <a:gd name="connsiteX19-739" fmla="*/ 0 w 3239999"/>
              <a:gd name="connsiteY19-740" fmla="*/ 738345 h 3032924"/>
              <a:gd name="connsiteX20-741" fmla="*/ 102477 w 3239999"/>
              <a:gd name="connsiteY20-742" fmla="*/ 738345 h 3032924"/>
              <a:gd name="connsiteX21-743" fmla="*/ 102477 w 3239999"/>
              <a:gd name="connsiteY21-744" fmla="*/ 428517 h 3032924"/>
              <a:gd name="connsiteX22-745" fmla="*/ 385229 w 3239999"/>
              <a:gd name="connsiteY22-746" fmla="*/ 430441 h 3032924"/>
              <a:gd name="connsiteX23-747" fmla="*/ 386326 w 3239999"/>
              <a:gd name="connsiteY23-748" fmla="*/ 91100 h 3032924"/>
              <a:gd name="connsiteX24-749" fmla="*/ 833935 w 3239999"/>
              <a:gd name="connsiteY24-750" fmla="*/ 22 h 3032924"/>
              <a:gd name="connsiteX25-751" fmla="*/ 1576606 w 3239999"/>
              <a:gd name="connsiteY25-752" fmla="*/ 402054 h 3032924"/>
              <a:gd name="connsiteX26-753" fmla="*/ 1576606 w 3239999"/>
              <a:gd name="connsiteY26-754" fmla="*/ 430441 h 3032924"/>
              <a:gd name="connsiteX27-755" fmla="*/ 1576606 w 3239999"/>
              <a:gd name="connsiteY27-756" fmla="*/ 526981 h 3032924"/>
              <a:gd name="connsiteX28-757" fmla="*/ 1576606 w 3239999"/>
              <a:gd name="connsiteY28-758" fmla="*/ 2765302 h 3032924"/>
              <a:gd name="connsiteX29-759" fmla="*/ 378630 w 3239999"/>
              <a:gd name="connsiteY29-760" fmla="*/ 2472117 h 3032924"/>
              <a:gd name="connsiteX30-761" fmla="*/ 384918 w 3239999"/>
              <a:gd name="connsiteY30-762" fmla="*/ 526981 h 3032924"/>
              <a:gd name="connsiteX31-763" fmla="*/ 239143 w 3239999"/>
              <a:gd name="connsiteY31-764" fmla="*/ 526981 h 3032924"/>
              <a:gd name="connsiteX32-765" fmla="*/ 239143 w 3239999"/>
              <a:gd name="connsiteY32-766" fmla="*/ 2776423 h 3032924"/>
              <a:gd name="connsiteX33-767" fmla="*/ 1576606 w 3239999"/>
              <a:gd name="connsiteY33-768" fmla="*/ 2776423 h 3032924"/>
              <a:gd name="connsiteX34-769" fmla="*/ 1668046 w 3239999"/>
              <a:gd name="connsiteY34-770" fmla="*/ 2869642 h 3032924"/>
              <a:gd name="connsiteX0-771" fmla="*/ 1576606 w 3239999"/>
              <a:gd name="connsiteY0-772" fmla="*/ 2778202 h 3032924"/>
              <a:gd name="connsiteX1-773" fmla="*/ 1663394 w 3239999"/>
              <a:gd name="connsiteY1-774" fmla="*/ 2778202 h 3032924"/>
              <a:gd name="connsiteX2-775" fmla="*/ 1663394 w 3239999"/>
              <a:gd name="connsiteY2-776" fmla="*/ 2776423 h 3032924"/>
              <a:gd name="connsiteX3-777" fmla="*/ 3000856 w 3239999"/>
              <a:gd name="connsiteY3-778" fmla="*/ 2776423 h 3032924"/>
              <a:gd name="connsiteX4-779" fmla="*/ 3000856 w 3239999"/>
              <a:gd name="connsiteY4-780" fmla="*/ 526981 h 3032924"/>
              <a:gd name="connsiteX5-781" fmla="*/ 2855082 w 3239999"/>
              <a:gd name="connsiteY5-782" fmla="*/ 526981 h 3032924"/>
              <a:gd name="connsiteX6-783" fmla="*/ 2861369 w 3239999"/>
              <a:gd name="connsiteY6-784" fmla="*/ 2472117 h 3032924"/>
              <a:gd name="connsiteX7-785" fmla="*/ 1663394 w 3239999"/>
              <a:gd name="connsiteY7-786" fmla="*/ 2765302 h 3032924"/>
              <a:gd name="connsiteX8-787" fmla="*/ 1663394 w 3239999"/>
              <a:gd name="connsiteY8-788" fmla="*/ 526981 h 3032924"/>
              <a:gd name="connsiteX9-789" fmla="*/ 1663394 w 3239999"/>
              <a:gd name="connsiteY9-790" fmla="*/ 430441 h 3032924"/>
              <a:gd name="connsiteX10-791" fmla="*/ 1663394 w 3239999"/>
              <a:gd name="connsiteY10-792" fmla="*/ 402054 h 3032924"/>
              <a:gd name="connsiteX11-793" fmla="*/ 2406065 w 3239999"/>
              <a:gd name="connsiteY11-794" fmla="*/ 22 h 3032924"/>
              <a:gd name="connsiteX12-795" fmla="*/ 2853673 w 3239999"/>
              <a:gd name="connsiteY12-796" fmla="*/ 91100 h 3032924"/>
              <a:gd name="connsiteX13-797" fmla="*/ 2854770 w 3239999"/>
              <a:gd name="connsiteY13-798" fmla="*/ 430441 h 3032924"/>
              <a:gd name="connsiteX14-799" fmla="*/ 3120669 w 3239999"/>
              <a:gd name="connsiteY14-800" fmla="*/ 428517 h 3032924"/>
              <a:gd name="connsiteX15-801" fmla="*/ 3120669 w 3239999"/>
              <a:gd name="connsiteY15-802" fmla="*/ 738345 h 3032924"/>
              <a:gd name="connsiteX16-803" fmla="*/ 3239999 w 3239999"/>
              <a:gd name="connsiteY16-804" fmla="*/ 738345 h 3032924"/>
              <a:gd name="connsiteX17-805" fmla="*/ 3239999 w 3239999"/>
              <a:gd name="connsiteY17-806" fmla="*/ 3032924 h 3032924"/>
              <a:gd name="connsiteX18-807" fmla="*/ 0 w 3239999"/>
              <a:gd name="connsiteY18-808" fmla="*/ 3032924 h 3032924"/>
              <a:gd name="connsiteX19-809" fmla="*/ 0 w 3239999"/>
              <a:gd name="connsiteY19-810" fmla="*/ 738345 h 3032924"/>
              <a:gd name="connsiteX20-811" fmla="*/ 102477 w 3239999"/>
              <a:gd name="connsiteY20-812" fmla="*/ 738345 h 3032924"/>
              <a:gd name="connsiteX21-813" fmla="*/ 102477 w 3239999"/>
              <a:gd name="connsiteY21-814" fmla="*/ 428517 h 3032924"/>
              <a:gd name="connsiteX22-815" fmla="*/ 385229 w 3239999"/>
              <a:gd name="connsiteY22-816" fmla="*/ 430441 h 3032924"/>
              <a:gd name="connsiteX23-817" fmla="*/ 386326 w 3239999"/>
              <a:gd name="connsiteY23-818" fmla="*/ 91100 h 3032924"/>
              <a:gd name="connsiteX24-819" fmla="*/ 833935 w 3239999"/>
              <a:gd name="connsiteY24-820" fmla="*/ 22 h 3032924"/>
              <a:gd name="connsiteX25-821" fmla="*/ 1576606 w 3239999"/>
              <a:gd name="connsiteY25-822" fmla="*/ 402054 h 3032924"/>
              <a:gd name="connsiteX26-823" fmla="*/ 1576606 w 3239999"/>
              <a:gd name="connsiteY26-824" fmla="*/ 430441 h 3032924"/>
              <a:gd name="connsiteX27-825" fmla="*/ 1576606 w 3239999"/>
              <a:gd name="connsiteY27-826" fmla="*/ 526981 h 3032924"/>
              <a:gd name="connsiteX28-827" fmla="*/ 1576606 w 3239999"/>
              <a:gd name="connsiteY28-828" fmla="*/ 2765302 h 3032924"/>
              <a:gd name="connsiteX29-829" fmla="*/ 378630 w 3239999"/>
              <a:gd name="connsiteY29-830" fmla="*/ 2472117 h 3032924"/>
              <a:gd name="connsiteX30-831" fmla="*/ 384918 w 3239999"/>
              <a:gd name="connsiteY30-832" fmla="*/ 526981 h 3032924"/>
              <a:gd name="connsiteX31-833" fmla="*/ 239143 w 3239999"/>
              <a:gd name="connsiteY31-834" fmla="*/ 526981 h 3032924"/>
              <a:gd name="connsiteX32-835" fmla="*/ 239143 w 3239999"/>
              <a:gd name="connsiteY32-836" fmla="*/ 2776423 h 3032924"/>
              <a:gd name="connsiteX33-837" fmla="*/ 1576606 w 3239999"/>
              <a:gd name="connsiteY33-838" fmla="*/ 2776423 h 3032924"/>
              <a:gd name="connsiteX34-839" fmla="*/ 1668046 w 3239999"/>
              <a:gd name="connsiteY34-840" fmla="*/ 2869642 h 3032924"/>
              <a:gd name="connsiteX0-841" fmla="*/ 1576606 w 3239999"/>
              <a:gd name="connsiteY0-842" fmla="*/ 2778202 h 3032924"/>
              <a:gd name="connsiteX1-843" fmla="*/ 1663394 w 3239999"/>
              <a:gd name="connsiteY1-844" fmla="*/ 2778202 h 3032924"/>
              <a:gd name="connsiteX2-845" fmla="*/ 1663394 w 3239999"/>
              <a:gd name="connsiteY2-846" fmla="*/ 2776423 h 3032924"/>
              <a:gd name="connsiteX3-847" fmla="*/ 3000856 w 3239999"/>
              <a:gd name="connsiteY3-848" fmla="*/ 2776423 h 3032924"/>
              <a:gd name="connsiteX4-849" fmla="*/ 3000856 w 3239999"/>
              <a:gd name="connsiteY4-850" fmla="*/ 526981 h 3032924"/>
              <a:gd name="connsiteX5-851" fmla="*/ 2855082 w 3239999"/>
              <a:gd name="connsiteY5-852" fmla="*/ 526981 h 3032924"/>
              <a:gd name="connsiteX6-853" fmla="*/ 2861369 w 3239999"/>
              <a:gd name="connsiteY6-854" fmla="*/ 2472117 h 3032924"/>
              <a:gd name="connsiteX7-855" fmla="*/ 1663394 w 3239999"/>
              <a:gd name="connsiteY7-856" fmla="*/ 2765302 h 3032924"/>
              <a:gd name="connsiteX8-857" fmla="*/ 1663394 w 3239999"/>
              <a:gd name="connsiteY8-858" fmla="*/ 526981 h 3032924"/>
              <a:gd name="connsiteX9-859" fmla="*/ 1663394 w 3239999"/>
              <a:gd name="connsiteY9-860" fmla="*/ 430441 h 3032924"/>
              <a:gd name="connsiteX10-861" fmla="*/ 1663394 w 3239999"/>
              <a:gd name="connsiteY10-862" fmla="*/ 402054 h 3032924"/>
              <a:gd name="connsiteX11-863" fmla="*/ 2406065 w 3239999"/>
              <a:gd name="connsiteY11-864" fmla="*/ 22 h 3032924"/>
              <a:gd name="connsiteX12-865" fmla="*/ 2853673 w 3239999"/>
              <a:gd name="connsiteY12-866" fmla="*/ 91100 h 3032924"/>
              <a:gd name="connsiteX13-867" fmla="*/ 2854770 w 3239999"/>
              <a:gd name="connsiteY13-868" fmla="*/ 430441 h 3032924"/>
              <a:gd name="connsiteX14-869" fmla="*/ 3120669 w 3239999"/>
              <a:gd name="connsiteY14-870" fmla="*/ 428517 h 3032924"/>
              <a:gd name="connsiteX15-871" fmla="*/ 3120669 w 3239999"/>
              <a:gd name="connsiteY15-872" fmla="*/ 738345 h 3032924"/>
              <a:gd name="connsiteX16-873" fmla="*/ 3239999 w 3239999"/>
              <a:gd name="connsiteY16-874" fmla="*/ 738345 h 3032924"/>
              <a:gd name="connsiteX17-875" fmla="*/ 3239999 w 3239999"/>
              <a:gd name="connsiteY17-876" fmla="*/ 3032924 h 3032924"/>
              <a:gd name="connsiteX18-877" fmla="*/ 0 w 3239999"/>
              <a:gd name="connsiteY18-878" fmla="*/ 3032924 h 3032924"/>
              <a:gd name="connsiteX19-879" fmla="*/ 0 w 3239999"/>
              <a:gd name="connsiteY19-880" fmla="*/ 738345 h 3032924"/>
              <a:gd name="connsiteX20-881" fmla="*/ 102477 w 3239999"/>
              <a:gd name="connsiteY20-882" fmla="*/ 738345 h 3032924"/>
              <a:gd name="connsiteX21-883" fmla="*/ 102477 w 3239999"/>
              <a:gd name="connsiteY21-884" fmla="*/ 428517 h 3032924"/>
              <a:gd name="connsiteX22-885" fmla="*/ 385229 w 3239999"/>
              <a:gd name="connsiteY22-886" fmla="*/ 430441 h 3032924"/>
              <a:gd name="connsiteX23-887" fmla="*/ 386326 w 3239999"/>
              <a:gd name="connsiteY23-888" fmla="*/ 91100 h 3032924"/>
              <a:gd name="connsiteX24-889" fmla="*/ 833935 w 3239999"/>
              <a:gd name="connsiteY24-890" fmla="*/ 22 h 3032924"/>
              <a:gd name="connsiteX25-891" fmla="*/ 1576606 w 3239999"/>
              <a:gd name="connsiteY25-892" fmla="*/ 402054 h 3032924"/>
              <a:gd name="connsiteX26-893" fmla="*/ 1576606 w 3239999"/>
              <a:gd name="connsiteY26-894" fmla="*/ 430441 h 3032924"/>
              <a:gd name="connsiteX27-895" fmla="*/ 1576606 w 3239999"/>
              <a:gd name="connsiteY27-896" fmla="*/ 526981 h 3032924"/>
              <a:gd name="connsiteX28-897" fmla="*/ 1576606 w 3239999"/>
              <a:gd name="connsiteY28-898" fmla="*/ 2765302 h 3032924"/>
              <a:gd name="connsiteX29-899" fmla="*/ 378630 w 3239999"/>
              <a:gd name="connsiteY29-900" fmla="*/ 2472117 h 3032924"/>
              <a:gd name="connsiteX30-901" fmla="*/ 384918 w 3239999"/>
              <a:gd name="connsiteY30-902" fmla="*/ 526981 h 3032924"/>
              <a:gd name="connsiteX31-903" fmla="*/ 239143 w 3239999"/>
              <a:gd name="connsiteY31-904" fmla="*/ 526981 h 3032924"/>
              <a:gd name="connsiteX32-905" fmla="*/ 239143 w 3239999"/>
              <a:gd name="connsiteY32-906" fmla="*/ 2776423 h 3032924"/>
              <a:gd name="connsiteX33-907" fmla="*/ 1576606 w 3239999"/>
              <a:gd name="connsiteY33-908" fmla="*/ 2776423 h 3032924"/>
              <a:gd name="connsiteX34-909" fmla="*/ 1668046 w 3239999"/>
              <a:gd name="connsiteY34-910" fmla="*/ 2869642 h 3032924"/>
              <a:gd name="connsiteX0-911" fmla="*/ 1576606 w 3239999"/>
              <a:gd name="connsiteY0-912" fmla="*/ 2778202 h 3032924"/>
              <a:gd name="connsiteX1-913" fmla="*/ 1663394 w 3239999"/>
              <a:gd name="connsiteY1-914" fmla="*/ 2778202 h 3032924"/>
              <a:gd name="connsiteX2-915" fmla="*/ 1663394 w 3239999"/>
              <a:gd name="connsiteY2-916" fmla="*/ 2776423 h 3032924"/>
              <a:gd name="connsiteX3-917" fmla="*/ 3000856 w 3239999"/>
              <a:gd name="connsiteY3-918" fmla="*/ 2776423 h 3032924"/>
              <a:gd name="connsiteX4-919" fmla="*/ 3000856 w 3239999"/>
              <a:gd name="connsiteY4-920" fmla="*/ 526981 h 3032924"/>
              <a:gd name="connsiteX5-921" fmla="*/ 2855082 w 3239999"/>
              <a:gd name="connsiteY5-922" fmla="*/ 526981 h 3032924"/>
              <a:gd name="connsiteX6-923" fmla="*/ 2861369 w 3239999"/>
              <a:gd name="connsiteY6-924" fmla="*/ 2472117 h 3032924"/>
              <a:gd name="connsiteX7-925" fmla="*/ 1663394 w 3239999"/>
              <a:gd name="connsiteY7-926" fmla="*/ 2765302 h 3032924"/>
              <a:gd name="connsiteX8-927" fmla="*/ 1663394 w 3239999"/>
              <a:gd name="connsiteY8-928" fmla="*/ 526981 h 3032924"/>
              <a:gd name="connsiteX9-929" fmla="*/ 1663394 w 3239999"/>
              <a:gd name="connsiteY9-930" fmla="*/ 430441 h 3032924"/>
              <a:gd name="connsiteX10-931" fmla="*/ 1663394 w 3239999"/>
              <a:gd name="connsiteY10-932" fmla="*/ 402054 h 3032924"/>
              <a:gd name="connsiteX11-933" fmla="*/ 2406065 w 3239999"/>
              <a:gd name="connsiteY11-934" fmla="*/ 22 h 3032924"/>
              <a:gd name="connsiteX12-935" fmla="*/ 2853673 w 3239999"/>
              <a:gd name="connsiteY12-936" fmla="*/ 91100 h 3032924"/>
              <a:gd name="connsiteX13-937" fmla="*/ 2854770 w 3239999"/>
              <a:gd name="connsiteY13-938" fmla="*/ 430441 h 3032924"/>
              <a:gd name="connsiteX14-939" fmla="*/ 3120669 w 3239999"/>
              <a:gd name="connsiteY14-940" fmla="*/ 428517 h 3032924"/>
              <a:gd name="connsiteX15-941" fmla="*/ 3120669 w 3239999"/>
              <a:gd name="connsiteY15-942" fmla="*/ 738345 h 3032924"/>
              <a:gd name="connsiteX16-943" fmla="*/ 3239999 w 3239999"/>
              <a:gd name="connsiteY16-944" fmla="*/ 738345 h 3032924"/>
              <a:gd name="connsiteX17-945" fmla="*/ 3239999 w 3239999"/>
              <a:gd name="connsiteY17-946" fmla="*/ 3032924 h 3032924"/>
              <a:gd name="connsiteX18-947" fmla="*/ 0 w 3239999"/>
              <a:gd name="connsiteY18-948" fmla="*/ 3032924 h 3032924"/>
              <a:gd name="connsiteX19-949" fmla="*/ 0 w 3239999"/>
              <a:gd name="connsiteY19-950" fmla="*/ 738345 h 3032924"/>
              <a:gd name="connsiteX20-951" fmla="*/ 102477 w 3239999"/>
              <a:gd name="connsiteY20-952" fmla="*/ 738345 h 3032924"/>
              <a:gd name="connsiteX21-953" fmla="*/ 102477 w 3239999"/>
              <a:gd name="connsiteY21-954" fmla="*/ 428517 h 3032924"/>
              <a:gd name="connsiteX22-955" fmla="*/ 385229 w 3239999"/>
              <a:gd name="connsiteY22-956" fmla="*/ 430441 h 3032924"/>
              <a:gd name="connsiteX23-957" fmla="*/ 386326 w 3239999"/>
              <a:gd name="connsiteY23-958" fmla="*/ 91100 h 3032924"/>
              <a:gd name="connsiteX24-959" fmla="*/ 833935 w 3239999"/>
              <a:gd name="connsiteY24-960" fmla="*/ 22 h 3032924"/>
              <a:gd name="connsiteX25-961" fmla="*/ 1576606 w 3239999"/>
              <a:gd name="connsiteY25-962" fmla="*/ 402054 h 3032924"/>
              <a:gd name="connsiteX26-963" fmla="*/ 1576606 w 3239999"/>
              <a:gd name="connsiteY26-964" fmla="*/ 430441 h 3032924"/>
              <a:gd name="connsiteX27-965" fmla="*/ 1576606 w 3239999"/>
              <a:gd name="connsiteY27-966" fmla="*/ 526981 h 3032924"/>
              <a:gd name="connsiteX28-967" fmla="*/ 1576606 w 3239999"/>
              <a:gd name="connsiteY28-968" fmla="*/ 2765302 h 3032924"/>
              <a:gd name="connsiteX29-969" fmla="*/ 378630 w 3239999"/>
              <a:gd name="connsiteY29-970" fmla="*/ 2472117 h 3032924"/>
              <a:gd name="connsiteX30-971" fmla="*/ 384918 w 3239999"/>
              <a:gd name="connsiteY30-972" fmla="*/ 526981 h 3032924"/>
              <a:gd name="connsiteX31-973" fmla="*/ 239143 w 3239999"/>
              <a:gd name="connsiteY31-974" fmla="*/ 526981 h 3032924"/>
              <a:gd name="connsiteX32-975" fmla="*/ 239143 w 3239999"/>
              <a:gd name="connsiteY32-976" fmla="*/ 2776423 h 3032924"/>
              <a:gd name="connsiteX33-977" fmla="*/ 1576606 w 3239999"/>
              <a:gd name="connsiteY33-978" fmla="*/ 2776423 h 3032924"/>
              <a:gd name="connsiteX34-979" fmla="*/ 1668046 w 3239999"/>
              <a:gd name="connsiteY34-980" fmla="*/ 2869642 h 3032924"/>
              <a:gd name="connsiteX0-981" fmla="*/ 1576606 w 3239999"/>
              <a:gd name="connsiteY0-982" fmla="*/ 2778202 h 3032924"/>
              <a:gd name="connsiteX1-983" fmla="*/ 1663394 w 3239999"/>
              <a:gd name="connsiteY1-984" fmla="*/ 2778202 h 3032924"/>
              <a:gd name="connsiteX2-985" fmla="*/ 1663394 w 3239999"/>
              <a:gd name="connsiteY2-986" fmla="*/ 2776423 h 3032924"/>
              <a:gd name="connsiteX3-987" fmla="*/ 3000856 w 3239999"/>
              <a:gd name="connsiteY3-988" fmla="*/ 2776423 h 3032924"/>
              <a:gd name="connsiteX4-989" fmla="*/ 3000856 w 3239999"/>
              <a:gd name="connsiteY4-990" fmla="*/ 526981 h 3032924"/>
              <a:gd name="connsiteX5-991" fmla="*/ 2855082 w 3239999"/>
              <a:gd name="connsiteY5-992" fmla="*/ 526981 h 3032924"/>
              <a:gd name="connsiteX6-993" fmla="*/ 2861369 w 3239999"/>
              <a:gd name="connsiteY6-994" fmla="*/ 2472117 h 3032924"/>
              <a:gd name="connsiteX7-995" fmla="*/ 1663394 w 3239999"/>
              <a:gd name="connsiteY7-996" fmla="*/ 2765302 h 3032924"/>
              <a:gd name="connsiteX8-997" fmla="*/ 1663394 w 3239999"/>
              <a:gd name="connsiteY8-998" fmla="*/ 526981 h 3032924"/>
              <a:gd name="connsiteX9-999" fmla="*/ 1663394 w 3239999"/>
              <a:gd name="connsiteY9-1000" fmla="*/ 430441 h 3032924"/>
              <a:gd name="connsiteX10-1001" fmla="*/ 1663394 w 3239999"/>
              <a:gd name="connsiteY10-1002" fmla="*/ 402054 h 3032924"/>
              <a:gd name="connsiteX11-1003" fmla="*/ 2406065 w 3239999"/>
              <a:gd name="connsiteY11-1004" fmla="*/ 22 h 3032924"/>
              <a:gd name="connsiteX12-1005" fmla="*/ 2853673 w 3239999"/>
              <a:gd name="connsiteY12-1006" fmla="*/ 91100 h 3032924"/>
              <a:gd name="connsiteX13-1007" fmla="*/ 2854770 w 3239999"/>
              <a:gd name="connsiteY13-1008" fmla="*/ 430441 h 3032924"/>
              <a:gd name="connsiteX14-1009" fmla="*/ 3120669 w 3239999"/>
              <a:gd name="connsiteY14-1010" fmla="*/ 428517 h 3032924"/>
              <a:gd name="connsiteX15-1011" fmla="*/ 3120669 w 3239999"/>
              <a:gd name="connsiteY15-1012" fmla="*/ 738345 h 3032924"/>
              <a:gd name="connsiteX16-1013" fmla="*/ 3239999 w 3239999"/>
              <a:gd name="connsiteY16-1014" fmla="*/ 738345 h 3032924"/>
              <a:gd name="connsiteX17-1015" fmla="*/ 3239999 w 3239999"/>
              <a:gd name="connsiteY17-1016" fmla="*/ 3032924 h 3032924"/>
              <a:gd name="connsiteX18-1017" fmla="*/ 0 w 3239999"/>
              <a:gd name="connsiteY18-1018" fmla="*/ 3032924 h 3032924"/>
              <a:gd name="connsiteX19-1019" fmla="*/ 0 w 3239999"/>
              <a:gd name="connsiteY19-1020" fmla="*/ 738345 h 3032924"/>
              <a:gd name="connsiteX20-1021" fmla="*/ 102477 w 3239999"/>
              <a:gd name="connsiteY20-1022" fmla="*/ 738345 h 3032924"/>
              <a:gd name="connsiteX21-1023" fmla="*/ 102477 w 3239999"/>
              <a:gd name="connsiteY21-1024" fmla="*/ 428517 h 3032924"/>
              <a:gd name="connsiteX22-1025" fmla="*/ 385229 w 3239999"/>
              <a:gd name="connsiteY22-1026" fmla="*/ 430441 h 3032924"/>
              <a:gd name="connsiteX23-1027" fmla="*/ 386326 w 3239999"/>
              <a:gd name="connsiteY23-1028" fmla="*/ 91100 h 3032924"/>
              <a:gd name="connsiteX24-1029" fmla="*/ 833935 w 3239999"/>
              <a:gd name="connsiteY24-1030" fmla="*/ 22 h 3032924"/>
              <a:gd name="connsiteX25-1031" fmla="*/ 1576606 w 3239999"/>
              <a:gd name="connsiteY25-1032" fmla="*/ 402054 h 3032924"/>
              <a:gd name="connsiteX26-1033" fmla="*/ 1576606 w 3239999"/>
              <a:gd name="connsiteY26-1034" fmla="*/ 430441 h 3032924"/>
              <a:gd name="connsiteX27-1035" fmla="*/ 1576606 w 3239999"/>
              <a:gd name="connsiteY27-1036" fmla="*/ 526981 h 3032924"/>
              <a:gd name="connsiteX28-1037" fmla="*/ 1576606 w 3239999"/>
              <a:gd name="connsiteY28-1038" fmla="*/ 2765302 h 3032924"/>
              <a:gd name="connsiteX29-1039" fmla="*/ 378630 w 3239999"/>
              <a:gd name="connsiteY29-1040" fmla="*/ 2472117 h 3032924"/>
              <a:gd name="connsiteX30-1041" fmla="*/ 384918 w 3239999"/>
              <a:gd name="connsiteY30-1042" fmla="*/ 526981 h 3032924"/>
              <a:gd name="connsiteX31-1043" fmla="*/ 239143 w 3239999"/>
              <a:gd name="connsiteY31-1044" fmla="*/ 526981 h 3032924"/>
              <a:gd name="connsiteX32-1045" fmla="*/ 239143 w 3239999"/>
              <a:gd name="connsiteY32-1046" fmla="*/ 2776423 h 3032924"/>
              <a:gd name="connsiteX33-1047" fmla="*/ 1576606 w 3239999"/>
              <a:gd name="connsiteY33-1048" fmla="*/ 2776423 h 3032924"/>
              <a:gd name="connsiteX34-1049" fmla="*/ 1668046 w 3239999"/>
              <a:gd name="connsiteY34-1050" fmla="*/ 2869642 h 3032924"/>
              <a:gd name="connsiteX0-1051" fmla="*/ 1576606 w 3239999"/>
              <a:gd name="connsiteY0-1052" fmla="*/ 2778202 h 3032924"/>
              <a:gd name="connsiteX1-1053" fmla="*/ 1663394 w 3239999"/>
              <a:gd name="connsiteY1-1054" fmla="*/ 2778202 h 3032924"/>
              <a:gd name="connsiteX2-1055" fmla="*/ 1663394 w 3239999"/>
              <a:gd name="connsiteY2-1056" fmla="*/ 2776423 h 3032924"/>
              <a:gd name="connsiteX3-1057" fmla="*/ 3000856 w 3239999"/>
              <a:gd name="connsiteY3-1058" fmla="*/ 2776423 h 3032924"/>
              <a:gd name="connsiteX4-1059" fmla="*/ 3000856 w 3239999"/>
              <a:gd name="connsiteY4-1060" fmla="*/ 526981 h 3032924"/>
              <a:gd name="connsiteX5-1061" fmla="*/ 2855082 w 3239999"/>
              <a:gd name="connsiteY5-1062" fmla="*/ 526981 h 3032924"/>
              <a:gd name="connsiteX6-1063" fmla="*/ 2861369 w 3239999"/>
              <a:gd name="connsiteY6-1064" fmla="*/ 2472117 h 3032924"/>
              <a:gd name="connsiteX7-1065" fmla="*/ 1663394 w 3239999"/>
              <a:gd name="connsiteY7-1066" fmla="*/ 2765302 h 3032924"/>
              <a:gd name="connsiteX8-1067" fmla="*/ 1663394 w 3239999"/>
              <a:gd name="connsiteY8-1068" fmla="*/ 526981 h 3032924"/>
              <a:gd name="connsiteX9-1069" fmla="*/ 1663394 w 3239999"/>
              <a:gd name="connsiteY9-1070" fmla="*/ 430441 h 3032924"/>
              <a:gd name="connsiteX10-1071" fmla="*/ 1663394 w 3239999"/>
              <a:gd name="connsiteY10-1072" fmla="*/ 402054 h 3032924"/>
              <a:gd name="connsiteX11-1073" fmla="*/ 2406065 w 3239999"/>
              <a:gd name="connsiteY11-1074" fmla="*/ 22 h 3032924"/>
              <a:gd name="connsiteX12-1075" fmla="*/ 2853673 w 3239999"/>
              <a:gd name="connsiteY12-1076" fmla="*/ 91100 h 3032924"/>
              <a:gd name="connsiteX13-1077" fmla="*/ 2854770 w 3239999"/>
              <a:gd name="connsiteY13-1078" fmla="*/ 430441 h 3032924"/>
              <a:gd name="connsiteX14-1079" fmla="*/ 3120669 w 3239999"/>
              <a:gd name="connsiteY14-1080" fmla="*/ 428517 h 3032924"/>
              <a:gd name="connsiteX15-1081" fmla="*/ 3120669 w 3239999"/>
              <a:gd name="connsiteY15-1082" fmla="*/ 738345 h 3032924"/>
              <a:gd name="connsiteX16-1083" fmla="*/ 3239999 w 3239999"/>
              <a:gd name="connsiteY16-1084" fmla="*/ 738345 h 3032924"/>
              <a:gd name="connsiteX17-1085" fmla="*/ 3239999 w 3239999"/>
              <a:gd name="connsiteY17-1086" fmla="*/ 3032924 h 3032924"/>
              <a:gd name="connsiteX18-1087" fmla="*/ 0 w 3239999"/>
              <a:gd name="connsiteY18-1088" fmla="*/ 3032924 h 3032924"/>
              <a:gd name="connsiteX19-1089" fmla="*/ 0 w 3239999"/>
              <a:gd name="connsiteY19-1090" fmla="*/ 738345 h 3032924"/>
              <a:gd name="connsiteX20-1091" fmla="*/ 102477 w 3239999"/>
              <a:gd name="connsiteY20-1092" fmla="*/ 738345 h 3032924"/>
              <a:gd name="connsiteX21-1093" fmla="*/ 102477 w 3239999"/>
              <a:gd name="connsiteY21-1094" fmla="*/ 428517 h 3032924"/>
              <a:gd name="connsiteX22-1095" fmla="*/ 385229 w 3239999"/>
              <a:gd name="connsiteY22-1096" fmla="*/ 430441 h 3032924"/>
              <a:gd name="connsiteX23-1097" fmla="*/ 386326 w 3239999"/>
              <a:gd name="connsiteY23-1098" fmla="*/ 91100 h 3032924"/>
              <a:gd name="connsiteX24-1099" fmla="*/ 833935 w 3239999"/>
              <a:gd name="connsiteY24-1100" fmla="*/ 22 h 3032924"/>
              <a:gd name="connsiteX25-1101" fmla="*/ 1576606 w 3239999"/>
              <a:gd name="connsiteY25-1102" fmla="*/ 402054 h 3032924"/>
              <a:gd name="connsiteX26-1103" fmla="*/ 1576606 w 3239999"/>
              <a:gd name="connsiteY26-1104" fmla="*/ 430441 h 3032924"/>
              <a:gd name="connsiteX27-1105" fmla="*/ 1576606 w 3239999"/>
              <a:gd name="connsiteY27-1106" fmla="*/ 526981 h 3032924"/>
              <a:gd name="connsiteX28-1107" fmla="*/ 1576606 w 3239999"/>
              <a:gd name="connsiteY28-1108" fmla="*/ 2765302 h 3032924"/>
              <a:gd name="connsiteX29-1109" fmla="*/ 378630 w 3239999"/>
              <a:gd name="connsiteY29-1110" fmla="*/ 2472117 h 3032924"/>
              <a:gd name="connsiteX30-1111" fmla="*/ 384918 w 3239999"/>
              <a:gd name="connsiteY30-1112" fmla="*/ 526981 h 3032924"/>
              <a:gd name="connsiteX31-1113" fmla="*/ 239143 w 3239999"/>
              <a:gd name="connsiteY31-1114" fmla="*/ 526981 h 3032924"/>
              <a:gd name="connsiteX32-1115" fmla="*/ 239143 w 3239999"/>
              <a:gd name="connsiteY32-1116" fmla="*/ 2776423 h 3032924"/>
              <a:gd name="connsiteX33-1117" fmla="*/ 1576606 w 3239999"/>
              <a:gd name="connsiteY33-1118" fmla="*/ 2776423 h 3032924"/>
              <a:gd name="connsiteX0-1119" fmla="*/ 1576606 w 3239999"/>
              <a:gd name="connsiteY0-1120" fmla="*/ 2778202 h 3032924"/>
              <a:gd name="connsiteX1-1121" fmla="*/ 1663394 w 3239999"/>
              <a:gd name="connsiteY1-1122" fmla="*/ 2778202 h 3032924"/>
              <a:gd name="connsiteX2-1123" fmla="*/ 1663394 w 3239999"/>
              <a:gd name="connsiteY2-1124" fmla="*/ 2776423 h 3032924"/>
              <a:gd name="connsiteX3-1125" fmla="*/ 3000856 w 3239999"/>
              <a:gd name="connsiteY3-1126" fmla="*/ 2776423 h 3032924"/>
              <a:gd name="connsiteX4-1127" fmla="*/ 3000856 w 3239999"/>
              <a:gd name="connsiteY4-1128" fmla="*/ 526981 h 3032924"/>
              <a:gd name="connsiteX5-1129" fmla="*/ 2855082 w 3239999"/>
              <a:gd name="connsiteY5-1130" fmla="*/ 526981 h 3032924"/>
              <a:gd name="connsiteX6-1131" fmla="*/ 2861369 w 3239999"/>
              <a:gd name="connsiteY6-1132" fmla="*/ 2472117 h 3032924"/>
              <a:gd name="connsiteX7-1133" fmla="*/ 1663394 w 3239999"/>
              <a:gd name="connsiteY7-1134" fmla="*/ 2765302 h 3032924"/>
              <a:gd name="connsiteX8-1135" fmla="*/ 1663394 w 3239999"/>
              <a:gd name="connsiteY8-1136" fmla="*/ 526981 h 3032924"/>
              <a:gd name="connsiteX9-1137" fmla="*/ 1663394 w 3239999"/>
              <a:gd name="connsiteY9-1138" fmla="*/ 430441 h 3032924"/>
              <a:gd name="connsiteX10-1139" fmla="*/ 1663394 w 3239999"/>
              <a:gd name="connsiteY10-1140" fmla="*/ 402054 h 3032924"/>
              <a:gd name="connsiteX11-1141" fmla="*/ 2406065 w 3239999"/>
              <a:gd name="connsiteY11-1142" fmla="*/ 22 h 3032924"/>
              <a:gd name="connsiteX12-1143" fmla="*/ 2853673 w 3239999"/>
              <a:gd name="connsiteY12-1144" fmla="*/ 91100 h 3032924"/>
              <a:gd name="connsiteX13-1145" fmla="*/ 2854770 w 3239999"/>
              <a:gd name="connsiteY13-1146" fmla="*/ 430441 h 3032924"/>
              <a:gd name="connsiteX14-1147" fmla="*/ 3120669 w 3239999"/>
              <a:gd name="connsiteY14-1148" fmla="*/ 428517 h 3032924"/>
              <a:gd name="connsiteX15-1149" fmla="*/ 3120669 w 3239999"/>
              <a:gd name="connsiteY15-1150" fmla="*/ 738345 h 3032924"/>
              <a:gd name="connsiteX16-1151" fmla="*/ 3239999 w 3239999"/>
              <a:gd name="connsiteY16-1152" fmla="*/ 738345 h 3032924"/>
              <a:gd name="connsiteX17-1153" fmla="*/ 3239999 w 3239999"/>
              <a:gd name="connsiteY17-1154" fmla="*/ 3032924 h 3032924"/>
              <a:gd name="connsiteX18-1155" fmla="*/ 0 w 3239999"/>
              <a:gd name="connsiteY18-1156" fmla="*/ 3032924 h 3032924"/>
              <a:gd name="connsiteX19-1157" fmla="*/ 0 w 3239999"/>
              <a:gd name="connsiteY19-1158" fmla="*/ 738345 h 3032924"/>
              <a:gd name="connsiteX20-1159" fmla="*/ 102477 w 3239999"/>
              <a:gd name="connsiteY20-1160" fmla="*/ 738345 h 3032924"/>
              <a:gd name="connsiteX21-1161" fmla="*/ 102477 w 3239999"/>
              <a:gd name="connsiteY21-1162" fmla="*/ 428517 h 3032924"/>
              <a:gd name="connsiteX22-1163" fmla="*/ 385229 w 3239999"/>
              <a:gd name="connsiteY22-1164" fmla="*/ 430441 h 3032924"/>
              <a:gd name="connsiteX23-1165" fmla="*/ 386326 w 3239999"/>
              <a:gd name="connsiteY23-1166" fmla="*/ 91100 h 3032924"/>
              <a:gd name="connsiteX24-1167" fmla="*/ 833935 w 3239999"/>
              <a:gd name="connsiteY24-1168" fmla="*/ 22 h 3032924"/>
              <a:gd name="connsiteX25-1169" fmla="*/ 1576606 w 3239999"/>
              <a:gd name="connsiteY25-1170" fmla="*/ 402054 h 3032924"/>
              <a:gd name="connsiteX26-1171" fmla="*/ 1576606 w 3239999"/>
              <a:gd name="connsiteY26-1172" fmla="*/ 430441 h 3032924"/>
              <a:gd name="connsiteX27-1173" fmla="*/ 1576606 w 3239999"/>
              <a:gd name="connsiteY27-1174" fmla="*/ 526981 h 3032924"/>
              <a:gd name="connsiteX28-1175" fmla="*/ 1576606 w 3239999"/>
              <a:gd name="connsiteY28-1176" fmla="*/ 2765302 h 3032924"/>
              <a:gd name="connsiteX29-1177" fmla="*/ 378630 w 3239999"/>
              <a:gd name="connsiteY29-1178" fmla="*/ 2472117 h 3032924"/>
              <a:gd name="connsiteX30-1179" fmla="*/ 384918 w 3239999"/>
              <a:gd name="connsiteY30-1180" fmla="*/ 526981 h 3032924"/>
              <a:gd name="connsiteX31-1181" fmla="*/ 239143 w 3239999"/>
              <a:gd name="connsiteY31-1182" fmla="*/ 526981 h 3032924"/>
              <a:gd name="connsiteX32-1183" fmla="*/ 239143 w 3239999"/>
              <a:gd name="connsiteY32-1184" fmla="*/ 2776423 h 3032924"/>
              <a:gd name="connsiteX33-1185" fmla="*/ 1576606 w 3239999"/>
              <a:gd name="connsiteY33-1186" fmla="*/ 2776423 h 3032924"/>
              <a:gd name="connsiteX0-1187" fmla="*/ 1576606 w 3239999"/>
              <a:gd name="connsiteY0-1188" fmla="*/ 2778202 h 3032924"/>
              <a:gd name="connsiteX1-1189" fmla="*/ 1663394 w 3239999"/>
              <a:gd name="connsiteY1-1190" fmla="*/ 2778202 h 3032924"/>
              <a:gd name="connsiteX2-1191" fmla="*/ 1663394 w 3239999"/>
              <a:gd name="connsiteY2-1192" fmla="*/ 2776423 h 3032924"/>
              <a:gd name="connsiteX3-1193" fmla="*/ 3000856 w 3239999"/>
              <a:gd name="connsiteY3-1194" fmla="*/ 2776423 h 3032924"/>
              <a:gd name="connsiteX4-1195" fmla="*/ 3000856 w 3239999"/>
              <a:gd name="connsiteY4-1196" fmla="*/ 526981 h 3032924"/>
              <a:gd name="connsiteX5-1197" fmla="*/ 2855082 w 3239999"/>
              <a:gd name="connsiteY5-1198" fmla="*/ 526981 h 3032924"/>
              <a:gd name="connsiteX6-1199" fmla="*/ 2861369 w 3239999"/>
              <a:gd name="connsiteY6-1200" fmla="*/ 2472117 h 3032924"/>
              <a:gd name="connsiteX7-1201" fmla="*/ 1663394 w 3239999"/>
              <a:gd name="connsiteY7-1202" fmla="*/ 2765302 h 3032924"/>
              <a:gd name="connsiteX8-1203" fmla="*/ 1663394 w 3239999"/>
              <a:gd name="connsiteY8-1204" fmla="*/ 526981 h 3032924"/>
              <a:gd name="connsiteX9-1205" fmla="*/ 1663394 w 3239999"/>
              <a:gd name="connsiteY9-1206" fmla="*/ 430441 h 3032924"/>
              <a:gd name="connsiteX10-1207" fmla="*/ 1663394 w 3239999"/>
              <a:gd name="connsiteY10-1208" fmla="*/ 402054 h 3032924"/>
              <a:gd name="connsiteX11-1209" fmla="*/ 2406065 w 3239999"/>
              <a:gd name="connsiteY11-1210" fmla="*/ 22 h 3032924"/>
              <a:gd name="connsiteX12-1211" fmla="*/ 2853673 w 3239999"/>
              <a:gd name="connsiteY12-1212" fmla="*/ 91100 h 3032924"/>
              <a:gd name="connsiteX13-1213" fmla="*/ 2854770 w 3239999"/>
              <a:gd name="connsiteY13-1214" fmla="*/ 430441 h 3032924"/>
              <a:gd name="connsiteX14-1215" fmla="*/ 3120669 w 3239999"/>
              <a:gd name="connsiteY14-1216" fmla="*/ 428517 h 3032924"/>
              <a:gd name="connsiteX15-1217" fmla="*/ 3120669 w 3239999"/>
              <a:gd name="connsiteY15-1218" fmla="*/ 738345 h 3032924"/>
              <a:gd name="connsiteX16-1219" fmla="*/ 3239999 w 3239999"/>
              <a:gd name="connsiteY16-1220" fmla="*/ 738345 h 3032924"/>
              <a:gd name="connsiteX17-1221" fmla="*/ 3239999 w 3239999"/>
              <a:gd name="connsiteY17-1222" fmla="*/ 3032924 h 3032924"/>
              <a:gd name="connsiteX18-1223" fmla="*/ 0 w 3239999"/>
              <a:gd name="connsiteY18-1224" fmla="*/ 3032924 h 3032924"/>
              <a:gd name="connsiteX19-1225" fmla="*/ 0 w 3239999"/>
              <a:gd name="connsiteY19-1226" fmla="*/ 738345 h 3032924"/>
              <a:gd name="connsiteX20-1227" fmla="*/ 102477 w 3239999"/>
              <a:gd name="connsiteY20-1228" fmla="*/ 738345 h 3032924"/>
              <a:gd name="connsiteX21-1229" fmla="*/ 102477 w 3239999"/>
              <a:gd name="connsiteY21-1230" fmla="*/ 428517 h 3032924"/>
              <a:gd name="connsiteX22-1231" fmla="*/ 385229 w 3239999"/>
              <a:gd name="connsiteY22-1232" fmla="*/ 430441 h 3032924"/>
              <a:gd name="connsiteX23-1233" fmla="*/ 386326 w 3239999"/>
              <a:gd name="connsiteY23-1234" fmla="*/ 91100 h 3032924"/>
              <a:gd name="connsiteX24-1235" fmla="*/ 833935 w 3239999"/>
              <a:gd name="connsiteY24-1236" fmla="*/ 22 h 3032924"/>
              <a:gd name="connsiteX25-1237" fmla="*/ 1576606 w 3239999"/>
              <a:gd name="connsiteY25-1238" fmla="*/ 402054 h 3032924"/>
              <a:gd name="connsiteX26-1239" fmla="*/ 1576606 w 3239999"/>
              <a:gd name="connsiteY26-1240" fmla="*/ 430441 h 3032924"/>
              <a:gd name="connsiteX27-1241" fmla="*/ 1576606 w 3239999"/>
              <a:gd name="connsiteY27-1242" fmla="*/ 526981 h 3032924"/>
              <a:gd name="connsiteX28-1243" fmla="*/ 1576606 w 3239999"/>
              <a:gd name="connsiteY28-1244" fmla="*/ 2765302 h 3032924"/>
              <a:gd name="connsiteX29-1245" fmla="*/ 378630 w 3239999"/>
              <a:gd name="connsiteY29-1246" fmla="*/ 2472117 h 3032924"/>
              <a:gd name="connsiteX30-1247" fmla="*/ 384918 w 3239999"/>
              <a:gd name="connsiteY30-1248" fmla="*/ 526981 h 3032924"/>
              <a:gd name="connsiteX31-1249" fmla="*/ 239143 w 3239999"/>
              <a:gd name="connsiteY31-1250" fmla="*/ 526981 h 3032924"/>
              <a:gd name="connsiteX32-1251" fmla="*/ 239143 w 3239999"/>
              <a:gd name="connsiteY32-1252" fmla="*/ 2776423 h 3032924"/>
              <a:gd name="connsiteX33-1253" fmla="*/ 1576606 w 3239999"/>
              <a:gd name="connsiteY33-1254" fmla="*/ 2776423 h 3032924"/>
              <a:gd name="connsiteX0-1255" fmla="*/ 1576606 w 3239999"/>
              <a:gd name="connsiteY0-1256" fmla="*/ 2778202 h 3032924"/>
              <a:gd name="connsiteX1-1257" fmla="*/ 1663394 w 3239999"/>
              <a:gd name="connsiteY1-1258" fmla="*/ 2778202 h 3032924"/>
              <a:gd name="connsiteX2-1259" fmla="*/ 1663394 w 3239999"/>
              <a:gd name="connsiteY2-1260" fmla="*/ 2776423 h 3032924"/>
              <a:gd name="connsiteX3-1261" fmla="*/ 3000856 w 3239999"/>
              <a:gd name="connsiteY3-1262" fmla="*/ 2776423 h 3032924"/>
              <a:gd name="connsiteX4-1263" fmla="*/ 3000856 w 3239999"/>
              <a:gd name="connsiteY4-1264" fmla="*/ 526981 h 3032924"/>
              <a:gd name="connsiteX5-1265" fmla="*/ 2855082 w 3239999"/>
              <a:gd name="connsiteY5-1266" fmla="*/ 526981 h 3032924"/>
              <a:gd name="connsiteX6-1267" fmla="*/ 2861369 w 3239999"/>
              <a:gd name="connsiteY6-1268" fmla="*/ 2472117 h 3032924"/>
              <a:gd name="connsiteX7-1269" fmla="*/ 1663394 w 3239999"/>
              <a:gd name="connsiteY7-1270" fmla="*/ 2765302 h 3032924"/>
              <a:gd name="connsiteX8-1271" fmla="*/ 1663394 w 3239999"/>
              <a:gd name="connsiteY8-1272" fmla="*/ 526981 h 3032924"/>
              <a:gd name="connsiteX9-1273" fmla="*/ 1663394 w 3239999"/>
              <a:gd name="connsiteY9-1274" fmla="*/ 430441 h 3032924"/>
              <a:gd name="connsiteX10-1275" fmla="*/ 1663394 w 3239999"/>
              <a:gd name="connsiteY10-1276" fmla="*/ 402054 h 3032924"/>
              <a:gd name="connsiteX11-1277" fmla="*/ 2406065 w 3239999"/>
              <a:gd name="connsiteY11-1278" fmla="*/ 22 h 3032924"/>
              <a:gd name="connsiteX12-1279" fmla="*/ 2853673 w 3239999"/>
              <a:gd name="connsiteY12-1280" fmla="*/ 91100 h 3032924"/>
              <a:gd name="connsiteX13-1281" fmla="*/ 2854770 w 3239999"/>
              <a:gd name="connsiteY13-1282" fmla="*/ 430441 h 3032924"/>
              <a:gd name="connsiteX14-1283" fmla="*/ 3120669 w 3239999"/>
              <a:gd name="connsiteY14-1284" fmla="*/ 428517 h 3032924"/>
              <a:gd name="connsiteX15-1285" fmla="*/ 3120669 w 3239999"/>
              <a:gd name="connsiteY15-1286" fmla="*/ 738345 h 3032924"/>
              <a:gd name="connsiteX16-1287" fmla="*/ 3239999 w 3239999"/>
              <a:gd name="connsiteY16-1288" fmla="*/ 738345 h 3032924"/>
              <a:gd name="connsiteX17-1289" fmla="*/ 3239999 w 3239999"/>
              <a:gd name="connsiteY17-1290" fmla="*/ 3032924 h 3032924"/>
              <a:gd name="connsiteX18-1291" fmla="*/ 0 w 3239999"/>
              <a:gd name="connsiteY18-1292" fmla="*/ 3032924 h 3032924"/>
              <a:gd name="connsiteX19-1293" fmla="*/ 0 w 3239999"/>
              <a:gd name="connsiteY19-1294" fmla="*/ 738345 h 3032924"/>
              <a:gd name="connsiteX20-1295" fmla="*/ 102477 w 3239999"/>
              <a:gd name="connsiteY20-1296" fmla="*/ 738345 h 3032924"/>
              <a:gd name="connsiteX21-1297" fmla="*/ 102477 w 3239999"/>
              <a:gd name="connsiteY21-1298" fmla="*/ 428517 h 3032924"/>
              <a:gd name="connsiteX22-1299" fmla="*/ 385229 w 3239999"/>
              <a:gd name="connsiteY22-1300" fmla="*/ 430441 h 3032924"/>
              <a:gd name="connsiteX23-1301" fmla="*/ 386326 w 3239999"/>
              <a:gd name="connsiteY23-1302" fmla="*/ 91100 h 3032924"/>
              <a:gd name="connsiteX24-1303" fmla="*/ 833935 w 3239999"/>
              <a:gd name="connsiteY24-1304" fmla="*/ 22 h 3032924"/>
              <a:gd name="connsiteX25-1305" fmla="*/ 1576606 w 3239999"/>
              <a:gd name="connsiteY25-1306" fmla="*/ 402054 h 3032924"/>
              <a:gd name="connsiteX26-1307" fmla="*/ 1576606 w 3239999"/>
              <a:gd name="connsiteY26-1308" fmla="*/ 430441 h 3032924"/>
              <a:gd name="connsiteX27-1309" fmla="*/ 1576606 w 3239999"/>
              <a:gd name="connsiteY27-1310" fmla="*/ 526981 h 3032924"/>
              <a:gd name="connsiteX28-1311" fmla="*/ 1576606 w 3239999"/>
              <a:gd name="connsiteY28-1312" fmla="*/ 2765302 h 3032924"/>
              <a:gd name="connsiteX29-1313" fmla="*/ 378630 w 3239999"/>
              <a:gd name="connsiteY29-1314" fmla="*/ 2472117 h 3032924"/>
              <a:gd name="connsiteX30-1315" fmla="*/ 384918 w 3239999"/>
              <a:gd name="connsiteY30-1316" fmla="*/ 526981 h 3032924"/>
              <a:gd name="connsiteX31-1317" fmla="*/ 239143 w 3239999"/>
              <a:gd name="connsiteY31-1318" fmla="*/ 526981 h 3032924"/>
              <a:gd name="connsiteX32-1319" fmla="*/ 239143 w 3239999"/>
              <a:gd name="connsiteY32-1320" fmla="*/ 2776423 h 3032924"/>
              <a:gd name="connsiteX33-1321" fmla="*/ 1576606 w 3239999"/>
              <a:gd name="connsiteY33-1322" fmla="*/ 2776423 h 3032924"/>
              <a:gd name="connsiteX0-1323" fmla="*/ 1576606 w 3239999"/>
              <a:gd name="connsiteY0-1324" fmla="*/ 2778202 h 3032924"/>
              <a:gd name="connsiteX1-1325" fmla="*/ 1663394 w 3239999"/>
              <a:gd name="connsiteY1-1326" fmla="*/ 2778202 h 3032924"/>
              <a:gd name="connsiteX2-1327" fmla="*/ 1663394 w 3239999"/>
              <a:gd name="connsiteY2-1328" fmla="*/ 2776423 h 3032924"/>
              <a:gd name="connsiteX3-1329" fmla="*/ 3000856 w 3239999"/>
              <a:gd name="connsiteY3-1330" fmla="*/ 2776423 h 3032924"/>
              <a:gd name="connsiteX4-1331" fmla="*/ 3000856 w 3239999"/>
              <a:gd name="connsiteY4-1332" fmla="*/ 526981 h 3032924"/>
              <a:gd name="connsiteX5-1333" fmla="*/ 2855082 w 3239999"/>
              <a:gd name="connsiteY5-1334" fmla="*/ 526981 h 3032924"/>
              <a:gd name="connsiteX6-1335" fmla="*/ 2861369 w 3239999"/>
              <a:gd name="connsiteY6-1336" fmla="*/ 2472117 h 3032924"/>
              <a:gd name="connsiteX7-1337" fmla="*/ 1663394 w 3239999"/>
              <a:gd name="connsiteY7-1338" fmla="*/ 2765302 h 3032924"/>
              <a:gd name="connsiteX8-1339" fmla="*/ 1663394 w 3239999"/>
              <a:gd name="connsiteY8-1340" fmla="*/ 526981 h 3032924"/>
              <a:gd name="connsiteX9-1341" fmla="*/ 1663394 w 3239999"/>
              <a:gd name="connsiteY9-1342" fmla="*/ 430441 h 3032924"/>
              <a:gd name="connsiteX10-1343" fmla="*/ 1663394 w 3239999"/>
              <a:gd name="connsiteY10-1344" fmla="*/ 402054 h 3032924"/>
              <a:gd name="connsiteX11-1345" fmla="*/ 2406065 w 3239999"/>
              <a:gd name="connsiteY11-1346" fmla="*/ 22 h 3032924"/>
              <a:gd name="connsiteX12-1347" fmla="*/ 2853673 w 3239999"/>
              <a:gd name="connsiteY12-1348" fmla="*/ 91100 h 3032924"/>
              <a:gd name="connsiteX13-1349" fmla="*/ 2854770 w 3239999"/>
              <a:gd name="connsiteY13-1350" fmla="*/ 430441 h 3032924"/>
              <a:gd name="connsiteX14-1351" fmla="*/ 3120669 w 3239999"/>
              <a:gd name="connsiteY14-1352" fmla="*/ 428517 h 3032924"/>
              <a:gd name="connsiteX15-1353" fmla="*/ 3120669 w 3239999"/>
              <a:gd name="connsiteY15-1354" fmla="*/ 738345 h 3032924"/>
              <a:gd name="connsiteX16-1355" fmla="*/ 3239999 w 3239999"/>
              <a:gd name="connsiteY16-1356" fmla="*/ 738345 h 3032924"/>
              <a:gd name="connsiteX17-1357" fmla="*/ 3239999 w 3239999"/>
              <a:gd name="connsiteY17-1358" fmla="*/ 3032924 h 3032924"/>
              <a:gd name="connsiteX18-1359" fmla="*/ 0 w 3239999"/>
              <a:gd name="connsiteY18-1360" fmla="*/ 3032924 h 3032924"/>
              <a:gd name="connsiteX19-1361" fmla="*/ 0 w 3239999"/>
              <a:gd name="connsiteY19-1362" fmla="*/ 738345 h 3032924"/>
              <a:gd name="connsiteX20-1363" fmla="*/ 102477 w 3239999"/>
              <a:gd name="connsiteY20-1364" fmla="*/ 738345 h 3032924"/>
              <a:gd name="connsiteX21-1365" fmla="*/ 102477 w 3239999"/>
              <a:gd name="connsiteY21-1366" fmla="*/ 428517 h 3032924"/>
              <a:gd name="connsiteX22-1367" fmla="*/ 385229 w 3239999"/>
              <a:gd name="connsiteY22-1368" fmla="*/ 430441 h 3032924"/>
              <a:gd name="connsiteX23-1369" fmla="*/ 386326 w 3239999"/>
              <a:gd name="connsiteY23-1370" fmla="*/ 91100 h 3032924"/>
              <a:gd name="connsiteX24-1371" fmla="*/ 833935 w 3239999"/>
              <a:gd name="connsiteY24-1372" fmla="*/ 22 h 3032924"/>
              <a:gd name="connsiteX25-1373" fmla="*/ 1576606 w 3239999"/>
              <a:gd name="connsiteY25-1374" fmla="*/ 402054 h 3032924"/>
              <a:gd name="connsiteX26-1375" fmla="*/ 1576606 w 3239999"/>
              <a:gd name="connsiteY26-1376" fmla="*/ 430441 h 3032924"/>
              <a:gd name="connsiteX27-1377" fmla="*/ 1576606 w 3239999"/>
              <a:gd name="connsiteY27-1378" fmla="*/ 526981 h 3032924"/>
              <a:gd name="connsiteX28-1379" fmla="*/ 1576606 w 3239999"/>
              <a:gd name="connsiteY28-1380" fmla="*/ 2765302 h 3032924"/>
              <a:gd name="connsiteX29-1381" fmla="*/ 378630 w 3239999"/>
              <a:gd name="connsiteY29-1382" fmla="*/ 2472117 h 3032924"/>
              <a:gd name="connsiteX30-1383" fmla="*/ 384918 w 3239999"/>
              <a:gd name="connsiteY30-1384" fmla="*/ 526981 h 3032924"/>
              <a:gd name="connsiteX31-1385" fmla="*/ 239143 w 3239999"/>
              <a:gd name="connsiteY31-1386" fmla="*/ 526981 h 3032924"/>
              <a:gd name="connsiteX32-1387" fmla="*/ 229618 w 3239999"/>
              <a:gd name="connsiteY32-1388" fmla="*/ 2690698 h 3032924"/>
              <a:gd name="connsiteX33-1389" fmla="*/ 1576606 w 3239999"/>
              <a:gd name="connsiteY33-1390" fmla="*/ 2776423 h 3032924"/>
              <a:gd name="connsiteX0-1391" fmla="*/ 1576606 w 3239999"/>
              <a:gd name="connsiteY0-1392" fmla="*/ 2778202 h 3032924"/>
              <a:gd name="connsiteX1-1393" fmla="*/ 1663394 w 3239999"/>
              <a:gd name="connsiteY1-1394" fmla="*/ 2778202 h 3032924"/>
              <a:gd name="connsiteX2-1395" fmla="*/ 1663394 w 3239999"/>
              <a:gd name="connsiteY2-1396" fmla="*/ 2776423 h 3032924"/>
              <a:gd name="connsiteX3-1397" fmla="*/ 2991331 w 3239999"/>
              <a:gd name="connsiteY3-1398" fmla="*/ 2709748 h 3032924"/>
              <a:gd name="connsiteX4-1399" fmla="*/ 3000856 w 3239999"/>
              <a:gd name="connsiteY4-1400" fmla="*/ 526981 h 3032924"/>
              <a:gd name="connsiteX5-1401" fmla="*/ 2855082 w 3239999"/>
              <a:gd name="connsiteY5-1402" fmla="*/ 526981 h 3032924"/>
              <a:gd name="connsiteX6-1403" fmla="*/ 2861369 w 3239999"/>
              <a:gd name="connsiteY6-1404" fmla="*/ 2472117 h 3032924"/>
              <a:gd name="connsiteX7-1405" fmla="*/ 1663394 w 3239999"/>
              <a:gd name="connsiteY7-1406" fmla="*/ 2765302 h 3032924"/>
              <a:gd name="connsiteX8-1407" fmla="*/ 1663394 w 3239999"/>
              <a:gd name="connsiteY8-1408" fmla="*/ 526981 h 3032924"/>
              <a:gd name="connsiteX9-1409" fmla="*/ 1663394 w 3239999"/>
              <a:gd name="connsiteY9-1410" fmla="*/ 430441 h 3032924"/>
              <a:gd name="connsiteX10-1411" fmla="*/ 1663394 w 3239999"/>
              <a:gd name="connsiteY10-1412" fmla="*/ 402054 h 3032924"/>
              <a:gd name="connsiteX11-1413" fmla="*/ 2406065 w 3239999"/>
              <a:gd name="connsiteY11-1414" fmla="*/ 22 h 3032924"/>
              <a:gd name="connsiteX12-1415" fmla="*/ 2853673 w 3239999"/>
              <a:gd name="connsiteY12-1416" fmla="*/ 91100 h 3032924"/>
              <a:gd name="connsiteX13-1417" fmla="*/ 2854770 w 3239999"/>
              <a:gd name="connsiteY13-1418" fmla="*/ 430441 h 3032924"/>
              <a:gd name="connsiteX14-1419" fmla="*/ 3120669 w 3239999"/>
              <a:gd name="connsiteY14-1420" fmla="*/ 428517 h 3032924"/>
              <a:gd name="connsiteX15-1421" fmla="*/ 3120669 w 3239999"/>
              <a:gd name="connsiteY15-1422" fmla="*/ 738345 h 3032924"/>
              <a:gd name="connsiteX16-1423" fmla="*/ 3239999 w 3239999"/>
              <a:gd name="connsiteY16-1424" fmla="*/ 738345 h 3032924"/>
              <a:gd name="connsiteX17-1425" fmla="*/ 3239999 w 3239999"/>
              <a:gd name="connsiteY17-1426" fmla="*/ 3032924 h 3032924"/>
              <a:gd name="connsiteX18-1427" fmla="*/ 0 w 3239999"/>
              <a:gd name="connsiteY18-1428" fmla="*/ 3032924 h 3032924"/>
              <a:gd name="connsiteX19-1429" fmla="*/ 0 w 3239999"/>
              <a:gd name="connsiteY19-1430" fmla="*/ 738345 h 3032924"/>
              <a:gd name="connsiteX20-1431" fmla="*/ 102477 w 3239999"/>
              <a:gd name="connsiteY20-1432" fmla="*/ 738345 h 3032924"/>
              <a:gd name="connsiteX21-1433" fmla="*/ 102477 w 3239999"/>
              <a:gd name="connsiteY21-1434" fmla="*/ 428517 h 3032924"/>
              <a:gd name="connsiteX22-1435" fmla="*/ 385229 w 3239999"/>
              <a:gd name="connsiteY22-1436" fmla="*/ 430441 h 3032924"/>
              <a:gd name="connsiteX23-1437" fmla="*/ 386326 w 3239999"/>
              <a:gd name="connsiteY23-1438" fmla="*/ 91100 h 3032924"/>
              <a:gd name="connsiteX24-1439" fmla="*/ 833935 w 3239999"/>
              <a:gd name="connsiteY24-1440" fmla="*/ 22 h 3032924"/>
              <a:gd name="connsiteX25-1441" fmla="*/ 1576606 w 3239999"/>
              <a:gd name="connsiteY25-1442" fmla="*/ 402054 h 3032924"/>
              <a:gd name="connsiteX26-1443" fmla="*/ 1576606 w 3239999"/>
              <a:gd name="connsiteY26-1444" fmla="*/ 430441 h 3032924"/>
              <a:gd name="connsiteX27-1445" fmla="*/ 1576606 w 3239999"/>
              <a:gd name="connsiteY27-1446" fmla="*/ 526981 h 3032924"/>
              <a:gd name="connsiteX28-1447" fmla="*/ 1576606 w 3239999"/>
              <a:gd name="connsiteY28-1448" fmla="*/ 2765302 h 3032924"/>
              <a:gd name="connsiteX29-1449" fmla="*/ 378630 w 3239999"/>
              <a:gd name="connsiteY29-1450" fmla="*/ 2472117 h 3032924"/>
              <a:gd name="connsiteX30-1451" fmla="*/ 384918 w 3239999"/>
              <a:gd name="connsiteY30-1452" fmla="*/ 526981 h 3032924"/>
              <a:gd name="connsiteX31-1453" fmla="*/ 239143 w 3239999"/>
              <a:gd name="connsiteY31-1454" fmla="*/ 526981 h 3032924"/>
              <a:gd name="connsiteX32-1455" fmla="*/ 229618 w 3239999"/>
              <a:gd name="connsiteY32-1456" fmla="*/ 2690698 h 3032924"/>
              <a:gd name="connsiteX33-1457" fmla="*/ 1576606 w 3239999"/>
              <a:gd name="connsiteY33-1458" fmla="*/ 2776423 h 30329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Text Placeholder 10"/>
          <p:cNvSpPr txBox="1"/>
          <p:nvPr/>
        </p:nvSpPr>
        <p:spPr>
          <a:xfrm>
            <a:off x="8405663" y="1649924"/>
            <a:ext cx="3086831" cy="9513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400" b="1" dirty="0">
                <a:solidFill>
                  <a:schemeClr val="accent1"/>
                </a:solidFill>
                <a:latin typeface="+mj-lt"/>
                <a:cs typeface="Arial" panose="020B0604020202020204" pitchFamily="34" charset="0"/>
              </a:rPr>
              <a:t>Table</a:t>
            </a:r>
            <a:r>
              <a:rPr lang="en-US" altLang="ko-KR" sz="2400" b="1" dirty="0">
                <a:solidFill>
                  <a:schemeClr val="tx1">
                    <a:lumMod val="75000"/>
                    <a:lumOff val="25000"/>
                  </a:schemeClr>
                </a:solidFill>
                <a:latin typeface="+mj-lt"/>
                <a:cs typeface="Arial" panose="020B0604020202020204" pitchFamily="34" charset="0"/>
              </a:rPr>
              <a:t> Presentation Designed</a:t>
            </a:r>
            <a:endParaRPr lang="en-US" altLang="ko-KR" sz="2400" b="1" dirty="0">
              <a:solidFill>
                <a:schemeClr val="tx1">
                  <a:lumMod val="75000"/>
                  <a:lumOff val="25000"/>
                </a:schemeClr>
              </a:solidFill>
              <a:latin typeface="+mj-lt"/>
              <a:cs typeface="Arial" panose="020B0604020202020204" pitchFamily="34" charset="0"/>
            </a:endParaRPr>
          </a:p>
        </p:txBody>
      </p:sp>
      <p:sp>
        <p:nvSpPr>
          <p:cNvPr id="25" name="TextBox 24"/>
          <p:cNvSpPr txBox="1"/>
          <p:nvPr/>
        </p:nvSpPr>
        <p:spPr>
          <a:xfrm>
            <a:off x="8980238" y="5745631"/>
            <a:ext cx="1928167" cy="307777"/>
          </a:xfrm>
          <a:prstGeom prst="rect">
            <a:avLst/>
          </a:prstGeom>
          <a:solidFill>
            <a:schemeClr val="accent3"/>
          </a:solidFill>
        </p:spPr>
        <p:txBody>
          <a:bodyPr wrap="square" rtlCol="0">
            <a:spAutoFit/>
          </a:bodyPr>
          <a:lstStyle/>
          <a:p>
            <a:r>
              <a:rPr lang="en-US" altLang="ko-KR" sz="1400" b="1" dirty="0">
                <a:solidFill>
                  <a:schemeClr val="bg1"/>
                </a:solidFill>
                <a:cs typeface="Arial" panose="020B0604020202020204" pitchFamily="34" charset="0"/>
              </a:rPr>
              <a:t>Modern PowerPoint</a:t>
            </a:r>
            <a:endParaRPr lang="ko-KR" altLang="en-US" sz="1400" b="1" dirty="0">
              <a:solidFill>
                <a:schemeClr val="bg1"/>
              </a:solidFill>
              <a:cs typeface="Arial" panose="020B0604020202020204" pitchFamily="34" charset="0"/>
            </a:endParaRPr>
          </a:p>
        </p:txBody>
      </p:sp>
      <p:sp>
        <p:nvSpPr>
          <p:cNvPr id="26" name="TextBox 25"/>
          <p:cNvSpPr txBox="1"/>
          <p:nvPr/>
        </p:nvSpPr>
        <p:spPr>
          <a:xfrm>
            <a:off x="8396150" y="2607677"/>
            <a:ext cx="3096344" cy="461665"/>
          </a:xfrm>
          <a:prstGeom prst="rect">
            <a:avLst/>
          </a:prstGeom>
          <a:noFill/>
        </p:spPr>
        <p:txBody>
          <a:bodyPr wrap="square" rtlCol="0">
            <a:spAutoFit/>
          </a:bodyPr>
          <a:lstStyle/>
          <a:p>
            <a:r>
              <a:rPr lang="en-US" altLang="ko-KR" sz="1200" b="1" dirty="0">
                <a:solidFill>
                  <a:schemeClr val="accent1"/>
                </a:solidFill>
                <a:cs typeface="Arial" panose="020B0604020202020204" pitchFamily="34" charset="0"/>
              </a:rPr>
              <a:t>Get a modern PowerPoint  Presentation that is beautifully designed. </a:t>
            </a:r>
            <a:endParaRPr lang="en-US" altLang="ko-KR" sz="1200" b="1" dirty="0">
              <a:solidFill>
                <a:schemeClr val="accent1"/>
              </a:solidFill>
              <a:cs typeface="Arial" panose="020B0604020202020204" pitchFamily="34" charset="0"/>
            </a:endParaRPr>
          </a:p>
        </p:txBody>
      </p:sp>
      <p:sp>
        <p:nvSpPr>
          <p:cNvPr id="27" name="TextBox 26"/>
          <p:cNvSpPr txBox="1"/>
          <p:nvPr/>
        </p:nvSpPr>
        <p:spPr>
          <a:xfrm>
            <a:off x="8396150" y="3130053"/>
            <a:ext cx="3096344" cy="1754326"/>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I hope and I believe that this Template will your Time, Money and Reputation. Easy to change colors, photos and Text. You can simply impress your audience and add a unique zing and appeal to your Presentations. 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3" name="Group 11"/>
          <p:cNvGrpSpPr/>
          <p:nvPr/>
        </p:nvGrpSpPr>
        <p:grpSpPr>
          <a:xfrm>
            <a:off x="1481668" y="3283403"/>
            <a:ext cx="7392282" cy="1421768"/>
            <a:chOff x="-713978" y="3320954"/>
            <a:chExt cx="7392282" cy="1421768"/>
          </a:xfrm>
        </p:grpSpPr>
        <p:cxnSp>
          <p:nvCxnSpPr>
            <p:cNvPr id="4" name="Straight Connector 6"/>
            <p:cNvCxnSpPr/>
            <p:nvPr/>
          </p:nvCxnSpPr>
          <p:spPr>
            <a:xfrm>
              <a:off x="6221104" y="3320954"/>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9"/>
            <p:cNvCxnSpPr/>
            <p:nvPr/>
          </p:nvCxnSpPr>
          <p:spPr>
            <a:xfrm>
              <a:off x="3447070" y="3320954"/>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1"/>
            <p:cNvCxnSpPr/>
            <p:nvPr/>
          </p:nvCxnSpPr>
          <p:spPr>
            <a:xfrm>
              <a:off x="673038" y="3320954"/>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53"/>
            <p:cNvCxnSpPr/>
            <p:nvPr/>
          </p:nvCxnSpPr>
          <p:spPr>
            <a:xfrm flipV="1">
              <a:off x="4834086" y="4285522"/>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55"/>
            <p:cNvCxnSpPr/>
            <p:nvPr/>
          </p:nvCxnSpPr>
          <p:spPr>
            <a:xfrm flipV="1">
              <a:off x="2060054" y="4285522"/>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55"/>
            <p:cNvCxnSpPr/>
            <p:nvPr/>
          </p:nvCxnSpPr>
          <p:spPr>
            <a:xfrm flipV="1">
              <a:off x="-713978" y="4285522"/>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10" name="Group 9"/>
          <p:cNvGrpSpPr/>
          <p:nvPr/>
        </p:nvGrpSpPr>
        <p:grpSpPr>
          <a:xfrm>
            <a:off x="986764" y="3740603"/>
            <a:ext cx="8661202" cy="514942"/>
            <a:chOff x="-373747" y="3778154"/>
            <a:chExt cx="7826067" cy="514942"/>
          </a:xfrm>
        </p:grpSpPr>
        <p:sp>
          <p:nvSpPr>
            <p:cNvPr id="11" name="Chevron 2"/>
            <p:cNvSpPr/>
            <p:nvPr/>
          </p:nvSpPr>
          <p:spPr>
            <a:xfrm>
              <a:off x="933736" y="3778154"/>
              <a:ext cx="1434480" cy="51494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2" name="Chevron 37"/>
            <p:cNvSpPr/>
            <p:nvPr/>
          </p:nvSpPr>
          <p:spPr>
            <a:xfrm>
              <a:off x="2204762" y="3778154"/>
              <a:ext cx="1434480" cy="514942"/>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3" name="Chevron 38"/>
            <p:cNvSpPr/>
            <p:nvPr/>
          </p:nvSpPr>
          <p:spPr>
            <a:xfrm>
              <a:off x="3475788" y="3778154"/>
              <a:ext cx="1434480" cy="514942"/>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4" name="Chevron 39"/>
            <p:cNvSpPr/>
            <p:nvPr/>
          </p:nvSpPr>
          <p:spPr>
            <a:xfrm>
              <a:off x="4746814" y="3778154"/>
              <a:ext cx="1434480" cy="51494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5" name="Chevron 40"/>
            <p:cNvSpPr/>
            <p:nvPr/>
          </p:nvSpPr>
          <p:spPr>
            <a:xfrm>
              <a:off x="6017840" y="3778154"/>
              <a:ext cx="1434480" cy="514942"/>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6" name="Chevron 2"/>
            <p:cNvSpPr/>
            <p:nvPr/>
          </p:nvSpPr>
          <p:spPr>
            <a:xfrm>
              <a:off x="-373747" y="3778154"/>
              <a:ext cx="1434480" cy="514942"/>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17" name="Group 61"/>
          <p:cNvGrpSpPr/>
          <p:nvPr/>
        </p:nvGrpSpPr>
        <p:grpSpPr>
          <a:xfrm>
            <a:off x="1930565" y="2172928"/>
            <a:ext cx="1836018" cy="1078798"/>
            <a:chOff x="7026501" y="4509120"/>
            <a:chExt cx="1499710" cy="1078798"/>
          </a:xfrm>
        </p:grpSpPr>
        <p:sp>
          <p:nvSpPr>
            <p:cNvPr id="18" name="TextBox 17"/>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Add Text</a:t>
              </a:r>
              <a:endParaRPr lang="ko-KR" altLang="en-US" sz="1200" b="1" dirty="0">
                <a:solidFill>
                  <a:schemeClr val="tx1">
                    <a:lumMod val="75000"/>
                    <a:lumOff val="25000"/>
                  </a:schemeClr>
                </a:solidFill>
                <a:cs typeface="Arial" panose="020B0604020202020204" pitchFamily="34" charset="0"/>
              </a:endParaRPr>
            </a:p>
          </p:txBody>
        </p:sp>
        <p:sp>
          <p:nvSpPr>
            <p:cNvPr id="19" name="TextBox 18"/>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grpSp>
        <p:nvGrpSpPr>
          <p:cNvPr id="20" name="Group 65"/>
          <p:cNvGrpSpPr/>
          <p:nvPr/>
        </p:nvGrpSpPr>
        <p:grpSpPr>
          <a:xfrm>
            <a:off x="4714653" y="2172928"/>
            <a:ext cx="1836018" cy="1078798"/>
            <a:chOff x="7026501" y="4509120"/>
            <a:chExt cx="1499710" cy="1078798"/>
          </a:xfrm>
        </p:grpSpPr>
        <p:sp>
          <p:nvSpPr>
            <p:cNvPr id="21" name="TextBox 20"/>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Add Text</a:t>
              </a:r>
              <a:endParaRPr lang="ko-KR" altLang="en-US" sz="1200" b="1" dirty="0">
                <a:solidFill>
                  <a:schemeClr val="tx1">
                    <a:lumMod val="75000"/>
                    <a:lumOff val="25000"/>
                  </a:schemeClr>
                </a:solidFill>
                <a:cs typeface="Arial" panose="020B0604020202020204" pitchFamily="34" charset="0"/>
              </a:endParaRPr>
            </a:p>
          </p:txBody>
        </p:sp>
        <p:sp>
          <p:nvSpPr>
            <p:cNvPr id="22" name="TextBox 21"/>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grpSp>
        <p:nvGrpSpPr>
          <p:cNvPr id="23" name="Group 68"/>
          <p:cNvGrpSpPr/>
          <p:nvPr/>
        </p:nvGrpSpPr>
        <p:grpSpPr>
          <a:xfrm>
            <a:off x="7498741" y="2172928"/>
            <a:ext cx="1836018" cy="1078798"/>
            <a:chOff x="7026501" y="4509120"/>
            <a:chExt cx="1499710" cy="1078798"/>
          </a:xfrm>
        </p:grpSpPr>
        <p:sp>
          <p:nvSpPr>
            <p:cNvPr id="24" name="TextBox 23"/>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Add Text</a:t>
              </a:r>
              <a:endParaRPr lang="ko-KR" altLang="en-US" sz="1200" b="1" dirty="0">
                <a:solidFill>
                  <a:schemeClr val="tx1">
                    <a:lumMod val="75000"/>
                    <a:lumOff val="25000"/>
                  </a:schemeClr>
                </a:solidFill>
                <a:cs typeface="Arial" panose="020B0604020202020204" pitchFamily="34" charset="0"/>
              </a:endParaRPr>
            </a:p>
          </p:txBody>
        </p:sp>
        <p:sp>
          <p:nvSpPr>
            <p:cNvPr id="25" name="TextBox 24"/>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grpSp>
        <p:nvGrpSpPr>
          <p:cNvPr id="26" name="Group 71"/>
          <p:cNvGrpSpPr/>
          <p:nvPr/>
        </p:nvGrpSpPr>
        <p:grpSpPr>
          <a:xfrm>
            <a:off x="3322609" y="4812027"/>
            <a:ext cx="1836018" cy="1078798"/>
            <a:chOff x="7026501" y="4509120"/>
            <a:chExt cx="1499710" cy="1078798"/>
          </a:xfrm>
        </p:grpSpPr>
        <p:sp>
          <p:nvSpPr>
            <p:cNvPr id="27" name="TextBox 26"/>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Add Text</a:t>
              </a:r>
              <a:endParaRPr lang="ko-KR" altLang="en-US" sz="1200" b="1" dirty="0">
                <a:solidFill>
                  <a:schemeClr val="tx1">
                    <a:lumMod val="75000"/>
                    <a:lumOff val="25000"/>
                  </a:schemeClr>
                </a:solidFill>
                <a:cs typeface="Arial" panose="020B0604020202020204" pitchFamily="34" charset="0"/>
              </a:endParaRPr>
            </a:p>
          </p:txBody>
        </p:sp>
        <p:sp>
          <p:nvSpPr>
            <p:cNvPr id="28" name="TextBox 27"/>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a:t>
              </a:r>
              <a:endParaRPr lang="ko-KR" altLang="en-US" sz="1200" dirty="0">
                <a:solidFill>
                  <a:schemeClr val="tx1">
                    <a:lumMod val="75000"/>
                    <a:lumOff val="25000"/>
                  </a:schemeClr>
                </a:solidFill>
                <a:cs typeface="Arial" panose="020B0604020202020204" pitchFamily="34" charset="0"/>
              </a:endParaRPr>
            </a:p>
          </p:txBody>
        </p:sp>
      </p:grpSp>
      <p:grpSp>
        <p:nvGrpSpPr>
          <p:cNvPr id="29" name="Group 74"/>
          <p:cNvGrpSpPr/>
          <p:nvPr/>
        </p:nvGrpSpPr>
        <p:grpSpPr>
          <a:xfrm>
            <a:off x="6106697" y="4812027"/>
            <a:ext cx="1836018" cy="1078798"/>
            <a:chOff x="7026501" y="4509120"/>
            <a:chExt cx="1499710" cy="1078798"/>
          </a:xfrm>
        </p:grpSpPr>
        <p:sp>
          <p:nvSpPr>
            <p:cNvPr id="30" name="TextBox 29"/>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Add Text</a:t>
              </a:r>
              <a:endParaRPr lang="ko-KR" altLang="en-US" sz="1200" b="1" dirty="0">
                <a:solidFill>
                  <a:schemeClr val="tx1">
                    <a:lumMod val="75000"/>
                    <a:lumOff val="25000"/>
                  </a:schemeClr>
                </a:solidFill>
                <a:cs typeface="Arial" panose="020B0604020202020204" pitchFamily="34" charset="0"/>
              </a:endParaRPr>
            </a:p>
          </p:txBody>
        </p:sp>
        <p:sp>
          <p:nvSpPr>
            <p:cNvPr id="31" name="TextBox 30"/>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ko-KR" altLang="en-US" sz="1200" dirty="0">
                <a:solidFill>
                  <a:schemeClr val="tx1">
                    <a:lumMod val="75000"/>
                    <a:lumOff val="25000"/>
                  </a:schemeClr>
                </a:solidFill>
                <a:cs typeface="Arial" panose="020B0604020202020204" pitchFamily="34" charset="0"/>
              </a:endParaRPr>
            </a:p>
          </p:txBody>
        </p:sp>
      </p:grpSp>
      <p:sp>
        <p:nvSpPr>
          <p:cNvPr id="32" name="TextBox 31"/>
          <p:cNvSpPr txBox="1"/>
          <p:nvPr/>
        </p:nvSpPr>
        <p:spPr>
          <a:xfrm>
            <a:off x="2681582" y="3869928"/>
            <a:ext cx="1203663" cy="276999"/>
          </a:xfrm>
          <a:prstGeom prst="rect">
            <a:avLst/>
          </a:prstGeom>
          <a:noFill/>
        </p:spPr>
        <p:txBody>
          <a:bodyPr wrap="square" rtlCol="0">
            <a:spAutoFit/>
          </a:bodyPr>
          <a:lstStyle/>
          <a:p>
            <a:pPr algn="ctr"/>
            <a:r>
              <a:rPr lang="en-US" altLang="ko-KR" sz="1200" b="1" dirty="0">
                <a:solidFill>
                  <a:schemeClr val="bg1"/>
                </a:solidFill>
                <a:cs typeface="Arial" panose="020B0604020202020204" pitchFamily="34" charset="0"/>
              </a:rPr>
              <a:t>Add Text</a:t>
            </a:r>
            <a:endParaRPr lang="ko-KR" altLang="en-US" sz="1200" b="1" dirty="0">
              <a:solidFill>
                <a:schemeClr val="bg1"/>
              </a:solidFill>
              <a:cs typeface="Arial" panose="020B0604020202020204" pitchFamily="34" charset="0"/>
            </a:endParaRPr>
          </a:p>
        </p:txBody>
      </p:sp>
      <p:sp>
        <p:nvSpPr>
          <p:cNvPr id="33" name="TextBox 32"/>
          <p:cNvSpPr txBox="1"/>
          <p:nvPr/>
        </p:nvSpPr>
        <p:spPr>
          <a:xfrm>
            <a:off x="4098389" y="3869928"/>
            <a:ext cx="1203663" cy="276999"/>
          </a:xfrm>
          <a:prstGeom prst="rect">
            <a:avLst/>
          </a:prstGeom>
          <a:noFill/>
        </p:spPr>
        <p:txBody>
          <a:bodyPr wrap="square" rtlCol="0">
            <a:spAutoFit/>
          </a:bodyPr>
          <a:lstStyle/>
          <a:p>
            <a:pPr algn="ctr"/>
            <a:r>
              <a:rPr lang="en-US" altLang="ko-KR" sz="1200" b="1" dirty="0">
                <a:solidFill>
                  <a:schemeClr val="bg1"/>
                </a:solidFill>
                <a:cs typeface="Arial" panose="020B0604020202020204" pitchFamily="34" charset="0"/>
              </a:rPr>
              <a:t>Add Text</a:t>
            </a:r>
            <a:endParaRPr lang="ko-KR" altLang="en-US" sz="1200" b="1" dirty="0">
              <a:solidFill>
                <a:schemeClr val="bg1"/>
              </a:solidFill>
              <a:cs typeface="Arial" panose="020B0604020202020204" pitchFamily="34" charset="0"/>
            </a:endParaRPr>
          </a:p>
        </p:txBody>
      </p:sp>
      <p:sp>
        <p:nvSpPr>
          <p:cNvPr id="34" name="TextBox 33"/>
          <p:cNvSpPr txBox="1"/>
          <p:nvPr/>
        </p:nvSpPr>
        <p:spPr>
          <a:xfrm>
            <a:off x="5515196" y="3869928"/>
            <a:ext cx="1203663" cy="276999"/>
          </a:xfrm>
          <a:prstGeom prst="rect">
            <a:avLst/>
          </a:prstGeom>
          <a:noFill/>
        </p:spPr>
        <p:txBody>
          <a:bodyPr wrap="square" rtlCol="0">
            <a:spAutoFit/>
          </a:bodyPr>
          <a:lstStyle/>
          <a:p>
            <a:pPr algn="ctr"/>
            <a:r>
              <a:rPr lang="en-US" altLang="ko-KR" sz="1200" b="1" dirty="0">
                <a:solidFill>
                  <a:schemeClr val="bg1"/>
                </a:solidFill>
                <a:cs typeface="Arial" panose="020B0604020202020204" pitchFamily="34" charset="0"/>
              </a:rPr>
              <a:t>Add Text</a:t>
            </a:r>
            <a:endParaRPr lang="ko-KR" altLang="en-US" sz="1200" b="1" dirty="0">
              <a:solidFill>
                <a:schemeClr val="bg1"/>
              </a:solidFill>
              <a:cs typeface="Arial" panose="020B0604020202020204" pitchFamily="34" charset="0"/>
            </a:endParaRPr>
          </a:p>
        </p:txBody>
      </p:sp>
      <p:sp>
        <p:nvSpPr>
          <p:cNvPr id="35" name="TextBox 34"/>
          <p:cNvSpPr txBox="1"/>
          <p:nvPr/>
        </p:nvSpPr>
        <p:spPr>
          <a:xfrm>
            <a:off x="6932003" y="3869928"/>
            <a:ext cx="1203663" cy="276999"/>
          </a:xfrm>
          <a:prstGeom prst="rect">
            <a:avLst/>
          </a:prstGeom>
          <a:noFill/>
        </p:spPr>
        <p:txBody>
          <a:bodyPr wrap="square" rtlCol="0">
            <a:spAutoFit/>
          </a:bodyPr>
          <a:lstStyle/>
          <a:p>
            <a:pPr algn="ctr"/>
            <a:r>
              <a:rPr lang="en-US" altLang="ko-KR" sz="1200" b="1" dirty="0">
                <a:solidFill>
                  <a:schemeClr val="bg1"/>
                </a:solidFill>
                <a:cs typeface="Arial" panose="020B0604020202020204" pitchFamily="34" charset="0"/>
              </a:rPr>
              <a:t>Add Text</a:t>
            </a:r>
            <a:endParaRPr lang="ko-KR" altLang="en-US" sz="1200" b="1" dirty="0">
              <a:solidFill>
                <a:schemeClr val="bg1"/>
              </a:solidFill>
              <a:cs typeface="Arial" panose="020B0604020202020204" pitchFamily="34" charset="0"/>
            </a:endParaRPr>
          </a:p>
        </p:txBody>
      </p:sp>
      <p:sp>
        <p:nvSpPr>
          <p:cNvPr id="36" name="TextBox 35"/>
          <p:cNvSpPr txBox="1"/>
          <p:nvPr/>
        </p:nvSpPr>
        <p:spPr>
          <a:xfrm>
            <a:off x="8348809" y="3869928"/>
            <a:ext cx="1203663" cy="276999"/>
          </a:xfrm>
          <a:prstGeom prst="rect">
            <a:avLst/>
          </a:prstGeom>
          <a:noFill/>
        </p:spPr>
        <p:txBody>
          <a:bodyPr wrap="square" rtlCol="0">
            <a:spAutoFit/>
          </a:bodyPr>
          <a:lstStyle/>
          <a:p>
            <a:pPr algn="ctr"/>
            <a:r>
              <a:rPr lang="en-US" altLang="ko-KR" sz="1200" b="1" dirty="0">
                <a:solidFill>
                  <a:schemeClr val="bg1"/>
                </a:solidFill>
                <a:cs typeface="Arial" panose="020B0604020202020204" pitchFamily="34" charset="0"/>
              </a:rPr>
              <a:t>Add Text</a:t>
            </a:r>
            <a:endParaRPr lang="ko-KR" altLang="en-US" sz="1200" b="1" dirty="0">
              <a:solidFill>
                <a:schemeClr val="bg1"/>
              </a:solidFill>
              <a:cs typeface="Arial" panose="020B0604020202020204" pitchFamily="34" charset="0"/>
            </a:endParaRPr>
          </a:p>
        </p:txBody>
      </p:sp>
      <p:sp>
        <p:nvSpPr>
          <p:cNvPr id="37" name="TextBox 36"/>
          <p:cNvSpPr txBox="1"/>
          <p:nvPr/>
        </p:nvSpPr>
        <p:spPr>
          <a:xfrm>
            <a:off x="1264775" y="3869928"/>
            <a:ext cx="1203663" cy="276999"/>
          </a:xfrm>
          <a:prstGeom prst="rect">
            <a:avLst/>
          </a:prstGeom>
          <a:noFill/>
        </p:spPr>
        <p:txBody>
          <a:bodyPr wrap="square" rtlCol="0">
            <a:spAutoFit/>
          </a:bodyPr>
          <a:lstStyle/>
          <a:p>
            <a:pPr algn="ctr"/>
            <a:r>
              <a:rPr lang="en-US" altLang="ko-KR" sz="1200" b="1" dirty="0">
                <a:solidFill>
                  <a:schemeClr val="bg1"/>
                </a:solidFill>
                <a:cs typeface="Arial" panose="020B0604020202020204" pitchFamily="34" charset="0"/>
              </a:rPr>
              <a:t>Add Text</a:t>
            </a:r>
            <a:endParaRPr lang="ko-KR" altLang="en-US" sz="1200" b="1" dirty="0">
              <a:solidFill>
                <a:schemeClr val="bg1"/>
              </a:solidFill>
              <a:cs typeface="Arial" panose="020B0604020202020204" pitchFamily="34" charset="0"/>
            </a:endParaRPr>
          </a:p>
        </p:txBody>
      </p:sp>
      <p:grpSp>
        <p:nvGrpSpPr>
          <p:cNvPr id="38" name="Group 71"/>
          <p:cNvGrpSpPr/>
          <p:nvPr/>
        </p:nvGrpSpPr>
        <p:grpSpPr>
          <a:xfrm>
            <a:off x="538521" y="4822059"/>
            <a:ext cx="1836018" cy="1078798"/>
            <a:chOff x="7026501" y="4509120"/>
            <a:chExt cx="1499710" cy="1078798"/>
          </a:xfrm>
        </p:grpSpPr>
        <p:sp>
          <p:nvSpPr>
            <p:cNvPr id="39" name="TextBox 38"/>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anose="020B0604020202020204" pitchFamily="34" charset="0"/>
                </a:rPr>
                <a:t>Add Text</a:t>
              </a:r>
              <a:endParaRPr lang="ko-KR" altLang="en-US" sz="1200" b="1" dirty="0">
                <a:solidFill>
                  <a:schemeClr val="tx1">
                    <a:lumMod val="75000"/>
                    <a:lumOff val="25000"/>
                  </a:schemeClr>
                </a:solidFill>
                <a:cs typeface="Arial" panose="020B0604020202020204" pitchFamily="34" charset="0"/>
              </a:endParaRPr>
            </a:p>
          </p:txBody>
        </p:sp>
        <p:sp>
          <p:nvSpPr>
            <p:cNvPr id="40" name="TextBox 39"/>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anose="020B0604020202020204" pitchFamily="34" charset="0"/>
                </a:rPr>
                <a:t>Get a modern PowerPoint  Presentation that is beautifully designed.</a:t>
              </a:r>
              <a:endParaRPr lang="ko-KR" altLang="en-US" sz="1200" dirty="0">
                <a:solidFill>
                  <a:schemeClr val="tx1">
                    <a:lumMod val="75000"/>
                    <a:lumOff val="25000"/>
                  </a:schemeClr>
                </a:solidFill>
                <a:cs typeface="Arial" panose="020B0604020202020204" pitchFamily="34" charset="0"/>
              </a:endParaRPr>
            </a:p>
          </p:txBody>
        </p:sp>
      </p:grpSp>
      <p:grpSp>
        <p:nvGrpSpPr>
          <p:cNvPr id="45" name="Group 44"/>
          <p:cNvGrpSpPr/>
          <p:nvPr/>
        </p:nvGrpSpPr>
        <p:grpSpPr>
          <a:xfrm>
            <a:off x="9803764" y="3251726"/>
            <a:ext cx="1753617" cy="1206212"/>
            <a:chOff x="5327019" y="1709568"/>
            <a:chExt cx="2893768" cy="1990456"/>
          </a:xfrm>
          <a:solidFill>
            <a:schemeClr val="accent1"/>
          </a:solidFill>
        </p:grpSpPr>
        <p:sp>
          <p:nvSpPr>
            <p:cNvPr id="46" name="Freeform: Shape 45"/>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grpFill/>
            <a:ln w="9525" cap="flat">
              <a:noFill/>
              <a:prstDash val="solid"/>
              <a:miter/>
            </a:ln>
          </p:spPr>
          <p:txBody>
            <a:bodyPr wrap="square" rtlCol="0" anchor="ctr">
              <a:noAutofit/>
            </a:bodyPr>
            <a:lstStyle/>
            <a:p>
              <a:endParaRPr lang="en-US" dirty="0"/>
            </a:p>
          </p:txBody>
        </p:sp>
        <p:sp>
          <p:nvSpPr>
            <p:cNvPr id="47" name="Freeform: Shape 46"/>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Landasan Kepustakaan</a:t>
            </a:r>
            <a:endParaRPr lang="en-US" dirty="0"/>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p:sp>
      <p:sp>
        <p:nvSpPr>
          <p:cNvPr id="4" name="Frame 3"/>
          <p:cNvSpPr/>
          <p:nvPr/>
        </p:nvSpPr>
        <p:spPr>
          <a:xfrm>
            <a:off x="356152" y="294579"/>
            <a:ext cx="11479696" cy="6268843"/>
          </a:xfrm>
          <a:prstGeom prst="frame">
            <a:avLst>
              <a:gd name="adj1" fmla="val 5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p:cNvSpPr txBox="1"/>
          <p:nvPr/>
        </p:nvSpPr>
        <p:spPr>
          <a:xfrm>
            <a:off x="6760835" y="854227"/>
            <a:ext cx="4853991" cy="984885"/>
          </a:xfrm>
          <a:prstGeom prst="rect">
            <a:avLst/>
          </a:prstGeom>
          <a:noFill/>
        </p:spPr>
        <p:txBody>
          <a:bodyPr wrap="square" lIns="48000" tIns="0" rIns="24000" bIns="0" rtlCol="0">
            <a:spAutoFit/>
          </a:bodyPr>
          <a:lstStyle/>
          <a:p>
            <a:r>
              <a:rPr lang="en-US" altLang="ko-KR" sz="3200" dirty="0">
                <a:solidFill>
                  <a:schemeClr val="bg1"/>
                </a:solidFill>
                <a:latin typeface="+mj-lt"/>
                <a:cs typeface="Arial" panose="020B0604020202020204" pitchFamily="34" charset="0"/>
              </a:rPr>
              <a:t>We Create</a:t>
            </a:r>
            <a:endParaRPr lang="en-US" altLang="ko-KR" sz="3200" dirty="0">
              <a:solidFill>
                <a:schemeClr val="bg1"/>
              </a:solidFill>
              <a:latin typeface="+mj-lt"/>
              <a:cs typeface="Arial" panose="020B0604020202020204" pitchFamily="34" charset="0"/>
            </a:endParaRPr>
          </a:p>
          <a:p>
            <a:r>
              <a:rPr lang="en-US" altLang="ko-KR" sz="3200" dirty="0">
                <a:solidFill>
                  <a:schemeClr val="bg1"/>
                </a:solidFill>
                <a:latin typeface="+mj-lt"/>
                <a:cs typeface="Arial" panose="020B0604020202020204" pitchFamily="34" charset="0"/>
              </a:rPr>
              <a:t>Professional Presentation</a:t>
            </a:r>
            <a:endParaRPr lang="ko-KR" altLang="en-US" sz="3200" dirty="0">
              <a:solidFill>
                <a:schemeClr val="bg1"/>
              </a:solidFill>
              <a:latin typeface="+mj-lt"/>
              <a:cs typeface="Arial" panose="020B0604020202020204" pitchFamily="34" charset="0"/>
            </a:endParaRPr>
          </a:p>
        </p:txBody>
      </p:sp>
      <p:sp>
        <p:nvSpPr>
          <p:cNvPr id="6" name="Freeform: Shape 5"/>
          <p:cNvSpPr/>
          <p:nvPr/>
        </p:nvSpPr>
        <p:spPr>
          <a:xfrm>
            <a:off x="6905882" y="3985865"/>
            <a:ext cx="425726" cy="393733"/>
          </a:xfrm>
          <a:custGeom>
            <a:avLst/>
            <a:gdLst/>
            <a:ahLst/>
            <a:cxnLst/>
            <a:rect l="l" t="t" r="r" b="b"/>
            <a:pathLst>
              <a:path w="115863" h="107156">
                <a:moveTo>
                  <a:pt x="106040" y="0"/>
                </a:moveTo>
                <a:lnTo>
                  <a:pt x="115863" y="15627"/>
                </a:lnTo>
                <a:cubicBezTo>
                  <a:pt x="107677" y="19050"/>
                  <a:pt x="101650" y="24148"/>
                  <a:pt x="97780" y="30919"/>
                </a:cubicBezTo>
                <a:cubicBezTo>
                  <a:pt x="93911" y="37691"/>
                  <a:pt x="91753" y="47551"/>
                  <a:pt x="91306" y="60499"/>
                </a:cubicBezTo>
                <a:lnTo>
                  <a:pt x="112291" y="60499"/>
                </a:lnTo>
                <a:lnTo>
                  <a:pt x="112291" y="107156"/>
                </a:lnTo>
                <a:lnTo>
                  <a:pt x="69205" y="107156"/>
                </a:lnTo>
                <a:lnTo>
                  <a:pt x="69205" y="70321"/>
                </a:lnTo>
                <a:cubicBezTo>
                  <a:pt x="69205" y="50378"/>
                  <a:pt x="71587" y="35942"/>
                  <a:pt x="76349" y="27012"/>
                </a:cubicBezTo>
                <a:cubicBezTo>
                  <a:pt x="82600" y="15106"/>
                  <a:pt x="92497" y="6102"/>
                  <a:pt x="106040" y="0"/>
                </a:cubicBezTo>
                <a:close/>
                <a:moveTo>
                  <a:pt x="36835" y="0"/>
                </a:moveTo>
                <a:lnTo>
                  <a:pt x="46658" y="15627"/>
                </a:lnTo>
                <a:cubicBezTo>
                  <a:pt x="38472" y="19050"/>
                  <a:pt x="32445" y="24148"/>
                  <a:pt x="28575" y="30919"/>
                </a:cubicBezTo>
                <a:cubicBezTo>
                  <a:pt x="24706" y="37691"/>
                  <a:pt x="22548" y="47551"/>
                  <a:pt x="22101" y="60499"/>
                </a:cubicBezTo>
                <a:lnTo>
                  <a:pt x="43086" y="60499"/>
                </a:lnTo>
                <a:lnTo>
                  <a:pt x="43086" y="107156"/>
                </a:lnTo>
                <a:lnTo>
                  <a:pt x="0" y="107156"/>
                </a:lnTo>
                <a:lnTo>
                  <a:pt x="0" y="70321"/>
                </a:lnTo>
                <a:cubicBezTo>
                  <a:pt x="0" y="50378"/>
                  <a:pt x="2382" y="35942"/>
                  <a:pt x="7144" y="27012"/>
                </a:cubicBezTo>
                <a:cubicBezTo>
                  <a:pt x="13395" y="15106"/>
                  <a:pt x="23292" y="6102"/>
                  <a:pt x="368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7544218" y="4372599"/>
            <a:ext cx="4108652" cy="615553"/>
          </a:xfrm>
          <a:prstGeom prst="rect">
            <a:avLst/>
          </a:prstGeom>
          <a:noFill/>
        </p:spPr>
        <p:txBody>
          <a:bodyPr wrap="square" lIns="36000" tIns="0" rIns="36000" bIns="0" rtlCol="0" anchor="ctr">
            <a:spAutoFit/>
          </a:bodyPr>
          <a:lstStyle/>
          <a:p>
            <a:r>
              <a:rPr lang="en-US" altLang="ko-KR" sz="2000" dirty="0">
                <a:solidFill>
                  <a:schemeClr val="accent1"/>
                </a:solidFill>
              </a:rPr>
              <a:t>We Create Quality Professional </a:t>
            </a:r>
            <a:endParaRPr lang="en-US" altLang="ko-KR" sz="2000" dirty="0">
              <a:solidFill>
                <a:schemeClr val="accent1"/>
              </a:solidFill>
            </a:endParaRPr>
          </a:p>
          <a:p>
            <a:r>
              <a:rPr lang="en-US" altLang="ko-KR" sz="2000" dirty="0">
                <a:solidFill>
                  <a:schemeClr val="accent1"/>
                </a:solidFill>
              </a:rPr>
              <a:t>PPT Presentation</a:t>
            </a:r>
            <a:endParaRPr lang="ko-KR" altLang="en-US" sz="2000" dirty="0">
              <a:solidFill>
                <a:schemeClr val="accent1"/>
              </a:solidFill>
            </a:endParaRPr>
          </a:p>
        </p:txBody>
      </p:sp>
      <p:sp>
        <p:nvSpPr>
          <p:cNvPr id="8" name="Rectangle 7"/>
          <p:cNvSpPr/>
          <p:nvPr/>
        </p:nvSpPr>
        <p:spPr>
          <a:xfrm>
            <a:off x="6846638" y="1922088"/>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7524760" y="5157826"/>
            <a:ext cx="3875189" cy="646331"/>
          </a:xfrm>
          <a:prstGeom prst="rect">
            <a:avLst/>
          </a:prstGeom>
          <a:noFill/>
        </p:spPr>
        <p:txBody>
          <a:bodyPr wrap="square" rtlCol="0">
            <a:spAutoFit/>
          </a:bodyPr>
          <a:lstStyle/>
          <a:p>
            <a:pPr algn="l"/>
            <a:r>
              <a:rPr lang="en-US" altLang="ko-KR" sz="1200" dirty="0">
                <a:solidFill>
                  <a:schemeClr val="bg1"/>
                </a:solidFill>
                <a:cs typeface="Arial" panose="020B0604020202020204" pitchFamily="34" charset="0"/>
              </a:rPr>
              <a:t>You can simply impress your audience and add a unique zing and appeal to your Presentations. Easy to change colors, photos and Text. </a:t>
            </a:r>
            <a:endParaRPr lang="en-US" altLang="ko-KR" sz="1200" dirty="0">
              <a:solidFill>
                <a:schemeClr val="bg1"/>
              </a:solidFill>
              <a:cs typeface="Arial" panose="020B0604020202020204" pitchFamily="34" charset="0"/>
            </a:endParaRPr>
          </a:p>
        </p:txBody>
      </p:sp>
      <p:grpSp>
        <p:nvGrpSpPr>
          <p:cNvPr id="10" name="Group 9"/>
          <p:cNvGrpSpPr/>
          <p:nvPr/>
        </p:nvGrpSpPr>
        <p:grpSpPr>
          <a:xfrm>
            <a:off x="4436126" y="4217052"/>
            <a:ext cx="1985613" cy="1997765"/>
            <a:chOff x="7561093" y="1122933"/>
            <a:chExt cx="3309542" cy="3329797"/>
          </a:xfrm>
        </p:grpSpPr>
        <p:sp>
          <p:nvSpPr>
            <p:cNvPr id="11" name="Graphic 28"/>
            <p:cNvSpPr/>
            <p:nvPr/>
          </p:nvSpPr>
          <p:spPr>
            <a:xfrm>
              <a:off x="7561093" y="1122933"/>
              <a:ext cx="3309542" cy="3329797"/>
            </a:xfrm>
            <a:custGeom>
              <a:avLst/>
              <a:gdLst>
                <a:gd name="connsiteX0" fmla="*/ 2786240 w 6808002"/>
                <a:gd name="connsiteY0" fmla="*/ 129180 h 6849667"/>
                <a:gd name="connsiteX1" fmla="*/ 2727076 w 6808002"/>
                <a:gd name="connsiteY1" fmla="*/ 253341 h 6849667"/>
                <a:gd name="connsiteX2" fmla="*/ 2406258 w 6808002"/>
                <a:gd name="connsiteY2" fmla="*/ 337503 h 6849667"/>
                <a:gd name="connsiteX3" fmla="*/ 2293763 w 6808002"/>
                <a:gd name="connsiteY3" fmla="*/ 258340 h 6849667"/>
                <a:gd name="connsiteX4" fmla="*/ 1953780 w 6808002"/>
                <a:gd name="connsiteY4" fmla="*/ 397500 h 6849667"/>
                <a:gd name="connsiteX5" fmla="*/ 1928781 w 6808002"/>
                <a:gd name="connsiteY5" fmla="*/ 531660 h 6849667"/>
                <a:gd name="connsiteX6" fmla="*/ 1642962 w 6808002"/>
                <a:gd name="connsiteY6" fmla="*/ 699986 h 6849667"/>
                <a:gd name="connsiteX7" fmla="*/ 1514635 w 6808002"/>
                <a:gd name="connsiteY7" fmla="*/ 649988 h 6849667"/>
                <a:gd name="connsiteX8" fmla="*/ 1223815 w 6808002"/>
                <a:gd name="connsiteY8" fmla="*/ 873310 h 6849667"/>
                <a:gd name="connsiteX9" fmla="*/ 1238815 w 6808002"/>
                <a:gd name="connsiteY9" fmla="*/ 1012470 h 6849667"/>
                <a:gd name="connsiteX10" fmla="*/ 1002160 w 6808002"/>
                <a:gd name="connsiteY10" fmla="*/ 1250792 h 6849667"/>
                <a:gd name="connsiteX11" fmla="*/ 868833 w 6808002"/>
                <a:gd name="connsiteY11" fmla="*/ 1240793 h 6849667"/>
                <a:gd name="connsiteX12" fmla="*/ 645510 w 6808002"/>
                <a:gd name="connsiteY12" fmla="*/ 1532445 h 6849667"/>
                <a:gd name="connsiteX13" fmla="*/ 694675 w 6808002"/>
                <a:gd name="connsiteY13" fmla="*/ 1661605 h 6849667"/>
                <a:gd name="connsiteX14" fmla="*/ 527183 w 6808002"/>
                <a:gd name="connsiteY14" fmla="*/ 1949091 h 6849667"/>
                <a:gd name="connsiteX15" fmla="*/ 393856 w 6808002"/>
                <a:gd name="connsiteY15" fmla="*/ 1974090 h 6849667"/>
                <a:gd name="connsiteX16" fmla="*/ 255529 w 6808002"/>
                <a:gd name="connsiteY16" fmla="*/ 2316574 h 6849667"/>
                <a:gd name="connsiteX17" fmla="*/ 334692 w 6808002"/>
                <a:gd name="connsiteY17" fmla="*/ 2430735 h 6849667"/>
                <a:gd name="connsiteX18" fmla="*/ 250530 w 6808002"/>
                <a:gd name="connsiteY18" fmla="*/ 2753219 h 6849667"/>
                <a:gd name="connsiteX19" fmla="*/ 127202 w 6808002"/>
                <a:gd name="connsiteY19" fmla="*/ 2812383 h 6849667"/>
                <a:gd name="connsiteX20" fmla="*/ 78038 w 6808002"/>
                <a:gd name="connsiteY20" fmla="*/ 3179032 h 6849667"/>
                <a:gd name="connsiteX21" fmla="*/ 181366 w 6808002"/>
                <a:gd name="connsiteY21" fmla="*/ 3268194 h 6849667"/>
                <a:gd name="connsiteX22" fmla="*/ 181366 w 6808002"/>
                <a:gd name="connsiteY22" fmla="*/ 3600678 h 6849667"/>
                <a:gd name="connsiteX23" fmla="*/ 78871 w 6808002"/>
                <a:gd name="connsiteY23" fmla="*/ 3690674 h 6849667"/>
                <a:gd name="connsiteX24" fmla="*/ 128035 w 6808002"/>
                <a:gd name="connsiteY24" fmla="*/ 4057322 h 6849667"/>
                <a:gd name="connsiteX25" fmla="*/ 251363 w 6808002"/>
                <a:gd name="connsiteY25" fmla="*/ 4116486 h 6849667"/>
                <a:gd name="connsiteX26" fmla="*/ 335525 w 6808002"/>
                <a:gd name="connsiteY26" fmla="*/ 4438971 h 6849667"/>
                <a:gd name="connsiteX27" fmla="*/ 256363 w 6808002"/>
                <a:gd name="connsiteY27" fmla="*/ 4553132 h 6849667"/>
                <a:gd name="connsiteX28" fmla="*/ 394689 w 6808002"/>
                <a:gd name="connsiteY28" fmla="*/ 4895615 h 6849667"/>
                <a:gd name="connsiteX29" fmla="*/ 528016 w 6808002"/>
                <a:gd name="connsiteY29" fmla="*/ 4920614 h 6849667"/>
                <a:gd name="connsiteX30" fmla="*/ 695508 w 6808002"/>
                <a:gd name="connsiteY30" fmla="*/ 5208100 h 6849667"/>
                <a:gd name="connsiteX31" fmla="*/ 646344 w 6808002"/>
                <a:gd name="connsiteY31" fmla="*/ 5337260 h 6849667"/>
                <a:gd name="connsiteX32" fmla="*/ 867999 w 6808002"/>
                <a:gd name="connsiteY32" fmla="*/ 5629746 h 6849667"/>
                <a:gd name="connsiteX33" fmla="*/ 1006326 w 6808002"/>
                <a:gd name="connsiteY33" fmla="*/ 5614747 h 6849667"/>
                <a:gd name="connsiteX34" fmla="*/ 1242981 w 6808002"/>
                <a:gd name="connsiteY34" fmla="*/ 5853069 h 6849667"/>
                <a:gd name="connsiteX35" fmla="*/ 1227982 w 6808002"/>
                <a:gd name="connsiteY35" fmla="*/ 5992228 h 6849667"/>
                <a:gd name="connsiteX36" fmla="*/ 1518801 w 6808002"/>
                <a:gd name="connsiteY36" fmla="*/ 6215551 h 6849667"/>
                <a:gd name="connsiteX37" fmla="*/ 1647128 w 6808002"/>
                <a:gd name="connsiteY37" fmla="*/ 6165554 h 6849667"/>
                <a:gd name="connsiteX38" fmla="*/ 1932948 w 6808002"/>
                <a:gd name="connsiteY38" fmla="*/ 6333878 h 6849667"/>
                <a:gd name="connsiteX39" fmla="*/ 1957946 w 6808002"/>
                <a:gd name="connsiteY39" fmla="*/ 6468039 h 6849667"/>
                <a:gd name="connsiteX40" fmla="*/ 2297930 w 6808002"/>
                <a:gd name="connsiteY40" fmla="*/ 6607199 h 6849667"/>
                <a:gd name="connsiteX41" fmla="*/ 2411258 w 6808002"/>
                <a:gd name="connsiteY41" fmla="*/ 6528036 h 6849667"/>
                <a:gd name="connsiteX42" fmla="*/ 2732075 w 6808002"/>
                <a:gd name="connsiteY42" fmla="*/ 6612198 h 6849667"/>
                <a:gd name="connsiteX43" fmla="*/ 2791239 w 6808002"/>
                <a:gd name="connsiteY43" fmla="*/ 6736359 h 6849667"/>
                <a:gd name="connsiteX44" fmla="*/ 2929566 w 6808002"/>
                <a:gd name="connsiteY44" fmla="*/ 6855520 h 6849667"/>
                <a:gd name="connsiteX45" fmla="*/ 3049560 w 6808002"/>
                <a:gd name="connsiteY45" fmla="*/ 6855520 h 6849667"/>
                <a:gd name="connsiteX46" fmla="*/ 3157055 w 6808002"/>
                <a:gd name="connsiteY46" fmla="*/ 6786357 h 6849667"/>
                <a:gd name="connsiteX47" fmla="*/ 3246217 w 6808002"/>
                <a:gd name="connsiteY47" fmla="*/ 6682195 h 6849667"/>
                <a:gd name="connsiteX48" fmla="*/ 3577034 w 6808002"/>
                <a:gd name="connsiteY48" fmla="*/ 6682195 h 6849667"/>
                <a:gd name="connsiteX49" fmla="*/ 3666197 w 6808002"/>
                <a:gd name="connsiteY49" fmla="*/ 6786357 h 6849667"/>
                <a:gd name="connsiteX50" fmla="*/ 3769525 w 6808002"/>
                <a:gd name="connsiteY50" fmla="*/ 6855520 h 6849667"/>
                <a:gd name="connsiteX51" fmla="*/ 3897019 w 6808002"/>
                <a:gd name="connsiteY51" fmla="*/ 6855520 h 6849667"/>
                <a:gd name="connsiteX52" fmla="*/ 4031179 w 6808002"/>
                <a:gd name="connsiteY52" fmla="*/ 6736359 h 6849667"/>
                <a:gd name="connsiteX53" fmla="*/ 4090343 w 6808002"/>
                <a:gd name="connsiteY53" fmla="*/ 6612198 h 6849667"/>
                <a:gd name="connsiteX54" fmla="*/ 4411161 w 6808002"/>
                <a:gd name="connsiteY54" fmla="*/ 6528036 h 6849667"/>
                <a:gd name="connsiteX55" fmla="*/ 4524488 w 6808002"/>
                <a:gd name="connsiteY55" fmla="*/ 6607199 h 6849667"/>
                <a:gd name="connsiteX56" fmla="*/ 4864472 w 6808002"/>
                <a:gd name="connsiteY56" fmla="*/ 6468039 h 6849667"/>
                <a:gd name="connsiteX57" fmla="*/ 4889471 w 6808002"/>
                <a:gd name="connsiteY57" fmla="*/ 6333878 h 6849667"/>
                <a:gd name="connsiteX58" fmla="*/ 5175290 w 6808002"/>
                <a:gd name="connsiteY58" fmla="*/ 6165554 h 6849667"/>
                <a:gd name="connsiteX59" fmla="*/ 5303617 w 6808002"/>
                <a:gd name="connsiteY59" fmla="*/ 6215551 h 6849667"/>
                <a:gd name="connsiteX60" fmla="*/ 5594437 w 6808002"/>
                <a:gd name="connsiteY60" fmla="*/ 5992228 h 6849667"/>
                <a:gd name="connsiteX61" fmla="*/ 5579437 w 6808002"/>
                <a:gd name="connsiteY61" fmla="*/ 5853069 h 6849667"/>
                <a:gd name="connsiteX62" fmla="*/ 5816092 w 6808002"/>
                <a:gd name="connsiteY62" fmla="*/ 5614747 h 6849667"/>
                <a:gd name="connsiteX63" fmla="*/ 5954419 w 6808002"/>
                <a:gd name="connsiteY63" fmla="*/ 5629746 h 6849667"/>
                <a:gd name="connsiteX64" fmla="*/ 6176075 w 6808002"/>
                <a:gd name="connsiteY64" fmla="*/ 5337260 h 6849667"/>
                <a:gd name="connsiteX65" fmla="*/ 6126910 w 6808002"/>
                <a:gd name="connsiteY65" fmla="*/ 5208100 h 6849667"/>
                <a:gd name="connsiteX66" fmla="*/ 6294402 w 6808002"/>
                <a:gd name="connsiteY66" fmla="*/ 4920614 h 6849667"/>
                <a:gd name="connsiteX67" fmla="*/ 6427729 w 6808002"/>
                <a:gd name="connsiteY67" fmla="*/ 4895615 h 6849667"/>
                <a:gd name="connsiteX68" fmla="*/ 6566056 w 6808002"/>
                <a:gd name="connsiteY68" fmla="*/ 4553132 h 6849667"/>
                <a:gd name="connsiteX69" fmla="*/ 6486893 w 6808002"/>
                <a:gd name="connsiteY69" fmla="*/ 4438971 h 6849667"/>
                <a:gd name="connsiteX70" fmla="*/ 6571055 w 6808002"/>
                <a:gd name="connsiteY70" fmla="*/ 4116486 h 6849667"/>
                <a:gd name="connsiteX71" fmla="*/ 6694383 w 6808002"/>
                <a:gd name="connsiteY71" fmla="*/ 4057322 h 6849667"/>
                <a:gd name="connsiteX72" fmla="*/ 6811877 w 6808002"/>
                <a:gd name="connsiteY72" fmla="*/ 3879831 h 6849667"/>
                <a:gd name="connsiteX73" fmla="*/ 6811877 w 6808002"/>
                <a:gd name="connsiteY73" fmla="*/ 3828167 h 6849667"/>
                <a:gd name="connsiteX74" fmla="*/ 6733547 w 6808002"/>
                <a:gd name="connsiteY74" fmla="*/ 3679841 h 6849667"/>
                <a:gd name="connsiteX75" fmla="*/ 6629386 w 6808002"/>
                <a:gd name="connsiteY75" fmla="*/ 3591512 h 6849667"/>
                <a:gd name="connsiteX76" fmla="*/ 6629386 w 6808002"/>
                <a:gd name="connsiteY76" fmla="*/ 3259028 h 6849667"/>
                <a:gd name="connsiteX77" fmla="*/ 6732714 w 6808002"/>
                <a:gd name="connsiteY77" fmla="*/ 3169866 h 6849667"/>
                <a:gd name="connsiteX78" fmla="*/ 6811044 w 6808002"/>
                <a:gd name="connsiteY78" fmla="*/ 3013207 h 6849667"/>
                <a:gd name="connsiteX79" fmla="*/ 6811044 w 6808002"/>
                <a:gd name="connsiteY79" fmla="*/ 2990708 h 6849667"/>
                <a:gd name="connsiteX80" fmla="*/ 6683550 w 6808002"/>
                <a:gd name="connsiteY80" fmla="*/ 2803217 h 6849667"/>
                <a:gd name="connsiteX81" fmla="*/ 6560223 w 6808002"/>
                <a:gd name="connsiteY81" fmla="*/ 2744053 h 6849667"/>
                <a:gd name="connsiteX82" fmla="*/ 6476060 w 6808002"/>
                <a:gd name="connsiteY82" fmla="*/ 2421569 h 6849667"/>
                <a:gd name="connsiteX83" fmla="*/ 6555223 w 6808002"/>
                <a:gd name="connsiteY83" fmla="*/ 2307407 h 6849667"/>
                <a:gd name="connsiteX84" fmla="*/ 6416896 w 6808002"/>
                <a:gd name="connsiteY84" fmla="*/ 1964924 h 6849667"/>
                <a:gd name="connsiteX85" fmla="*/ 6283569 w 6808002"/>
                <a:gd name="connsiteY85" fmla="*/ 1939925 h 6849667"/>
                <a:gd name="connsiteX86" fmla="*/ 6116078 w 6808002"/>
                <a:gd name="connsiteY86" fmla="*/ 1652439 h 6849667"/>
                <a:gd name="connsiteX87" fmla="*/ 6165242 w 6808002"/>
                <a:gd name="connsiteY87" fmla="*/ 1523279 h 6849667"/>
                <a:gd name="connsiteX88" fmla="*/ 5943586 w 6808002"/>
                <a:gd name="connsiteY88" fmla="*/ 1230793 h 6849667"/>
                <a:gd name="connsiteX89" fmla="*/ 5805260 w 6808002"/>
                <a:gd name="connsiteY89" fmla="*/ 1245792 h 6849667"/>
                <a:gd name="connsiteX90" fmla="*/ 5568604 w 6808002"/>
                <a:gd name="connsiteY90" fmla="*/ 1007471 h 6849667"/>
                <a:gd name="connsiteX91" fmla="*/ 5583603 w 6808002"/>
                <a:gd name="connsiteY91" fmla="*/ 868311 h 6849667"/>
                <a:gd name="connsiteX92" fmla="*/ 5292784 w 6808002"/>
                <a:gd name="connsiteY92" fmla="*/ 644988 h 6849667"/>
                <a:gd name="connsiteX93" fmla="*/ 5164457 w 6808002"/>
                <a:gd name="connsiteY93" fmla="*/ 694986 h 6849667"/>
                <a:gd name="connsiteX94" fmla="*/ 4878638 w 6808002"/>
                <a:gd name="connsiteY94" fmla="*/ 526661 h 6849667"/>
                <a:gd name="connsiteX95" fmla="*/ 4853639 w 6808002"/>
                <a:gd name="connsiteY95" fmla="*/ 392500 h 6849667"/>
                <a:gd name="connsiteX96" fmla="*/ 4513656 w 6808002"/>
                <a:gd name="connsiteY96" fmla="*/ 253341 h 6849667"/>
                <a:gd name="connsiteX97" fmla="*/ 4399495 w 6808002"/>
                <a:gd name="connsiteY97" fmla="*/ 332503 h 6849667"/>
                <a:gd name="connsiteX98" fmla="*/ 4078677 w 6808002"/>
                <a:gd name="connsiteY98" fmla="*/ 248341 h 6849667"/>
                <a:gd name="connsiteX99" fmla="*/ 4019513 w 6808002"/>
                <a:gd name="connsiteY99" fmla="*/ 124180 h 6849667"/>
                <a:gd name="connsiteX100" fmla="*/ 3857854 w 6808002"/>
                <a:gd name="connsiteY100" fmla="*/ 20 h 6849667"/>
                <a:gd name="connsiteX101" fmla="*/ 3784524 w 6808002"/>
                <a:gd name="connsiteY101" fmla="*/ 20 h 6849667"/>
                <a:gd name="connsiteX102" fmla="*/ 3654531 w 6808002"/>
                <a:gd name="connsiteY102" fmla="*/ 74183 h 6849667"/>
                <a:gd name="connsiteX103" fmla="*/ 3566202 w 6808002"/>
                <a:gd name="connsiteY103" fmla="*/ 178344 h 6849667"/>
                <a:gd name="connsiteX104" fmla="*/ 3235384 w 6808002"/>
                <a:gd name="connsiteY104" fmla="*/ 178344 h 6849667"/>
                <a:gd name="connsiteX105" fmla="*/ 3151222 w 6808002"/>
                <a:gd name="connsiteY105" fmla="*/ 79182 h 6849667"/>
                <a:gd name="connsiteX106" fmla="*/ 2982897 w 6808002"/>
                <a:gd name="connsiteY106" fmla="*/ 20 h 6849667"/>
                <a:gd name="connsiteX107" fmla="*/ 2982063 w 6808002"/>
                <a:gd name="connsiteY107" fmla="*/ 20 h 6849667"/>
                <a:gd name="connsiteX108" fmla="*/ 2786240 w 6808002"/>
                <a:gd name="connsiteY108" fmla="*/ 129180 h 684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808002" h="6849667">
                  <a:moveTo>
                    <a:pt x="2786240" y="129180"/>
                  </a:moveTo>
                  <a:lnTo>
                    <a:pt x="2727076" y="253341"/>
                  </a:lnTo>
                  <a:cubicBezTo>
                    <a:pt x="2672912" y="377501"/>
                    <a:pt x="2514586" y="416666"/>
                    <a:pt x="2406258" y="337503"/>
                  </a:cubicBezTo>
                  <a:lnTo>
                    <a:pt x="2293763" y="258340"/>
                  </a:lnTo>
                  <a:cubicBezTo>
                    <a:pt x="2165436" y="164178"/>
                    <a:pt x="1982945" y="243341"/>
                    <a:pt x="1953780" y="397500"/>
                  </a:cubicBezTo>
                  <a:lnTo>
                    <a:pt x="1928781" y="531660"/>
                  </a:lnTo>
                  <a:cubicBezTo>
                    <a:pt x="1903782" y="665821"/>
                    <a:pt x="1766289" y="744983"/>
                    <a:pt x="1642962" y="699986"/>
                  </a:cubicBezTo>
                  <a:lnTo>
                    <a:pt x="1514635" y="649988"/>
                  </a:lnTo>
                  <a:cubicBezTo>
                    <a:pt x="1366309" y="595824"/>
                    <a:pt x="1208816" y="714151"/>
                    <a:pt x="1223815" y="873310"/>
                  </a:cubicBezTo>
                  <a:lnTo>
                    <a:pt x="1238815" y="1012470"/>
                  </a:lnTo>
                  <a:cubicBezTo>
                    <a:pt x="1253814" y="1146631"/>
                    <a:pt x="1140486" y="1260792"/>
                    <a:pt x="1002160" y="1250792"/>
                  </a:cubicBezTo>
                  <a:lnTo>
                    <a:pt x="868833" y="1240793"/>
                  </a:lnTo>
                  <a:cubicBezTo>
                    <a:pt x="709674" y="1224960"/>
                    <a:pt x="591346" y="1384119"/>
                    <a:pt x="645510" y="1532445"/>
                  </a:cubicBezTo>
                  <a:lnTo>
                    <a:pt x="694675" y="1661605"/>
                  </a:lnTo>
                  <a:cubicBezTo>
                    <a:pt x="743839" y="1790766"/>
                    <a:pt x="660510" y="1929092"/>
                    <a:pt x="527183" y="1949091"/>
                  </a:cubicBezTo>
                  <a:lnTo>
                    <a:pt x="393856" y="1974090"/>
                  </a:lnTo>
                  <a:cubicBezTo>
                    <a:pt x="236364" y="1999089"/>
                    <a:pt x="162200" y="2182414"/>
                    <a:pt x="255529" y="2316574"/>
                  </a:cubicBezTo>
                  <a:lnTo>
                    <a:pt x="334692" y="2430735"/>
                  </a:lnTo>
                  <a:cubicBezTo>
                    <a:pt x="413855" y="2539896"/>
                    <a:pt x="373857" y="2698222"/>
                    <a:pt x="250530" y="2753219"/>
                  </a:cubicBezTo>
                  <a:lnTo>
                    <a:pt x="127202" y="2812383"/>
                  </a:lnTo>
                  <a:cubicBezTo>
                    <a:pt x="-16124" y="2876547"/>
                    <a:pt x="-45289" y="3074870"/>
                    <a:pt x="78038" y="3179032"/>
                  </a:cubicBezTo>
                  <a:lnTo>
                    <a:pt x="181366" y="3268194"/>
                  </a:lnTo>
                  <a:cubicBezTo>
                    <a:pt x="284695" y="3352357"/>
                    <a:pt x="284695" y="3516515"/>
                    <a:pt x="181366" y="3600678"/>
                  </a:cubicBezTo>
                  <a:lnTo>
                    <a:pt x="78871" y="3690674"/>
                  </a:lnTo>
                  <a:cubicBezTo>
                    <a:pt x="-44456" y="3794835"/>
                    <a:pt x="-19457" y="3988159"/>
                    <a:pt x="128035" y="4057322"/>
                  </a:cubicBezTo>
                  <a:lnTo>
                    <a:pt x="251363" y="4116486"/>
                  </a:lnTo>
                  <a:cubicBezTo>
                    <a:pt x="374690" y="4170650"/>
                    <a:pt x="413855" y="4329809"/>
                    <a:pt x="335525" y="4438971"/>
                  </a:cubicBezTo>
                  <a:lnTo>
                    <a:pt x="256363" y="4553132"/>
                  </a:lnTo>
                  <a:cubicBezTo>
                    <a:pt x="163034" y="4682292"/>
                    <a:pt x="241363" y="4865617"/>
                    <a:pt x="394689" y="4895615"/>
                  </a:cubicBezTo>
                  <a:lnTo>
                    <a:pt x="528016" y="4920614"/>
                  </a:lnTo>
                  <a:cubicBezTo>
                    <a:pt x="661343" y="4945613"/>
                    <a:pt x="740506" y="5083939"/>
                    <a:pt x="695508" y="5208100"/>
                  </a:cubicBezTo>
                  <a:lnTo>
                    <a:pt x="646344" y="5337260"/>
                  </a:lnTo>
                  <a:cubicBezTo>
                    <a:pt x="592180" y="5486420"/>
                    <a:pt x="710507" y="5644746"/>
                    <a:pt x="867999" y="5629746"/>
                  </a:cubicBezTo>
                  <a:lnTo>
                    <a:pt x="1006326" y="5614747"/>
                  </a:lnTo>
                  <a:cubicBezTo>
                    <a:pt x="1139653" y="5599748"/>
                    <a:pt x="1252981" y="5713909"/>
                    <a:pt x="1242981" y="5853069"/>
                  </a:cubicBezTo>
                  <a:lnTo>
                    <a:pt x="1227982" y="5992228"/>
                  </a:lnTo>
                  <a:cubicBezTo>
                    <a:pt x="1212983" y="6150554"/>
                    <a:pt x="1371308" y="6269715"/>
                    <a:pt x="1518801" y="6215551"/>
                  </a:cubicBezTo>
                  <a:lnTo>
                    <a:pt x="1647128" y="6165554"/>
                  </a:lnTo>
                  <a:cubicBezTo>
                    <a:pt x="1775455" y="6115556"/>
                    <a:pt x="1913782" y="6200552"/>
                    <a:pt x="1932948" y="6333878"/>
                  </a:cubicBezTo>
                  <a:lnTo>
                    <a:pt x="1957946" y="6468039"/>
                  </a:lnTo>
                  <a:cubicBezTo>
                    <a:pt x="1982945" y="6626364"/>
                    <a:pt x="2165436" y="6701361"/>
                    <a:pt x="2297930" y="6607199"/>
                  </a:cubicBezTo>
                  <a:lnTo>
                    <a:pt x="2411258" y="6528036"/>
                  </a:lnTo>
                  <a:cubicBezTo>
                    <a:pt x="2519586" y="6448873"/>
                    <a:pt x="2677911" y="6488038"/>
                    <a:pt x="2732075" y="6612198"/>
                  </a:cubicBezTo>
                  <a:lnTo>
                    <a:pt x="2791239" y="6736359"/>
                  </a:lnTo>
                  <a:cubicBezTo>
                    <a:pt x="2818738" y="6798023"/>
                    <a:pt x="2871235" y="6838854"/>
                    <a:pt x="2929566" y="6855520"/>
                  </a:cubicBezTo>
                  <a:lnTo>
                    <a:pt x="3049560" y="6855520"/>
                  </a:lnTo>
                  <a:cubicBezTo>
                    <a:pt x="3089558" y="6844687"/>
                    <a:pt x="3127056" y="6822188"/>
                    <a:pt x="3157055" y="6786357"/>
                  </a:cubicBezTo>
                  <a:lnTo>
                    <a:pt x="3246217" y="6682195"/>
                  </a:lnTo>
                  <a:cubicBezTo>
                    <a:pt x="3330380" y="6578034"/>
                    <a:pt x="3492872" y="6578034"/>
                    <a:pt x="3577034" y="6682195"/>
                  </a:cubicBezTo>
                  <a:lnTo>
                    <a:pt x="3666197" y="6786357"/>
                  </a:lnTo>
                  <a:cubicBezTo>
                    <a:pt x="3695362" y="6821355"/>
                    <a:pt x="3731193" y="6843854"/>
                    <a:pt x="3769525" y="6855520"/>
                  </a:cubicBezTo>
                  <a:lnTo>
                    <a:pt x="3897019" y="6855520"/>
                  </a:lnTo>
                  <a:cubicBezTo>
                    <a:pt x="3952849" y="6838021"/>
                    <a:pt x="4002847" y="6798023"/>
                    <a:pt x="4031179" y="6736359"/>
                  </a:cubicBezTo>
                  <a:lnTo>
                    <a:pt x="4090343" y="6612198"/>
                  </a:lnTo>
                  <a:cubicBezTo>
                    <a:pt x="4144507" y="6488038"/>
                    <a:pt x="4302833" y="6448873"/>
                    <a:pt x="4411161" y="6528036"/>
                  </a:cubicBezTo>
                  <a:lnTo>
                    <a:pt x="4524488" y="6607199"/>
                  </a:lnTo>
                  <a:cubicBezTo>
                    <a:pt x="4652816" y="6701361"/>
                    <a:pt x="4835307" y="6622198"/>
                    <a:pt x="4864472" y="6468039"/>
                  </a:cubicBezTo>
                  <a:lnTo>
                    <a:pt x="4889471" y="6333878"/>
                  </a:lnTo>
                  <a:cubicBezTo>
                    <a:pt x="4914469" y="6199718"/>
                    <a:pt x="5051963" y="6120556"/>
                    <a:pt x="5175290" y="6165554"/>
                  </a:cubicBezTo>
                  <a:lnTo>
                    <a:pt x="5303617" y="6215551"/>
                  </a:lnTo>
                  <a:cubicBezTo>
                    <a:pt x="5451943" y="6269715"/>
                    <a:pt x="5609436" y="6151388"/>
                    <a:pt x="5594437" y="5992228"/>
                  </a:cubicBezTo>
                  <a:lnTo>
                    <a:pt x="5579437" y="5853069"/>
                  </a:lnTo>
                  <a:cubicBezTo>
                    <a:pt x="5564438" y="5718908"/>
                    <a:pt x="5677766" y="5604747"/>
                    <a:pt x="5816092" y="5614747"/>
                  </a:cubicBezTo>
                  <a:lnTo>
                    <a:pt x="5954419" y="5629746"/>
                  </a:lnTo>
                  <a:cubicBezTo>
                    <a:pt x="6111911" y="5644746"/>
                    <a:pt x="6230239" y="5485586"/>
                    <a:pt x="6176075" y="5337260"/>
                  </a:cubicBezTo>
                  <a:lnTo>
                    <a:pt x="6126910" y="5208100"/>
                  </a:lnTo>
                  <a:cubicBezTo>
                    <a:pt x="6077746" y="5078940"/>
                    <a:pt x="6161076" y="4940613"/>
                    <a:pt x="6294402" y="4920614"/>
                  </a:cubicBezTo>
                  <a:lnTo>
                    <a:pt x="6427729" y="4895615"/>
                  </a:lnTo>
                  <a:cubicBezTo>
                    <a:pt x="6585221" y="4870616"/>
                    <a:pt x="6659385" y="4687292"/>
                    <a:pt x="6566056" y="4553132"/>
                  </a:cubicBezTo>
                  <a:lnTo>
                    <a:pt x="6486893" y="4438971"/>
                  </a:lnTo>
                  <a:cubicBezTo>
                    <a:pt x="6407730" y="4329809"/>
                    <a:pt x="6447728" y="4171484"/>
                    <a:pt x="6571055" y="4116486"/>
                  </a:cubicBezTo>
                  <a:lnTo>
                    <a:pt x="6694383" y="4057322"/>
                  </a:lnTo>
                  <a:cubicBezTo>
                    <a:pt x="6763546" y="4019824"/>
                    <a:pt x="6804377" y="3952327"/>
                    <a:pt x="6811877" y="3879831"/>
                  </a:cubicBezTo>
                  <a:lnTo>
                    <a:pt x="6811877" y="3828167"/>
                  </a:lnTo>
                  <a:cubicBezTo>
                    <a:pt x="6806044" y="3773169"/>
                    <a:pt x="6780212" y="3719839"/>
                    <a:pt x="6733547" y="3679841"/>
                  </a:cubicBezTo>
                  <a:lnTo>
                    <a:pt x="6629386" y="3591512"/>
                  </a:lnTo>
                  <a:cubicBezTo>
                    <a:pt x="6526058" y="3502349"/>
                    <a:pt x="6526058" y="3343191"/>
                    <a:pt x="6629386" y="3259028"/>
                  </a:cubicBezTo>
                  <a:lnTo>
                    <a:pt x="6732714" y="3169866"/>
                  </a:lnTo>
                  <a:cubicBezTo>
                    <a:pt x="6782712" y="3127368"/>
                    <a:pt x="6807711" y="3070704"/>
                    <a:pt x="6811044" y="3013207"/>
                  </a:cubicBezTo>
                  <a:lnTo>
                    <a:pt x="6811044" y="2990708"/>
                  </a:lnTo>
                  <a:cubicBezTo>
                    <a:pt x="6806878" y="2914045"/>
                    <a:pt x="6763546" y="2840715"/>
                    <a:pt x="6683550" y="2803217"/>
                  </a:cubicBezTo>
                  <a:lnTo>
                    <a:pt x="6560223" y="2744053"/>
                  </a:lnTo>
                  <a:cubicBezTo>
                    <a:pt x="6436895" y="2689889"/>
                    <a:pt x="6397730" y="2530730"/>
                    <a:pt x="6476060" y="2421569"/>
                  </a:cubicBezTo>
                  <a:lnTo>
                    <a:pt x="6555223" y="2307407"/>
                  </a:lnTo>
                  <a:cubicBezTo>
                    <a:pt x="6648552" y="2178247"/>
                    <a:pt x="6570222" y="1994923"/>
                    <a:pt x="6416896" y="1964924"/>
                  </a:cubicBezTo>
                  <a:lnTo>
                    <a:pt x="6283569" y="1939925"/>
                  </a:lnTo>
                  <a:cubicBezTo>
                    <a:pt x="6150242" y="1914927"/>
                    <a:pt x="6071080" y="1776600"/>
                    <a:pt x="6116078" y="1652439"/>
                  </a:cubicBezTo>
                  <a:lnTo>
                    <a:pt x="6165242" y="1523279"/>
                  </a:lnTo>
                  <a:cubicBezTo>
                    <a:pt x="6219406" y="1374119"/>
                    <a:pt x="6101078" y="1215794"/>
                    <a:pt x="5943586" y="1230793"/>
                  </a:cubicBezTo>
                  <a:lnTo>
                    <a:pt x="5805260" y="1245792"/>
                  </a:lnTo>
                  <a:cubicBezTo>
                    <a:pt x="5671933" y="1260792"/>
                    <a:pt x="5558605" y="1146631"/>
                    <a:pt x="5568604" y="1007471"/>
                  </a:cubicBezTo>
                  <a:lnTo>
                    <a:pt x="5583603" y="868311"/>
                  </a:lnTo>
                  <a:cubicBezTo>
                    <a:pt x="5598603" y="709985"/>
                    <a:pt x="5440277" y="590824"/>
                    <a:pt x="5292784" y="644988"/>
                  </a:cubicBezTo>
                  <a:lnTo>
                    <a:pt x="5164457" y="694986"/>
                  </a:lnTo>
                  <a:cubicBezTo>
                    <a:pt x="5036130" y="744983"/>
                    <a:pt x="4897803" y="659987"/>
                    <a:pt x="4878638" y="526661"/>
                  </a:cubicBezTo>
                  <a:lnTo>
                    <a:pt x="4853639" y="392500"/>
                  </a:lnTo>
                  <a:cubicBezTo>
                    <a:pt x="4828640" y="234175"/>
                    <a:pt x="4646149" y="159178"/>
                    <a:pt x="4513656" y="253341"/>
                  </a:cubicBezTo>
                  <a:lnTo>
                    <a:pt x="4399495" y="332503"/>
                  </a:lnTo>
                  <a:cubicBezTo>
                    <a:pt x="4291166" y="411666"/>
                    <a:pt x="4132841" y="372501"/>
                    <a:pt x="4078677" y="248341"/>
                  </a:cubicBezTo>
                  <a:lnTo>
                    <a:pt x="4019513" y="124180"/>
                  </a:lnTo>
                  <a:cubicBezTo>
                    <a:pt x="3988681" y="54184"/>
                    <a:pt x="3926184" y="11686"/>
                    <a:pt x="3857854" y="20"/>
                  </a:cubicBezTo>
                  <a:lnTo>
                    <a:pt x="3784524" y="20"/>
                  </a:lnTo>
                  <a:cubicBezTo>
                    <a:pt x="3736193" y="8352"/>
                    <a:pt x="3690362" y="31685"/>
                    <a:pt x="3654531" y="74183"/>
                  </a:cubicBezTo>
                  <a:lnTo>
                    <a:pt x="3566202" y="178344"/>
                  </a:lnTo>
                  <a:cubicBezTo>
                    <a:pt x="3477039" y="282506"/>
                    <a:pt x="3319547" y="282506"/>
                    <a:pt x="3235384" y="178344"/>
                  </a:cubicBezTo>
                  <a:lnTo>
                    <a:pt x="3151222" y="79182"/>
                  </a:lnTo>
                  <a:cubicBezTo>
                    <a:pt x="3106224" y="25018"/>
                    <a:pt x="3044560" y="-814"/>
                    <a:pt x="2982897" y="20"/>
                  </a:cubicBezTo>
                  <a:lnTo>
                    <a:pt x="2982063" y="20"/>
                  </a:lnTo>
                  <a:cubicBezTo>
                    <a:pt x="2902901" y="853"/>
                    <a:pt x="2825404" y="45017"/>
                    <a:pt x="2786240" y="129180"/>
                  </a:cubicBezTo>
                  <a:close/>
                </a:path>
              </a:pathLst>
            </a:custGeom>
            <a:solidFill>
              <a:schemeClr val="accent2"/>
            </a:solidFill>
            <a:ln w="8324" cap="flat">
              <a:noFill/>
              <a:prstDash val="solid"/>
              <a:miter/>
            </a:ln>
          </p:spPr>
          <p:txBody>
            <a:bodyPr rtlCol="0" anchor="ctr"/>
            <a:lstStyle/>
            <a:p>
              <a:endParaRPr lang="en-US"/>
            </a:p>
          </p:txBody>
        </p:sp>
        <p:sp>
          <p:nvSpPr>
            <p:cNvPr id="12" name="Graphic 23"/>
            <p:cNvSpPr/>
            <p:nvPr/>
          </p:nvSpPr>
          <p:spPr>
            <a:xfrm>
              <a:off x="7804960" y="1368293"/>
              <a:ext cx="2821808" cy="2839077"/>
            </a:xfrm>
            <a:custGeom>
              <a:avLst/>
              <a:gdLst>
                <a:gd name="connsiteX0" fmla="*/ 1768155 w 4319084"/>
                <a:gd name="connsiteY0" fmla="*/ 81953 h 4345517"/>
                <a:gd name="connsiteX1" fmla="*/ 1730621 w 4319084"/>
                <a:gd name="connsiteY1" fmla="*/ 160723 h 4345517"/>
                <a:gd name="connsiteX2" fmla="*/ 1527090 w 4319084"/>
                <a:gd name="connsiteY2" fmla="*/ 214116 h 4345517"/>
                <a:gd name="connsiteX3" fmla="*/ 1455722 w 4319084"/>
                <a:gd name="connsiteY3" fmla="*/ 163894 h 4345517"/>
                <a:gd name="connsiteX4" fmla="*/ 1240032 w 4319084"/>
                <a:gd name="connsiteY4" fmla="*/ 252179 h 4345517"/>
                <a:gd name="connsiteX5" fmla="*/ 1224173 w 4319084"/>
                <a:gd name="connsiteY5" fmla="*/ 337292 h 4345517"/>
                <a:gd name="connsiteX6" fmla="*/ 1042845 w 4319084"/>
                <a:gd name="connsiteY6" fmla="*/ 444080 h 4345517"/>
                <a:gd name="connsiteX7" fmla="*/ 961433 w 4319084"/>
                <a:gd name="connsiteY7" fmla="*/ 412361 h 4345517"/>
                <a:gd name="connsiteX8" fmla="*/ 776933 w 4319084"/>
                <a:gd name="connsiteY8" fmla="*/ 554039 h 4345517"/>
                <a:gd name="connsiteX9" fmla="*/ 786449 w 4319084"/>
                <a:gd name="connsiteY9" fmla="*/ 642324 h 4345517"/>
                <a:gd name="connsiteX10" fmla="*/ 636312 w 4319084"/>
                <a:gd name="connsiteY10" fmla="*/ 793519 h 4345517"/>
                <a:gd name="connsiteX11" fmla="*/ 551727 w 4319084"/>
                <a:gd name="connsiteY11" fmla="*/ 787175 h 4345517"/>
                <a:gd name="connsiteX12" fmla="*/ 410049 w 4319084"/>
                <a:gd name="connsiteY12" fmla="*/ 972203 h 4345517"/>
                <a:gd name="connsiteX13" fmla="*/ 441239 w 4319084"/>
                <a:gd name="connsiteY13" fmla="*/ 1054144 h 4345517"/>
                <a:gd name="connsiteX14" fmla="*/ 334980 w 4319084"/>
                <a:gd name="connsiteY14" fmla="*/ 1236529 h 4345517"/>
                <a:gd name="connsiteX15" fmla="*/ 250396 w 4319084"/>
                <a:gd name="connsiteY15" fmla="*/ 1252388 h 4345517"/>
                <a:gd name="connsiteX16" fmla="*/ 162640 w 4319084"/>
                <a:gd name="connsiteY16" fmla="*/ 1469664 h 4345517"/>
                <a:gd name="connsiteX17" fmla="*/ 212862 w 4319084"/>
                <a:gd name="connsiteY17" fmla="*/ 1542090 h 4345517"/>
                <a:gd name="connsiteX18" fmla="*/ 159468 w 4319084"/>
                <a:gd name="connsiteY18" fmla="*/ 1746678 h 4345517"/>
                <a:gd name="connsiteX19" fmla="*/ 81227 w 4319084"/>
                <a:gd name="connsiteY19" fmla="*/ 1784212 h 4345517"/>
                <a:gd name="connsiteX20" fmla="*/ 50037 w 4319084"/>
                <a:gd name="connsiteY20" fmla="*/ 2016819 h 4345517"/>
                <a:gd name="connsiteX21" fmla="*/ 115590 w 4319084"/>
                <a:gd name="connsiteY21" fmla="*/ 2073385 h 4345517"/>
                <a:gd name="connsiteX22" fmla="*/ 115590 w 4319084"/>
                <a:gd name="connsiteY22" fmla="*/ 2284317 h 4345517"/>
                <a:gd name="connsiteX23" fmla="*/ 50037 w 4319084"/>
                <a:gd name="connsiteY23" fmla="*/ 2340882 h 4345517"/>
                <a:gd name="connsiteX24" fmla="*/ 81227 w 4319084"/>
                <a:gd name="connsiteY24" fmla="*/ 2573489 h 4345517"/>
                <a:gd name="connsiteX25" fmla="*/ 159468 w 4319084"/>
                <a:gd name="connsiteY25" fmla="*/ 2611023 h 4345517"/>
                <a:gd name="connsiteX26" fmla="*/ 212862 w 4319084"/>
                <a:gd name="connsiteY26" fmla="*/ 2815612 h 4345517"/>
                <a:gd name="connsiteX27" fmla="*/ 162640 w 4319084"/>
                <a:gd name="connsiteY27" fmla="*/ 2888037 h 4345517"/>
                <a:gd name="connsiteX28" fmla="*/ 250396 w 4319084"/>
                <a:gd name="connsiteY28" fmla="*/ 3105313 h 4345517"/>
                <a:gd name="connsiteX29" fmla="*/ 334980 w 4319084"/>
                <a:gd name="connsiteY29" fmla="*/ 3121173 h 4345517"/>
                <a:gd name="connsiteX30" fmla="*/ 441239 w 4319084"/>
                <a:gd name="connsiteY30" fmla="*/ 3303557 h 4345517"/>
                <a:gd name="connsiteX31" fmla="*/ 410049 w 4319084"/>
                <a:gd name="connsiteY31" fmla="*/ 3385498 h 4345517"/>
                <a:gd name="connsiteX32" fmla="*/ 550670 w 4319084"/>
                <a:gd name="connsiteY32" fmla="*/ 3571055 h 4345517"/>
                <a:gd name="connsiteX33" fmla="*/ 638426 w 4319084"/>
                <a:gd name="connsiteY33" fmla="*/ 3561539 h 4345517"/>
                <a:gd name="connsiteX34" fmla="*/ 788563 w 4319084"/>
                <a:gd name="connsiteY34" fmla="*/ 3712734 h 4345517"/>
                <a:gd name="connsiteX35" fmla="*/ 779048 w 4319084"/>
                <a:gd name="connsiteY35" fmla="*/ 3801019 h 4345517"/>
                <a:gd name="connsiteX36" fmla="*/ 963547 w 4319084"/>
                <a:gd name="connsiteY36" fmla="*/ 3942697 h 4345517"/>
                <a:gd name="connsiteX37" fmla="*/ 1044960 w 4319084"/>
                <a:gd name="connsiteY37" fmla="*/ 3910978 h 4345517"/>
                <a:gd name="connsiteX38" fmla="*/ 1226287 w 4319084"/>
                <a:gd name="connsiteY38" fmla="*/ 4017766 h 4345517"/>
                <a:gd name="connsiteX39" fmla="*/ 1242147 w 4319084"/>
                <a:gd name="connsiteY39" fmla="*/ 4102879 h 4345517"/>
                <a:gd name="connsiteX40" fmla="*/ 1457837 w 4319084"/>
                <a:gd name="connsiteY40" fmla="*/ 4191163 h 4345517"/>
                <a:gd name="connsiteX41" fmla="*/ 1529733 w 4319084"/>
                <a:gd name="connsiteY41" fmla="*/ 4140942 h 4345517"/>
                <a:gd name="connsiteX42" fmla="*/ 1733264 w 4319084"/>
                <a:gd name="connsiteY42" fmla="*/ 4194336 h 4345517"/>
                <a:gd name="connsiteX43" fmla="*/ 1770798 w 4319084"/>
                <a:gd name="connsiteY43" fmla="*/ 4273105 h 4345517"/>
                <a:gd name="connsiteX44" fmla="*/ 1858555 w 4319084"/>
                <a:gd name="connsiteY44" fmla="*/ 4348702 h 4345517"/>
                <a:gd name="connsiteX45" fmla="*/ 1935209 w 4319084"/>
                <a:gd name="connsiteY45" fmla="*/ 4348702 h 4345517"/>
                <a:gd name="connsiteX46" fmla="*/ 2003405 w 4319084"/>
                <a:gd name="connsiteY46" fmla="*/ 4304824 h 4345517"/>
                <a:gd name="connsiteX47" fmla="*/ 2059971 w 4319084"/>
                <a:gd name="connsiteY47" fmla="*/ 4238742 h 4345517"/>
                <a:gd name="connsiteX48" fmla="*/ 2269846 w 4319084"/>
                <a:gd name="connsiteY48" fmla="*/ 4238742 h 4345517"/>
                <a:gd name="connsiteX49" fmla="*/ 2326412 w 4319084"/>
                <a:gd name="connsiteY49" fmla="*/ 4304824 h 4345517"/>
                <a:gd name="connsiteX50" fmla="*/ 2391964 w 4319084"/>
                <a:gd name="connsiteY50" fmla="*/ 4348702 h 4345517"/>
                <a:gd name="connsiteX51" fmla="*/ 2472848 w 4319084"/>
                <a:gd name="connsiteY51" fmla="*/ 4348702 h 4345517"/>
                <a:gd name="connsiteX52" fmla="*/ 2557961 w 4319084"/>
                <a:gd name="connsiteY52" fmla="*/ 4273105 h 4345517"/>
                <a:gd name="connsiteX53" fmla="*/ 2595495 w 4319084"/>
                <a:gd name="connsiteY53" fmla="*/ 4194336 h 4345517"/>
                <a:gd name="connsiteX54" fmla="*/ 2799026 w 4319084"/>
                <a:gd name="connsiteY54" fmla="*/ 4140942 h 4345517"/>
                <a:gd name="connsiteX55" fmla="*/ 2870923 w 4319084"/>
                <a:gd name="connsiteY55" fmla="*/ 4191163 h 4345517"/>
                <a:gd name="connsiteX56" fmla="*/ 3086613 w 4319084"/>
                <a:gd name="connsiteY56" fmla="*/ 4102879 h 4345517"/>
                <a:gd name="connsiteX57" fmla="*/ 3102472 w 4319084"/>
                <a:gd name="connsiteY57" fmla="*/ 4017766 h 4345517"/>
                <a:gd name="connsiteX58" fmla="*/ 3283800 w 4319084"/>
                <a:gd name="connsiteY58" fmla="*/ 3910978 h 4345517"/>
                <a:gd name="connsiteX59" fmla="*/ 3365212 w 4319084"/>
                <a:gd name="connsiteY59" fmla="*/ 3942697 h 4345517"/>
                <a:gd name="connsiteX60" fmla="*/ 3549712 w 4319084"/>
                <a:gd name="connsiteY60" fmla="*/ 3801019 h 4345517"/>
                <a:gd name="connsiteX61" fmla="*/ 3540196 w 4319084"/>
                <a:gd name="connsiteY61" fmla="*/ 3712734 h 4345517"/>
                <a:gd name="connsiteX62" fmla="*/ 3690333 w 4319084"/>
                <a:gd name="connsiteY62" fmla="*/ 3561539 h 4345517"/>
                <a:gd name="connsiteX63" fmla="*/ 3778089 w 4319084"/>
                <a:gd name="connsiteY63" fmla="*/ 3571055 h 4345517"/>
                <a:gd name="connsiteX64" fmla="*/ 3918711 w 4319084"/>
                <a:gd name="connsiteY64" fmla="*/ 3385498 h 4345517"/>
                <a:gd name="connsiteX65" fmla="*/ 3887520 w 4319084"/>
                <a:gd name="connsiteY65" fmla="*/ 3303557 h 4345517"/>
                <a:gd name="connsiteX66" fmla="*/ 3993779 w 4319084"/>
                <a:gd name="connsiteY66" fmla="*/ 3121173 h 4345517"/>
                <a:gd name="connsiteX67" fmla="*/ 4078364 w 4319084"/>
                <a:gd name="connsiteY67" fmla="*/ 3105313 h 4345517"/>
                <a:gd name="connsiteX68" fmla="*/ 4166120 w 4319084"/>
                <a:gd name="connsiteY68" fmla="*/ 2888037 h 4345517"/>
                <a:gd name="connsiteX69" fmla="*/ 4115898 w 4319084"/>
                <a:gd name="connsiteY69" fmla="*/ 2815612 h 4345517"/>
                <a:gd name="connsiteX70" fmla="*/ 4169291 w 4319084"/>
                <a:gd name="connsiteY70" fmla="*/ 2611023 h 4345517"/>
                <a:gd name="connsiteX71" fmla="*/ 4247532 w 4319084"/>
                <a:gd name="connsiteY71" fmla="*/ 2573489 h 4345517"/>
                <a:gd name="connsiteX72" fmla="*/ 4322072 w 4319084"/>
                <a:gd name="connsiteY72" fmla="*/ 2460886 h 4345517"/>
                <a:gd name="connsiteX73" fmla="*/ 4322072 w 4319084"/>
                <a:gd name="connsiteY73" fmla="*/ 2428110 h 4345517"/>
                <a:gd name="connsiteX74" fmla="*/ 4272379 w 4319084"/>
                <a:gd name="connsiteY74" fmla="*/ 2334010 h 4345517"/>
                <a:gd name="connsiteX75" fmla="*/ 4206297 w 4319084"/>
                <a:gd name="connsiteY75" fmla="*/ 2278502 h 4345517"/>
                <a:gd name="connsiteX76" fmla="*/ 4206297 w 4319084"/>
                <a:gd name="connsiteY76" fmla="*/ 2067569 h 4345517"/>
                <a:gd name="connsiteX77" fmla="*/ 4271850 w 4319084"/>
                <a:gd name="connsiteY77" fmla="*/ 2011004 h 4345517"/>
                <a:gd name="connsiteX78" fmla="*/ 4321543 w 4319084"/>
                <a:gd name="connsiteY78" fmla="*/ 1911617 h 4345517"/>
                <a:gd name="connsiteX79" fmla="*/ 4321543 w 4319084"/>
                <a:gd name="connsiteY79" fmla="*/ 1897344 h 4345517"/>
                <a:gd name="connsiteX80" fmla="*/ 4240660 w 4319084"/>
                <a:gd name="connsiteY80" fmla="*/ 1778397 h 4345517"/>
                <a:gd name="connsiteX81" fmla="*/ 4162419 w 4319084"/>
                <a:gd name="connsiteY81" fmla="*/ 1740863 h 4345517"/>
                <a:gd name="connsiteX82" fmla="*/ 4109025 w 4319084"/>
                <a:gd name="connsiteY82" fmla="*/ 1536274 h 4345517"/>
                <a:gd name="connsiteX83" fmla="*/ 4159247 w 4319084"/>
                <a:gd name="connsiteY83" fmla="*/ 1463849 h 4345517"/>
                <a:gd name="connsiteX84" fmla="*/ 4071491 w 4319084"/>
                <a:gd name="connsiteY84" fmla="*/ 1246573 h 4345517"/>
                <a:gd name="connsiteX85" fmla="*/ 3986907 w 4319084"/>
                <a:gd name="connsiteY85" fmla="*/ 1230714 h 4345517"/>
                <a:gd name="connsiteX86" fmla="*/ 3880648 w 4319084"/>
                <a:gd name="connsiteY86" fmla="*/ 1048329 h 4345517"/>
                <a:gd name="connsiteX87" fmla="*/ 3911838 w 4319084"/>
                <a:gd name="connsiteY87" fmla="*/ 966388 h 4345517"/>
                <a:gd name="connsiteX88" fmla="*/ 3771217 w 4319084"/>
                <a:gd name="connsiteY88" fmla="*/ 780831 h 4345517"/>
                <a:gd name="connsiteX89" fmla="*/ 3683461 w 4319084"/>
                <a:gd name="connsiteY89" fmla="*/ 790347 h 4345517"/>
                <a:gd name="connsiteX90" fmla="*/ 3533323 w 4319084"/>
                <a:gd name="connsiteY90" fmla="*/ 639152 h 4345517"/>
                <a:gd name="connsiteX91" fmla="*/ 3542839 w 4319084"/>
                <a:gd name="connsiteY91" fmla="*/ 550868 h 4345517"/>
                <a:gd name="connsiteX92" fmla="*/ 3358340 w 4319084"/>
                <a:gd name="connsiteY92" fmla="*/ 409189 h 4345517"/>
                <a:gd name="connsiteX93" fmla="*/ 3276927 w 4319084"/>
                <a:gd name="connsiteY93" fmla="*/ 440908 h 4345517"/>
                <a:gd name="connsiteX94" fmla="*/ 3095600 w 4319084"/>
                <a:gd name="connsiteY94" fmla="*/ 334120 h 4345517"/>
                <a:gd name="connsiteX95" fmla="*/ 3079740 w 4319084"/>
                <a:gd name="connsiteY95" fmla="*/ 249007 h 4345517"/>
                <a:gd name="connsiteX96" fmla="*/ 2864050 w 4319084"/>
                <a:gd name="connsiteY96" fmla="*/ 160723 h 4345517"/>
                <a:gd name="connsiteX97" fmla="*/ 2791625 w 4319084"/>
                <a:gd name="connsiteY97" fmla="*/ 210944 h 4345517"/>
                <a:gd name="connsiteX98" fmla="*/ 2588094 w 4319084"/>
                <a:gd name="connsiteY98" fmla="*/ 157551 h 4345517"/>
                <a:gd name="connsiteX99" fmla="*/ 2550560 w 4319084"/>
                <a:gd name="connsiteY99" fmla="*/ 78781 h 4345517"/>
                <a:gd name="connsiteX100" fmla="*/ 2448001 w 4319084"/>
                <a:gd name="connsiteY100" fmla="*/ 12 h 4345517"/>
                <a:gd name="connsiteX101" fmla="*/ 2401480 w 4319084"/>
                <a:gd name="connsiteY101" fmla="*/ 12 h 4345517"/>
                <a:gd name="connsiteX102" fmla="*/ 2319010 w 4319084"/>
                <a:gd name="connsiteY102" fmla="*/ 47062 h 4345517"/>
                <a:gd name="connsiteX103" fmla="*/ 2262973 w 4319084"/>
                <a:gd name="connsiteY103" fmla="*/ 113144 h 4345517"/>
                <a:gd name="connsiteX104" fmla="*/ 2053098 w 4319084"/>
                <a:gd name="connsiteY104" fmla="*/ 113144 h 4345517"/>
                <a:gd name="connsiteX105" fmla="*/ 1999705 w 4319084"/>
                <a:gd name="connsiteY105" fmla="*/ 50234 h 4345517"/>
                <a:gd name="connsiteX106" fmla="*/ 1892917 w 4319084"/>
                <a:gd name="connsiteY106" fmla="*/ 12 h 4345517"/>
                <a:gd name="connsiteX107" fmla="*/ 1892388 w 4319084"/>
                <a:gd name="connsiteY107" fmla="*/ 12 h 4345517"/>
                <a:gd name="connsiteX108" fmla="*/ 1768155 w 4319084"/>
                <a:gd name="connsiteY108" fmla="*/ 81953 h 4345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319084" h="4345517">
                  <a:moveTo>
                    <a:pt x="1768155" y="81953"/>
                  </a:moveTo>
                  <a:lnTo>
                    <a:pt x="1730621" y="160723"/>
                  </a:lnTo>
                  <a:cubicBezTo>
                    <a:pt x="1696258" y="239492"/>
                    <a:pt x="1595815" y="264338"/>
                    <a:pt x="1527090" y="214116"/>
                  </a:cubicBezTo>
                  <a:lnTo>
                    <a:pt x="1455722" y="163894"/>
                  </a:lnTo>
                  <a:cubicBezTo>
                    <a:pt x="1374310" y="104157"/>
                    <a:pt x="1258535" y="154379"/>
                    <a:pt x="1240032" y="252179"/>
                  </a:cubicBezTo>
                  <a:lnTo>
                    <a:pt x="1224173" y="337292"/>
                  </a:lnTo>
                  <a:cubicBezTo>
                    <a:pt x="1208313" y="422405"/>
                    <a:pt x="1121085" y="472627"/>
                    <a:pt x="1042845" y="444080"/>
                  </a:cubicBezTo>
                  <a:lnTo>
                    <a:pt x="961433" y="412361"/>
                  </a:lnTo>
                  <a:cubicBezTo>
                    <a:pt x="867333" y="377998"/>
                    <a:pt x="767417" y="453067"/>
                    <a:pt x="776933" y="554039"/>
                  </a:cubicBezTo>
                  <a:lnTo>
                    <a:pt x="786449" y="642324"/>
                  </a:lnTo>
                  <a:cubicBezTo>
                    <a:pt x="795965" y="727437"/>
                    <a:pt x="724068" y="799863"/>
                    <a:pt x="636312" y="793519"/>
                  </a:cubicBezTo>
                  <a:lnTo>
                    <a:pt x="551727" y="787175"/>
                  </a:lnTo>
                  <a:cubicBezTo>
                    <a:pt x="450755" y="777130"/>
                    <a:pt x="375686" y="878103"/>
                    <a:pt x="410049" y="972203"/>
                  </a:cubicBezTo>
                  <a:lnTo>
                    <a:pt x="441239" y="1054144"/>
                  </a:lnTo>
                  <a:cubicBezTo>
                    <a:pt x="472430" y="1136085"/>
                    <a:pt x="419565" y="1223841"/>
                    <a:pt x="334980" y="1236529"/>
                  </a:cubicBezTo>
                  <a:lnTo>
                    <a:pt x="250396" y="1252388"/>
                  </a:lnTo>
                  <a:cubicBezTo>
                    <a:pt x="150481" y="1268248"/>
                    <a:pt x="103431" y="1384551"/>
                    <a:pt x="162640" y="1469664"/>
                  </a:cubicBezTo>
                  <a:lnTo>
                    <a:pt x="212862" y="1542090"/>
                  </a:lnTo>
                  <a:cubicBezTo>
                    <a:pt x="263084" y="1611343"/>
                    <a:pt x="237708" y="1711787"/>
                    <a:pt x="159468" y="1746678"/>
                  </a:cubicBezTo>
                  <a:lnTo>
                    <a:pt x="81227" y="1784212"/>
                  </a:lnTo>
                  <a:cubicBezTo>
                    <a:pt x="-9701" y="1824918"/>
                    <a:pt x="-28204" y="1950737"/>
                    <a:pt x="50037" y="2016819"/>
                  </a:cubicBezTo>
                  <a:lnTo>
                    <a:pt x="115590" y="2073385"/>
                  </a:lnTo>
                  <a:cubicBezTo>
                    <a:pt x="181143" y="2126778"/>
                    <a:pt x="181143" y="2230923"/>
                    <a:pt x="115590" y="2284317"/>
                  </a:cubicBezTo>
                  <a:lnTo>
                    <a:pt x="50037" y="2340882"/>
                  </a:lnTo>
                  <a:cubicBezTo>
                    <a:pt x="-28204" y="2406964"/>
                    <a:pt x="-12344" y="2529611"/>
                    <a:pt x="81227" y="2573489"/>
                  </a:cubicBezTo>
                  <a:lnTo>
                    <a:pt x="159468" y="2611023"/>
                  </a:lnTo>
                  <a:cubicBezTo>
                    <a:pt x="237708" y="2645386"/>
                    <a:pt x="262555" y="2746358"/>
                    <a:pt x="212862" y="2815612"/>
                  </a:cubicBezTo>
                  <a:lnTo>
                    <a:pt x="162640" y="2888037"/>
                  </a:lnTo>
                  <a:cubicBezTo>
                    <a:pt x="103431" y="2969978"/>
                    <a:pt x="153124" y="3086281"/>
                    <a:pt x="250396" y="3105313"/>
                  </a:cubicBezTo>
                  <a:lnTo>
                    <a:pt x="334980" y="3121173"/>
                  </a:lnTo>
                  <a:cubicBezTo>
                    <a:pt x="419565" y="3137032"/>
                    <a:pt x="469786" y="3224788"/>
                    <a:pt x="441239" y="3303557"/>
                  </a:cubicBezTo>
                  <a:lnTo>
                    <a:pt x="410049" y="3385498"/>
                  </a:lnTo>
                  <a:cubicBezTo>
                    <a:pt x="375686" y="3480127"/>
                    <a:pt x="450755" y="3580571"/>
                    <a:pt x="550670" y="3571055"/>
                  </a:cubicBezTo>
                  <a:lnTo>
                    <a:pt x="638426" y="3561539"/>
                  </a:lnTo>
                  <a:cubicBezTo>
                    <a:pt x="723011" y="3552024"/>
                    <a:pt x="794907" y="3624449"/>
                    <a:pt x="788563" y="3712734"/>
                  </a:cubicBezTo>
                  <a:lnTo>
                    <a:pt x="779048" y="3801019"/>
                  </a:lnTo>
                  <a:cubicBezTo>
                    <a:pt x="769532" y="3901462"/>
                    <a:pt x="869976" y="3977060"/>
                    <a:pt x="963547" y="3942697"/>
                  </a:cubicBezTo>
                  <a:lnTo>
                    <a:pt x="1044960" y="3910978"/>
                  </a:lnTo>
                  <a:cubicBezTo>
                    <a:pt x="1126372" y="3879259"/>
                    <a:pt x="1214128" y="3933181"/>
                    <a:pt x="1226287" y="4017766"/>
                  </a:cubicBezTo>
                  <a:lnTo>
                    <a:pt x="1242147" y="4102879"/>
                  </a:lnTo>
                  <a:cubicBezTo>
                    <a:pt x="1258006" y="4203323"/>
                    <a:pt x="1373781" y="4250901"/>
                    <a:pt x="1457837" y="4191163"/>
                  </a:cubicBezTo>
                  <a:lnTo>
                    <a:pt x="1529733" y="4140942"/>
                  </a:lnTo>
                  <a:cubicBezTo>
                    <a:pt x="1598458" y="4090720"/>
                    <a:pt x="1698902" y="4115566"/>
                    <a:pt x="1733264" y="4194336"/>
                  </a:cubicBezTo>
                  <a:lnTo>
                    <a:pt x="1770798" y="4273105"/>
                  </a:lnTo>
                  <a:cubicBezTo>
                    <a:pt x="1788244" y="4312225"/>
                    <a:pt x="1821549" y="4338129"/>
                    <a:pt x="1858555" y="4348702"/>
                  </a:cubicBezTo>
                  <a:lnTo>
                    <a:pt x="1935209" y="4348702"/>
                  </a:lnTo>
                  <a:cubicBezTo>
                    <a:pt x="1960584" y="4341829"/>
                    <a:pt x="1984374" y="4327556"/>
                    <a:pt x="2003405" y="4304824"/>
                  </a:cubicBezTo>
                  <a:lnTo>
                    <a:pt x="2059971" y="4238742"/>
                  </a:lnTo>
                  <a:cubicBezTo>
                    <a:pt x="2113365" y="4172661"/>
                    <a:pt x="2216452" y="4172661"/>
                    <a:pt x="2269846" y="4238742"/>
                  </a:cubicBezTo>
                  <a:lnTo>
                    <a:pt x="2326412" y="4304824"/>
                  </a:lnTo>
                  <a:cubicBezTo>
                    <a:pt x="2344914" y="4327027"/>
                    <a:pt x="2367646" y="4341301"/>
                    <a:pt x="2391964" y="4348702"/>
                  </a:cubicBezTo>
                  <a:lnTo>
                    <a:pt x="2472848" y="4348702"/>
                  </a:lnTo>
                  <a:cubicBezTo>
                    <a:pt x="2508268" y="4337600"/>
                    <a:pt x="2539987" y="4312225"/>
                    <a:pt x="2557961" y="4273105"/>
                  </a:cubicBezTo>
                  <a:lnTo>
                    <a:pt x="2595495" y="4194336"/>
                  </a:lnTo>
                  <a:cubicBezTo>
                    <a:pt x="2629858" y="4115566"/>
                    <a:pt x="2730302" y="4090720"/>
                    <a:pt x="2799026" y="4140942"/>
                  </a:cubicBezTo>
                  <a:lnTo>
                    <a:pt x="2870923" y="4191163"/>
                  </a:lnTo>
                  <a:cubicBezTo>
                    <a:pt x="2952335" y="4250901"/>
                    <a:pt x="3068110" y="4200679"/>
                    <a:pt x="3086613" y="4102879"/>
                  </a:cubicBezTo>
                  <a:lnTo>
                    <a:pt x="3102472" y="4017766"/>
                  </a:lnTo>
                  <a:cubicBezTo>
                    <a:pt x="3118332" y="3932653"/>
                    <a:pt x="3205559" y="3882431"/>
                    <a:pt x="3283800" y="3910978"/>
                  </a:cubicBezTo>
                  <a:lnTo>
                    <a:pt x="3365212" y="3942697"/>
                  </a:lnTo>
                  <a:cubicBezTo>
                    <a:pt x="3459312" y="3977060"/>
                    <a:pt x="3559227" y="3901991"/>
                    <a:pt x="3549712" y="3801019"/>
                  </a:cubicBezTo>
                  <a:lnTo>
                    <a:pt x="3540196" y="3712734"/>
                  </a:lnTo>
                  <a:cubicBezTo>
                    <a:pt x="3530680" y="3627621"/>
                    <a:pt x="3602577" y="3555195"/>
                    <a:pt x="3690333" y="3561539"/>
                  </a:cubicBezTo>
                  <a:lnTo>
                    <a:pt x="3778089" y="3571055"/>
                  </a:lnTo>
                  <a:cubicBezTo>
                    <a:pt x="3878004" y="3580571"/>
                    <a:pt x="3953073" y="3479598"/>
                    <a:pt x="3918711" y="3385498"/>
                  </a:cubicBezTo>
                  <a:lnTo>
                    <a:pt x="3887520" y="3303557"/>
                  </a:lnTo>
                  <a:cubicBezTo>
                    <a:pt x="3856330" y="3221616"/>
                    <a:pt x="3909195" y="3133860"/>
                    <a:pt x="3993779" y="3121173"/>
                  </a:cubicBezTo>
                  <a:lnTo>
                    <a:pt x="4078364" y="3105313"/>
                  </a:lnTo>
                  <a:cubicBezTo>
                    <a:pt x="4178279" y="3089453"/>
                    <a:pt x="4225329" y="2973150"/>
                    <a:pt x="4166120" y="2888037"/>
                  </a:cubicBezTo>
                  <a:lnTo>
                    <a:pt x="4115898" y="2815612"/>
                  </a:lnTo>
                  <a:cubicBezTo>
                    <a:pt x="4065676" y="2746358"/>
                    <a:pt x="4091051" y="2645914"/>
                    <a:pt x="4169291" y="2611023"/>
                  </a:cubicBezTo>
                  <a:lnTo>
                    <a:pt x="4247532" y="2573489"/>
                  </a:lnTo>
                  <a:cubicBezTo>
                    <a:pt x="4291410" y="2549700"/>
                    <a:pt x="4317314" y="2506879"/>
                    <a:pt x="4322072" y="2460886"/>
                  </a:cubicBezTo>
                  <a:lnTo>
                    <a:pt x="4322072" y="2428110"/>
                  </a:lnTo>
                  <a:cubicBezTo>
                    <a:pt x="4318371" y="2393219"/>
                    <a:pt x="4301983" y="2359385"/>
                    <a:pt x="4272379" y="2334010"/>
                  </a:cubicBezTo>
                  <a:lnTo>
                    <a:pt x="4206297" y="2278502"/>
                  </a:lnTo>
                  <a:cubicBezTo>
                    <a:pt x="4140744" y="2221936"/>
                    <a:pt x="4140744" y="2120963"/>
                    <a:pt x="4206297" y="2067569"/>
                  </a:cubicBezTo>
                  <a:lnTo>
                    <a:pt x="4271850" y="2011004"/>
                  </a:lnTo>
                  <a:cubicBezTo>
                    <a:pt x="4303569" y="1984042"/>
                    <a:pt x="4319429" y="1948094"/>
                    <a:pt x="4321543" y="1911617"/>
                  </a:cubicBezTo>
                  <a:lnTo>
                    <a:pt x="4321543" y="1897344"/>
                  </a:lnTo>
                  <a:cubicBezTo>
                    <a:pt x="4318900" y="1848708"/>
                    <a:pt x="4291410" y="1802186"/>
                    <a:pt x="4240660" y="1778397"/>
                  </a:cubicBezTo>
                  <a:lnTo>
                    <a:pt x="4162419" y="1740863"/>
                  </a:lnTo>
                  <a:cubicBezTo>
                    <a:pt x="4084179" y="1706500"/>
                    <a:pt x="4059332" y="1605528"/>
                    <a:pt x="4109025" y="1536274"/>
                  </a:cubicBezTo>
                  <a:lnTo>
                    <a:pt x="4159247" y="1463849"/>
                  </a:lnTo>
                  <a:cubicBezTo>
                    <a:pt x="4218456" y="1381908"/>
                    <a:pt x="4168763" y="1265605"/>
                    <a:pt x="4071491" y="1246573"/>
                  </a:cubicBezTo>
                  <a:lnTo>
                    <a:pt x="3986907" y="1230714"/>
                  </a:lnTo>
                  <a:cubicBezTo>
                    <a:pt x="3902322" y="1214854"/>
                    <a:pt x="3852100" y="1127098"/>
                    <a:pt x="3880648" y="1048329"/>
                  </a:cubicBezTo>
                  <a:lnTo>
                    <a:pt x="3911838" y="966388"/>
                  </a:lnTo>
                  <a:cubicBezTo>
                    <a:pt x="3946201" y="871759"/>
                    <a:pt x="3871132" y="771315"/>
                    <a:pt x="3771217" y="780831"/>
                  </a:cubicBezTo>
                  <a:lnTo>
                    <a:pt x="3683461" y="790347"/>
                  </a:lnTo>
                  <a:cubicBezTo>
                    <a:pt x="3598876" y="799863"/>
                    <a:pt x="3526980" y="727437"/>
                    <a:pt x="3533323" y="639152"/>
                  </a:cubicBezTo>
                  <a:lnTo>
                    <a:pt x="3542839" y="550868"/>
                  </a:lnTo>
                  <a:cubicBezTo>
                    <a:pt x="3552355" y="450424"/>
                    <a:pt x="3451911" y="374826"/>
                    <a:pt x="3358340" y="409189"/>
                  </a:cubicBezTo>
                  <a:lnTo>
                    <a:pt x="3276927" y="440908"/>
                  </a:lnTo>
                  <a:cubicBezTo>
                    <a:pt x="3195515" y="472627"/>
                    <a:pt x="3107759" y="418705"/>
                    <a:pt x="3095600" y="334120"/>
                  </a:cubicBezTo>
                  <a:lnTo>
                    <a:pt x="3079740" y="249007"/>
                  </a:lnTo>
                  <a:cubicBezTo>
                    <a:pt x="3063881" y="148564"/>
                    <a:pt x="2948106" y="100985"/>
                    <a:pt x="2864050" y="160723"/>
                  </a:cubicBezTo>
                  <a:lnTo>
                    <a:pt x="2791625" y="210944"/>
                  </a:lnTo>
                  <a:cubicBezTo>
                    <a:pt x="2722900" y="261166"/>
                    <a:pt x="2622456" y="236320"/>
                    <a:pt x="2588094" y="157551"/>
                  </a:cubicBezTo>
                  <a:lnTo>
                    <a:pt x="2550560" y="78781"/>
                  </a:lnTo>
                  <a:cubicBezTo>
                    <a:pt x="2531000" y="34375"/>
                    <a:pt x="2491351" y="7414"/>
                    <a:pt x="2448001" y="12"/>
                  </a:cubicBezTo>
                  <a:lnTo>
                    <a:pt x="2401480" y="12"/>
                  </a:lnTo>
                  <a:cubicBezTo>
                    <a:pt x="2370818" y="5299"/>
                    <a:pt x="2341742" y="20101"/>
                    <a:pt x="2319010" y="47062"/>
                  </a:cubicBezTo>
                  <a:lnTo>
                    <a:pt x="2262973" y="113144"/>
                  </a:lnTo>
                  <a:cubicBezTo>
                    <a:pt x="2206407" y="179225"/>
                    <a:pt x="2106492" y="179225"/>
                    <a:pt x="2053098" y="113144"/>
                  </a:cubicBezTo>
                  <a:lnTo>
                    <a:pt x="1999705" y="50234"/>
                  </a:lnTo>
                  <a:cubicBezTo>
                    <a:pt x="1971157" y="15872"/>
                    <a:pt x="1932037" y="-516"/>
                    <a:pt x="1892917" y="12"/>
                  </a:cubicBezTo>
                  <a:lnTo>
                    <a:pt x="1892388" y="12"/>
                  </a:lnTo>
                  <a:cubicBezTo>
                    <a:pt x="1842166" y="541"/>
                    <a:pt x="1793002" y="28560"/>
                    <a:pt x="1768155" y="81953"/>
                  </a:cubicBezTo>
                  <a:close/>
                </a:path>
              </a:pathLst>
            </a:custGeom>
            <a:noFill/>
            <a:ln w="25400" cap="flat">
              <a:solidFill>
                <a:schemeClr val="bg1"/>
              </a:solidFill>
              <a:prstDash val="solid"/>
              <a:miter/>
            </a:ln>
          </p:spPr>
          <p:txBody>
            <a:bodyPr rtlCol="0" anchor="ctr"/>
            <a:lstStyle/>
            <a:p>
              <a:endParaRPr lang="en-US"/>
            </a:p>
          </p:txBody>
        </p:sp>
      </p:grpSp>
      <p:grpSp>
        <p:nvGrpSpPr>
          <p:cNvPr id="13" name="Group 12"/>
          <p:cNvGrpSpPr/>
          <p:nvPr/>
        </p:nvGrpSpPr>
        <p:grpSpPr>
          <a:xfrm>
            <a:off x="4728492" y="4713345"/>
            <a:ext cx="1400880" cy="1005178"/>
            <a:chOff x="10545417" y="4196355"/>
            <a:chExt cx="1400880" cy="1005178"/>
          </a:xfrm>
        </p:grpSpPr>
        <p:sp>
          <p:nvSpPr>
            <p:cNvPr id="14" name="TextBox 13"/>
            <p:cNvSpPr txBox="1"/>
            <p:nvPr userDrawn="1"/>
          </p:nvSpPr>
          <p:spPr>
            <a:xfrm>
              <a:off x="10545417" y="4196355"/>
              <a:ext cx="1400880" cy="646331"/>
            </a:xfrm>
            <a:prstGeom prst="rect">
              <a:avLst/>
            </a:prstGeom>
            <a:noFill/>
          </p:spPr>
          <p:txBody>
            <a:bodyPr wrap="square" rtlCol="0" anchor="ctr">
              <a:spAutoFit/>
            </a:bodyPr>
            <a:lstStyle/>
            <a:p>
              <a:pPr algn="ctr"/>
              <a:r>
                <a:rPr lang="en-US" altLang="ko-KR" sz="3600" b="1" dirty="0">
                  <a:solidFill>
                    <a:schemeClr val="bg1"/>
                  </a:solidFill>
                  <a:cs typeface="Arial" panose="020B0604020202020204" pitchFamily="34" charset="0"/>
                </a:rPr>
                <a:t>20%</a:t>
              </a:r>
              <a:endParaRPr lang="ko-KR" altLang="en-US" sz="3600" b="1" dirty="0">
                <a:solidFill>
                  <a:schemeClr val="bg1"/>
                </a:solidFill>
                <a:cs typeface="Arial" panose="020B0604020202020204" pitchFamily="34" charset="0"/>
              </a:endParaRPr>
            </a:p>
          </p:txBody>
        </p:sp>
        <p:sp>
          <p:nvSpPr>
            <p:cNvPr id="15" name="TextBox 14"/>
            <p:cNvSpPr txBox="1"/>
            <p:nvPr userDrawn="1"/>
          </p:nvSpPr>
          <p:spPr>
            <a:xfrm>
              <a:off x="10545418" y="4832201"/>
              <a:ext cx="1400879" cy="369332"/>
            </a:xfrm>
            <a:prstGeom prst="rect">
              <a:avLst/>
            </a:prstGeom>
            <a:noFill/>
          </p:spPr>
          <p:txBody>
            <a:bodyPr wrap="square" rtlCol="0" anchor="ctr">
              <a:spAutoFit/>
            </a:bodyPr>
            <a:lstStyle/>
            <a:p>
              <a:pPr algn="ctr"/>
              <a:r>
                <a:rPr lang="en-US" altLang="ko-KR" sz="1800" b="1" dirty="0">
                  <a:solidFill>
                    <a:schemeClr val="bg1"/>
                  </a:solidFill>
                  <a:cs typeface="Arial" panose="020B0604020202020204" pitchFamily="34" charset="0"/>
                </a:rPr>
                <a:t>SALE OFF</a:t>
              </a:r>
              <a:endParaRPr lang="ko-KR" altLang="en-US" sz="1800" b="1" dirty="0">
                <a:solidFill>
                  <a:schemeClr val="bg1"/>
                </a:solidFill>
                <a:cs typeface="Arial" panose="020B0604020202020204" pitchFamily="34" charset="0"/>
              </a:endParaRPr>
            </a:p>
          </p:txBody>
        </p:sp>
      </p:grpSp>
      <p:sp>
        <p:nvSpPr>
          <p:cNvPr id="16" name="Graphic 3"/>
          <p:cNvSpPr/>
          <p:nvPr/>
        </p:nvSpPr>
        <p:spPr>
          <a:xfrm>
            <a:off x="8195695" y="2703668"/>
            <a:ext cx="1598179" cy="894467"/>
          </a:xfrm>
          <a:custGeom>
            <a:avLst/>
            <a:gdLst>
              <a:gd name="connsiteX0" fmla="*/ 9480308 w 9496425"/>
              <a:gd name="connsiteY0" fmla="*/ 2719136 h 5314950"/>
              <a:gd name="connsiteX1" fmla="*/ 9393631 w 9496425"/>
              <a:gd name="connsiteY1" fmla="*/ 2567688 h 5314950"/>
              <a:gd name="connsiteX2" fmla="*/ 9475546 w 9496425"/>
              <a:gd name="connsiteY2" fmla="*/ 2126681 h 5314950"/>
              <a:gd name="connsiteX3" fmla="*/ 9392678 w 9496425"/>
              <a:gd name="connsiteY3" fmla="*/ 1995236 h 5314950"/>
              <a:gd name="connsiteX4" fmla="*/ 9367913 w 9496425"/>
              <a:gd name="connsiteY4" fmla="*/ 1915226 h 5314950"/>
              <a:gd name="connsiteX5" fmla="*/ 9407919 w 9496425"/>
              <a:gd name="connsiteY5" fmla="*/ 1699961 h 5314950"/>
              <a:gd name="connsiteX6" fmla="*/ 9379344 w 9496425"/>
              <a:gd name="connsiteY6" fmla="*/ 1444691 h 5314950"/>
              <a:gd name="connsiteX7" fmla="*/ 9136456 w 9496425"/>
              <a:gd name="connsiteY7" fmla="*/ 1194183 h 5314950"/>
              <a:gd name="connsiteX8" fmla="*/ 9046921 w 9496425"/>
              <a:gd name="connsiteY8" fmla="*/ 1020828 h 5314950"/>
              <a:gd name="connsiteX9" fmla="*/ 8970721 w 9496425"/>
              <a:gd name="connsiteY9" fmla="*/ 850331 h 5314950"/>
              <a:gd name="connsiteX10" fmla="*/ 8530666 w 9496425"/>
              <a:gd name="connsiteY10" fmla="*/ 582678 h 5314950"/>
              <a:gd name="connsiteX11" fmla="*/ 8322069 w 9496425"/>
              <a:gd name="connsiteY11" fmla="*/ 676976 h 5314950"/>
              <a:gd name="connsiteX12" fmla="*/ 8153476 w 9496425"/>
              <a:gd name="connsiteY12" fmla="*/ 899861 h 5314950"/>
              <a:gd name="connsiteX13" fmla="*/ 8116328 w 9496425"/>
              <a:gd name="connsiteY13" fmla="*/ 1194183 h 5314950"/>
              <a:gd name="connsiteX14" fmla="*/ 8126806 w 9496425"/>
              <a:gd name="connsiteY14" fmla="*/ 1362776 h 5314950"/>
              <a:gd name="connsiteX15" fmla="*/ 8115376 w 9496425"/>
              <a:gd name="connsiteY15" fmla="*/ 1546608 h 5314950"/>
              <a:gd name="connsiteX16" fmla="*/ 8177289 w 9496425"/>
              <a:gd name="connsiteY16" fmla="*/ 1749491 h 5314950"/>
              <a:gd name="connsiteX17" fmla="*/ 8077276 w 9496425"/>
              <a:gd name="connsiteY17" fmla="*/ 1822833 h 5314950"/>
              <a:gd name="connsiteX18" fmla="*/ 7953451 w 9496425"/>
              <a:gd name="connsiteY18" fmla="*/ 1795211 h 5314950"/>
              <a:gd name="connsiteX19" fmla="*/ 7669606 w 9496425"/>
              <a:gd name="connsiteY19" fmla="*/ 1849503 h 5314950"/>
              <a:gd name="connsiteX20" fmla="*/ 7468628 w 9496425"/>
              <a:gd name="connsiteY20" fmla="*/ 1809499 h 5314950"/>
              <a:gd name="connsiteX21" fmla="*/ 7224789 w 9496425"/>
              <a:gd name="connsiteY21" fmla="*/ 1892366 h 5314950"/>
              <a:gd name="connsiteX22" fmla="*/ 6998094 w 9496425"/>
              <a:gd name="connsiteY22" fmla="*/ 1822833 h 5314950"/>
              <a:gd name="connsiteX23" fmla="*/ 6759969 w 9496425"/>
              <a:gd name="connsiteY23" fmla="*/ 1840931 h 5314950"/>
              <a:gd name="connsiteX24" fmla="*/ 6461836 w 9496425"/>
              <a:gd name="connsiteY24" fmla="*/ 1823786 h 5314950"/>
              <a:gd name="connsiteX25" fmla="*/ 6254191 w 9496425"/>
              <a:gd name="connsiteY25" fmla="*/ 1831406 h 5314950"/>
              <a:gd name="connsiteX26" fmla="*/ 6072264 w 9496425"/>
              <a:gd name="connsiteY26" fmla="*/ 1819024 h 5314950"/>
              <a:gd name="connsiteX27" fmla="*/ 6099886 w 9496425"/>
              <a:gd name="connsiteY27" fmla="*/ 1574231 h 5314950"/>
              <a:gd name="connsiteX28" fmla="*/ 6099886 w 9496425"/>
              <a:gd name="connsiteY28" fmla="*/ 1258953 h 5314950"/>
              <a:gd name="connsiteX29" fmla="*/ 6347536 w 9496425"/>
              <a:gd name="connsiteY29" fmla="*/ 1150368 h 5314950"/>
              <a:gd name="connsiteX30" fmla="*/ 6593281 w 9496425"/>
              <a:gd name="connsiteY30" fmla="*/ 1078931 h 5314950"/>
              <a:gd name="connsiteX31" fmla="*/ 6871411 w 9496425"/>
              <a:gd name="connsiteY31" fmla="*/ 1086551 h 5314950"/>
              <a:gd name="connsiteX32" fmla="*/ 7039051 w 9496425"/>
              <a:gd name="connsiteY32" fmla="*/ 1008446 h 5314950"/>
              <a:gd name="connsiteX33" fmla="*/ 7000951 w 9496425"/>
              <a:gd name="connsiteY33" fmla="*/ 775083 h 5314950"/>
              <a:gd name="connsiteX34" fmla="*/ 6744728 w 9496425"/>
              <a:gd name="connsiteY34" fmla="*/ 863666 h 5314950"/>
              <a:gd name="connsiteX35" fmla="*/ 6622809 w 9496425"/>
              <a:gd name="connsiteY35" fmla="*/ 875096 h 5314950"/>
              <a:gd name="connsiteX36" fmla="*/ 6476123 w 9496425"/>
              <a:gd name="connsiteY36" fmla="*/ 895098 h 5314950"/>
              <a:gd name="connsiteX37" fmla="*/ 6385636 w 9496425"/>
              <a:gd name="connsiteY37" fmla="*/ 872238 h 5314950"/>
              <a:gd name="connsiteX38" fmla="*/ 5916053 w 9496425"/>
              <a:gd name="connsiteY38" fmla="*/ 1057976 h 5314950"/>
              <a:gd name="connsiteX39" fmla="*/ 5852236 w 9496425"/>
              <a:gd name="connsiteY39" fmla="*/ 1766636 h 5314950"/>
              <a:gd name="connsiteX40" fmla="*/ 5782703 w 9496425"/>
              <a:gd name="connsiteY40" fmla="*/ 1378969 h 5314950"/>
              <a:gd name="connsiteX41" fmla="*/ 5703646 w 9496425"/>
              <a:gd name="connsiteY41" fmla="*/ 1081788 h 5314950"/>
              <a:gd name="connsiteX42" fmla="*/ 5650306 w 9496425"/>
              <a:gd name="connsiteY42" fmla="*/ 793181 h 5314950"/>
              <a:gd name="connsiteX43" fmla="*/ 5583631 w 9496425"/>
              <a:gd name="connsiteY43" fmla="*/ 682691 h 5314950"/>
              <a:gd name="connsiteX44" fmla="*/ 5497906 w 9496425"/>
              <a:gd name="connsiteY44" fmla="*/ 441708 h 5314950"/>
              <a:gd name="connsiteX45" fmla="*/ 5375986 w 9496425"/>
              <a:gd name="connsiteY45" fmla="*/ 209298 h 5314950"/>
              <a:gd name="connsiteX46" fmla="*/ 5135956 w 9496425"/>
              <a:gd name="connsiteY46" fmla="*/ 102618 h 5314950"/>
              <a:gd name="connsiteX47" fmla="*/ 5008321 w 9496425"/>
              <a:gd name="connsiteY47" fmla="*/ 76901 h 5314950"/>
              <a:gd name="connsiteX48" fmla="*/ 4927359 w 9496425"/>
              <a:gd name="connsiteY48" fmla="*/ 24513 h 5314950"/>
              <a:gd name="connsiteX49" fmla="*/ 4692091 w 9496425"/>
              <a:gd name="connsiteY49" fmla="*/ 6416 h 5314950"/>
              <a:gd name="connsiteX50" fmla="*/ 4499686 w 9496425"/>
              <a:gd name="connsiteY50" fmla="*/ 26418 h 5314950"/>
              <a:gd name="connsiteX51" fmla="*/ 4464443 w 9496425"/>
              <a:gd name="connsiteY51" fmla="*/ 150243 h 5314950"/>
              <a:gd name="connsiteX52" fmla="*/ 4639703 w 9496425"/>
              <a:gd name="connsiteY52" fmla="*/ 170246 h 5314950"/>
              <a:gd name="connsiteX53" fmla="*/ 4847349 w 9496425"/>
              <a:gd name="connsiteY53" fmla="*/ 234063 h 5314950"/>
              <a:gd name="connsiteX54" fmla="*/ 5071186 w 9496425"/>
              <a:gd name="connsiteY54" fmla="*/ 283593 h 5314950"/>
              <a:gd name="connsiteX55" fmla="*/ 5218823 w 9496425"/>
              <a:gd name="connsiteY55" fmla="*/ 427421 h 5314950"/>
              <a:gd name="connsiteX56" fmla="*/ 5253114 w 9496425"/>
              <a:gd name="connsiteY56" fmla="*/ 593156 h 5314950"/>
              <a:gd name="connsiteX57" fmla="*/ 5348364 w 9496425"/>
              <a:gd name="connsiteY57" fmla="*/ 765558 h 5314950"/>
              <a:gd name="connsiteX58" fmla="*/ 5442661 w 9496425"/>
              <a:gd name="connsiteY58" fmla="*/ 1027496 h 5314950"/>
              <a:gd name="connsiteX59" fmla="*/ 5487428 w 9496425"/>
              <a:gd name="connsiteY59" fmla="*/ 1648526 h 5314950"/>
              <a:gd name="connsiteX60" fmla="*/ 5494096 w 9496425"/>
              <a:gd name="connsiteY60" fmla="*/ 1729488 h 5314950"/>
              <a:gd name="connsiteX61" fmla="*/ 5393131 w 9496425"/>
              <a:gd name="connsiteY61" fmla="*/ 1743776 h 5314950"/>
              <a:gd name="connsiteX62" fmla="*/ 5033086 w 9496425"/>
              <a:gd name="connsiteY62" fmla="*/ 1616141 h 5314950"/>
              <a:gd name="connsiteX63" fmla="*/ 5032134 w 9496425"/>
              <a:gd name="connsiteY63" fmla="*/ 1272288 h 5314950"/>
              <a:gd name="connsiteX64" fmla="*/ 4973078 w 9496425"/>
              <a:gd name="connsiteY64" fmla="*/ 807468 h 5314950"/>
              <a:gd name="connsiteX65" fmla="*/ 4869256 w 9496425"/>
              <a:gd name="connsiteY65" fmla="*/ 636971 h 5314950"/>
              <a:gd name="connsiteX66" fmla="*/ 4667326 w 9496425"/>
              <a:gd name="connsiteY66" fmla="*/ 462663 h 5314950"/>
              <a:gd name="connsiteX67" fmla="*/ 4426343 w 9496425"/>
              <a:gd name="connsiteY67" fmla="*/ 368366 h 5314950"/>
              <a:gd name="connsiteX68" fmla="*/ 4182503 w 9496425"/>
              <a:gd name="connsiteY68" fmla="*/ 281688 h 5314950"/>
              <a:gd name="connsiteX69" fmla="*/ 4058678 w 9496425"/>
              <a:gd name="connsiteY69" fmla="*/ 251208 h 5314950"/>
              <a:gd name="connsiteX70" fmla="*/ 4000576 w 9496425"/>
              <a:gd name="connsiteY70" fmla="*/ 283593 h 5314950"/>
              <a:gd name="connsiteX71" fmla="*/ 3852939 w 9496425"/>
              <a:gd name="connsiteY71" fmla="*/ 327408 h 5314950"/>
              <a:gd name="connsiteX72" fmla="*/ 3644341 w 9496425"/>
              <a:gd name="connsiteY72" fmla="*/ 292166 h 5314950"/>
              <a:gd name="connsiteX73" fmla="*/ 3403358 w 9496425"/>
              <a:gd name="connsiteY73" fmla="*/ 249303 h 5314950"/>
              <a:gd name="connsiteX74" fmla="*/ 2898533 w 9496425"/>
              <a:gd name="connsiteY74" fmla="*/ 288356 h 5314950"/>
              <a:gd name="connsiteX75" fmla="*/ 2768993 w 9496425"/>
              <a:gd name="connsiteY75" fmla="*/ 396941 h 5314950"/>
              <a:gd name="connsiteX76" fmla="*/ 2811856 w 9496425"/>
              <a:gd name="connsiteY76" fmla="*/ 511241 h 5314950"/>
              <a:gd name="connsiteX77" fmla="*/ 2787091 w 9496425"/>
              <a:gd name="connsiteY77" fmla="*/ 546483 h 5314950"/>
              <a:gd name="connsiteX78" fmla="*/ 2518486 w 9496425"/>
              <a:gd name="connsiteY78" fmla="*/ 368366 h 5314950"/>
              <a:gd name="connsiteX79" fmla="*/ 2057476 w 9496425"/>
              <a:gd name="connsiteY79" fmla="*/ 319788 h 5314950"/>
              <a:gd name="connsiteX80" fmla="*/ 1619326 w 9496425"/>
              <a:gd name="connsiteY80" fmla="*/ 433136 h 5314950"/>
              <a:gd name="connsiteX81" fmla="*/ 1041158 w 9496425"/>
              <a:gd name="connsiteY81" fmla="*/ 619826 h 5314950"/>
              <a:gd name="connsiteX82" fmla="*/ 382981 w 9496425"/>
              <a:gd name="connsiteY82" fmla="*/ 1311341 h 5314950"/>
              <a:gd name="connsiteX83" fmla="*/ 141046 w 9496425"/>
              <a:gd name="connsiteY83" fmla="*/ 1774256 h 5314950"/>
              <a:gd name="connsiteX84" fmla="*/ 35318 w 9496425"/>
              <a:gd name="connsiteY84" fmla="*/ 2425766 h 5314950"/>
              <a:gd name="connsiteX85" fmla="*/ 125806 w 9496425"/>
              <a:gd name="connsiteY85" fmla="*/ 2616266 h 5314950"/>
              <a:gd name="connsiteX86" fmla="*/ 219151 w 9496425"/>
              <a:gd name="connsiteY86" fmla="*/ 2679131 h 5314950"/>
              <a:gd name="connsiteX87" fmla="*/ 281063 w 9496425"/>
              <a:gd name="connsiteY87" fmla="*/ 2642936 h 5314950"/>
              <a:gd name="connsiteX88" fmla="*/ 302971 w 9496425"/>
              <a:gd name="connsiteY88" fmla="*/ 2564831 h 5314950"/>
              <a:gd name="connsiteX89" fmla="*/ 390601 w 9496425"/>
              <a:gd name="connsiteY89" fmla="*/ 2464819 h 5314950"/>
              <a:gd name="connsiteX90" fmla="*/ 579196 w 9496425"/>
              <a:gd name="connsiteY90" fmla="*/ 2229551 h 5314950"/>
              <a:gd name="connsiteX91" fmla="*/ 933526 w 9496425"/>
              <a:gd name="connsiteY91" fmla="*/ 1702819 h 5314950"/>
              <a:gd name="connsiteX92" fmla="*/ 978293 w 9496425"/>
              <a:gd name="connsiteY92" fmla="*/ 1656146 h 5314950"/>
              <a:gd name="connsiteX93" fmla="*/ 966863 w 9496425"/>
              <a:gd name="connsiteY93" fmla="*/ 1705676 h 5314950"/>
              <a:gd name="connsiteX94" fmla="*/ 689686 w 9496425"/>
              <a:gd name="connsiteY94" fmla="*/ 2226694 h 5314950"/>
              <a:gd name="connsiteX95" fmla="*/ 444893 w 9496425"/>
              <a:gd name="connsiteY95" fmla="*/ 2517206 h 5314950"/>
              <a:gd name="connsiteX96" fmla="*/ 367741 w 9496425"/>
              <a:gd name="connsiteY96" fmla="*/ 2633411 h 5314950"/>
              <a:gd name="connsiteX97" fmla="*/ 510616 w 9496425"/>
              <a:gd name="connsiteY97" fmla="*/ 2602931 h 5314950"/>
              <a:gd name="connsiteX98" fmla="*/ 727786 w 9496425"/>
              <a:gd name="connsiteY98" fmla="*/ 2472438 h 5314950"/>
              <a:gd name="connsiteX99" fmla="*/ 1070686 w 9496425"/>
              <a:gd name="connsiteY99" fmla="*/ 2241934 h 5314950"/>
              <a:gd name="connsiteX100" fmla="*/ 1482166 w 9496425"/>
              <a:gd name="connsiteY100" fmla="*/ 1975233 h 5314950"/>
              <a:gd name="connsiteX101" fmla="*/ 1707908 w 9496425"/>
              <a:gd name="connsiteY101" fmla="*/ 1783781 h 5314950"/>
              <a:gd name="connsiteX102" fmla="*/ 1856498 w 9496425"/>
              <a:gd name="connsiteY102" fmla="*/ 1741871 h 5314950"/>
              <a:gd name="connsiteX103" fmla="*/ 1913648 w 9496425"/>
              <a:gd name="connsiteY103" fmla="*/ 1664719 h 5314950"/>
              <a:gd name="connsiteX104" fmla="*/ 1986038 w 9496425"/>
              <a:gd name="connsiteY104" fmla="*/ 1659003 h 5314950"/>
              <a:gd name="connsiteX105" fmla="*/ 2133676 w 9496425"/>
              <a:gd name="connsiteY105" fmla="*/ 1501841 h 5314950"/>
              <a:gd name="connsiteX106" fmla="*/ 2247023 w 9496425"/>
              <a:gd name="connsiteY106" fmla="*/ 1312294 h 5314950"/>
              <a:gd name="connsiteX107" fmla="*/ 2365133 w 9496425"/>
              <a:gd name="connsiteY107" fmla="*/ 1240856 h 5314950"/>
              <a:gd name="connsiteX108" fmla="*/ 2555633 w 9496425"/>
              <a:gd name="connsiteY108" fmla="*/ 985586 h 5314950"/>
              <a:gd name="connsiteX109" fmla="*/ 2603258 w 9496425"/>
              <a:gd name="connsiteY109" fmla="*/ 1099886 h 5314950"/>
              <a:gd name="connsiteX110" fmla="*/ 2707081 w 9496425"/>
              <a:gd name="connsiteY110" fmla="*/ 1363728 h 5314950"/>
              <a:gd name="connsiteX111" fmla="*/ 2902343 w 9496425"/>
              <a:gd name="connsiteY111" fmla="*/ 1428499 h 5314950"/>
              <a:gd name="connsiteX112" fmla="*/ 3028073 w 9496425"/>
              <a:gd name="connsiteY112" fmla="*/ 1648526 h 5314950"/>
              <a:gd name="connsiteX113" fmla="*/ 3204286 w 9496425"/>
              <a:gd name="connsiteY113" fmla="*/ 1981901 h 5314950"/>
              <a:gd name="connsiteX114" fmla="*/ 3012833 w 9496425"/>
              <a:gd name="connsiteY114" fmla="*/ 1984758 h 5314950"/>
              <a:gd name="connsiteX115" fmla="*/ 2927108 w 9496425"/>
              <a:gd name="connsiteY115" fmla="*/ 2029526 h 5314950"/>
              <a:gd name="connsiteX116" fmla="*/ 2941396 w 9496425"/>
              <a:gd name="connsiteY116" fmla="*/ 2069531 h 5314950"/>
              <a:gd name="connsiteX117" fmla="*/ 2794711 w 9496425"/>
              <a:gd name="connsiteY117" fmla="*/ 2105726 h 5314950"/>
              <a:gd name="connsiteX118" fmla="*/ 2815666 w 9496425"/>
              <a:gd name="connsiteY118" fmla="*/ 2193356 h 5314950"/>
              <a:gd name="connsiteX119" fmla="*/ 2556586 w 9496425"/>
              <a:gd name="connsiteY119" fmla="*/ 2213359 h 5314950"/>
              <a:gd name="connsiteX120" fmla="*/ 2162251 w 9496425"/>
              <a:gd name="connsiteY120" fmla="*/ 2026669 h 5314950"/>
              <a:gd name="connsiteX121" fmla="*/ 1921268 w 9496425"/>
              <a:gd name="connsiteY121" fmla="*/ 1920941 h 5314950"/>
              <a:gd name="connsiteX122" fmla="*/ 1734578 w 9496425"/>
              <a:gd name="connsiteY122" fmla="*/ 1991426 h 5314950"/>
              <a:gd name="connsiteX123" fmla="*/ 1939366 w 9496425"/>
              <a:gd name="connsiteY123" fmla="*/ 2033336 h 5314950"/>
              <a:gd name="connsiteX124" fmla="*/ 2476576 w 9496425"/>
              <a:gd name="connsiteY124" fmla="*/ 2303846 h 5314950"/>
              <a:gd name="connsiteX125" fmla="*/ 1604086 w 9496425"/>
              <a:gd name="connsiteY125" fmla="*/ 2166686 h 5314950"/>
              <a:gd name="connsiteX126" fmla="*/ 1494548 w 9496425"/>
              <a:gd name="connsiteY126" fmla="*/ 2288606 h 5314950"/>
              <a:gd name="connsiteX127" fmla="*/ 1358341 w 9496425"/>
              <a:gd name="connsiteY127" fmla="*/ 2367663 h 5314950"/>
              <a:gd name="connsiteX128" fmla="*/ 993533 w 9496425"/>
              <a:gd name="connsiteY128" fmla="*/ 2504823 h 5314950"/>
              <a:gd name="connsiteX129" fmla="*/ 719213 w 9496425"/>
              <a:gd name="connsiteY129" fmla="*/ 2628648 h 5314950"/>
              <a:gd name="connsiteX130" fmla="*/ 527761 w 9496425"/>
              <a:gd name="connsiteY130" fmla="*/ 2732471 h 5314950"/>
              <a:gd name="connsiteX131" fmla="*/ 578243 w 9496425"/>
              <a:gd name="connsiteY131" fmla="*/ 2862963 h 5314950"/>
              <a:gd name="connsiteX132" fmla="*/ 748741 w 9496425"/>
              <a:gd name="connsiteY132" fmla="*/ 2770571 h 5314950"/>
              <a:gd name="connsiteX133" fmla="*/ 1328813 w 9496425"/>
              <a:gd name="connsiteY133" fmla="*/ 2532446 h 5314950"/>
              <a:gd name="connsiteX134" fmla="*/ 1545983 w 9496425"/>
              <a:gd name="connsiteY134" fmla="*/ 2455294 h 5314950"/>
              <a:gd name="connsiteX135" fmla="*/ 1919363 w 9496425"/>
              <a:gd name="connsiteY135" fmla="*/ 2390524 h 5314950"/>
              <a:gd name="connsiteX136" fmla="*/ 2616593 w 9496425"/>
              <a:gd name="connsiteY136" fmla="*/ 2441006 h 5314950"/>
              <a:gd name="connsiteX137" fmla="*/ 2708033 w 9496425"/>
              <a:gd name="connsiteY137" fmla="*/ 2509586 h 5314950"/>
              <a:gd name="connsiteX138" fmla="*/ 2555633 w 9496425"/>
              <a:gd name="connsiteY138" fmla="*/ 2530541 h 5314950"/>
              <a:gd name="connsiteX139" fmla="*/ 2164156 w 9496425"/>
              <a:gd name="connsiteY139" fmla="*/ 2523873 h 5314950"/>
              <a:gd name="connsiteX140" fmla="*/ 1760296 w 9496425"/>
              <a:gd name="connsiteY140" fmla="*/ 2569594 h 5314950"/>
              <a:gd name="connsiteX141" fmla="*/ 1585988 w 9496425"/>
              <a:gd name="connsiteY141" fmla="*/ 2765809 h 5314950"/>
              <a:gd name="connsiteX142" fmla="*/ 1835543 w 9496425"/>
              <a:gd name="connsiteY142" fmla="*/ 2631506 h 5314950"/>
              <a:gd name="connsiteX143" fmla="*/ 2390851 w 9496425"/>
              <a:gd name="connsiteY143" fmla="*/ 2616266 h 5314950"/>
              <a:gd name="connsiteX144" fmla="*/ 1825066 w 9496425"/>
              <a:gd name="connsiteY144" fmla="*/ 2823911 h 5314950"/>
              <a:gd name="connsiteX145" fmla="*/ 1850783 w 9496425"/>
              <a:gd name="connsiteY145" fmla="*/ 3085848 h 5314950"/>
              <a:gd name="connsiteX146" fmla="*/ 1876501 w 9496425"/>
              <a:gd name="connsiteY146" fmla="*/ 2991551 h 5314950"/>
              <a:gd name="connsiteX147" fmla="*/ 1927936 w 9496425"/>
              <a:gd name="connsiteY147" fmla="*/ 2814386 h 5314950"/>
              <a:gd name="connsiteX148" fmla="*/ 2423236 w 9496425"/>
              <a:gd name="connsiteY148" fmla="*/ 2683894 h 5314950"/>
              <a:gd name="connsiteX149" fmla="*/ 2589923 w 9496425"/>
              <a:gd name="connsiteY149" fmla="*/ 2664844 h 5314950"/>
              <a:gd name="connsiteX150" fmla="*/ 2768041 w 9496425"/>
              <a:gd name="connsiteY150" fmla="*/ 2611504 h 5314950"/>
              <a:gd name="connsiteX151" fmla="*/ 3074746 w 9496425"/>
              <a:gd name="connsiteY151" fmla="*/ 2636269 h 5314950"/>
              <a:gd name="connsiteX152" fmla="*/ 3064268 w 9496425"/>
              <a:gd name="connsiteY152" fmla="*/ 2643888 h 5314950"/>
              <a:gd name="connsiteX153" fmla="*/ 2966161 w 9496425"/>
              <a:gd name="connsiteY153" fmla="*/ 2673416 h 5314950"/>
              <a:gd name="connsiteX154" fmla="*/ 2722321 w 9496425"/>
              <a:gd name="connsiteY154" fmla="*/ 2824863 h 5314950"/>
              <a:gd name="connsiteX155" fmla="*/ 2649931 w 9496425"/>
              <a:gd name="connsiteY155" fmla="*/ 3035366 h 5314950"/>
              <a:gd name="connsiteX156" fmla="*/ 2762326 w 9496425"/>
              <a:gd name="connsiteY156" fmla="*/ 3127759 h 5314950"/>
              <a:gd name="connsiteX157" fmla="*/ 2827096 w 9496425"/>
              <a:gd name="connsiteY157" fmla="*/ 3188719 h 5314950"/>
              <a:gd name="connsiteX158" fmla="*/ 2926156 w 9496425"/>
              <a:gd name="connsiteY158" fmla="*/ 3216341 h 5314950"/>
              <a:gd name="connsiteX159" fmla="*/ 3186189 w 9496425"/>
              <a:gd name="connsiteY159" fmla="*/ 3288731 h 5314950"/>
              <a:gd name="connsiteX160" fmla="*/ 3417646 w 9496425"/>
              <a:gd name="connsiteY160" fmla="*/ 3315401 h 5314950"/>
              <a:gd name="connsiteX161" fmla="*/ 3311918 w 9496425"/>
              <a:gd name="connsiteY161" fmla="*/ 3413509 h 5314950"/>
              <a:gd name="connsiteX162" fmla="*/ 2976639 w 9496425"/>
              <a:gd name="connsiteY162" fmla="*/ 3659254 h 5314950"/>
              <a:gd name="connsiteX163" fmla="*/ 2821381 w 9496425"/>
              <a:gd name="connsiteY163" fmla="*/ 3790698 h 5314950"/>
              <a:gd name="connsiteX164" fmla="*/ 2594686 w 9496425"/>
              <a:gd name="connsiteY164" fmla="*/ 4071686 h 5314950"/>
              <a:gd name="connsiteX165" fmla="*/ 2430856 w 9496425"/>
              <a:gd name="connsiteY165" fmla="*/ 4146934 h 5314950"/>
              <a:gd name="connsiteX166" fmla="*/ 2249881 w 9496425"/>
              <a:gd name="connsiteY166" fmla="*/ 4065971 h 5314950"/>
              <a:gd name="connsiteX167" fmla="*/ 2214638 w 9496425"/>
              <a:gd name="connsiteY167" fmla="*/ 3892616 h 5314950"/>
              <a:gd name="connsiteX168" fmla="*/ 2115578 w 9496425"/>
              <a:gd name="connsiteY168" fmla="*/ 3781173 h 5314950"/>
              <a:gd name="connsiteX169" fmla="*/ 2004136 w 9496425"/>
              <a:gd name="connsiteY169" fmla="*/ 3696401 h 5314950"/>
              <a:gd name="connsiteX170" fmla="*/ 1906028 w 9496425"/>
              <a:gd name="connsiteY170" fmla="*/ 3565909 h 5314950"/>
              <a:gd name="connsiteX171" fmla="*/ 1852688 w 9496425"/>
              <a:gd name="connsiteY171" fmla="*/ 3522094 h 5314950"/>
              <a:gd name="connsiteX172" fmla="*/ 1346911 w 9496425"/>
              <a:gd name="connsiteY172" fmla="*/ 3275396 h 5314950"/>
              <a:gd name="connsiteX173" fmla="*/ 571576 w 9496425"/>
              <a:gd name="connsiteY173" fmla="*/ 3048701 h 5314950"/>
              <a:gd name="connsiteX174" fmla="*/ 367741 w 9496425"/>
              <a:gd name="connsiteY174" fmla="*/ 3115376 h 5314950"/>
              <a:gd name="connsiteX175" fmla="*/ 530618 w 9496425"/>
              <a:gd name="connsiteY175" fmla="*/ 3360169 h 5314950"/>
              <a:gd name="connsiteX176" fmla="*/ 643013 w 9496425"/>
              <a:gd name="connsiteY176" fmla="*/ 3478279 h 5314950"/>
              <a:gd name="connsiteX177" fmla="*/ 1239278 w 9496425"/>
              <a:gd name="connsiteY177" fmla="*/ 3866898 h 5314950"/>
              <a:gd name="connsiteX178" fmla="*/ 1444066 w 9496425"/>
              <a:gd name="connsiteY178" fmla="*/ 4082163 h 5314950"/>
              <a:gd name="connsiteX179" fmla="*/ 1309763 w 9496425"/>
              <a:gd name="connsiteY179" fmla="*/ 4032634 h 5314950"/>
              <a:gd name="connsiteX180" fmla="*/ 950671 w 9496425"/>
              <a:gd name="connsiteY180" fmla="*/ 3823084 h 5314950"/>
              <a:gd name="connsiteX181" fmla="*/ 654443 w 9496425"/>
              <a:gd name="connsiteY181" fmla="*/ 3670684 h 5314950"/>
              <a:gd name="connsiteX182" fmla="*/ 389648 w 9496425"/>
              <a:gd name="connsiteY182" fmla="*/ 3365884 h 5314950"/>
              <a:gd name="connsiteX183" fmla="*/ 179146 w 9496425"/>
              <a:gd name="connsiteY183" fmla="*/ 3206816 h 5314950"/>
              <a:gd name="connsiteX184" fmla="*/ 92468 w 9496425"/>
              <a:gd name="connsiteY184" fmla="*/ 3335404 h 5314950"/>
              <a:gd name="connsiteX185" fmla="*/ 76 w 9496425"/>
              <a:gd name="connsiteY185" fmla="*/ 3733548 h 5314950"/>
              <a:gd name="connsiteX186" fmla="*/ 70561 w 9496425"/>
              <a:gd name="connsiteY186" fmla="*/ 4045969 h 5314950"/>
              <a:gd name="connsiteX187" fmla="*/ 612533 w 9496425"/>
              <a:gd name="connsiteY187" fmla="*/ 4597466 h 5314950"/>
              <a:gd name="connsiteX188" fmla="*/ 999248 w 9496425"/>
              <a:gd name="connsiteY188" fmla="*/ 4822256 h 5314950"/>
              <a:gd name="connsiteX189" fmla="*/ 1383106 w 9496425"/>
              <a:gd name="connsiteY189" fmla="*/ 4886074 h 5314950"/>
              <a:gd name="connsiteX190" fmla="*/ 2123198 w 9496425"/>
              <a:gd name="connsiteY190" fmla="*/ 4992754 h 5314950"/>
              <a:gd name="connsiteX191" fmla="*/ 2486101 w 9496425"/>
              <a:gd name="connsiteY191" fmla="*/ 4878454 h 5314950"/>
              <a:gd name="connsiteX192" fmla="*/ 2767089 w 9496425"/>
              <a:gd name="connsiteY192" fmla="*/ 4692716 h 5314950"/>
              <a:gd name="connsiteX193" fmla="*/ 2921393 w 9496425"/>
              <a:gd name="connsiteY193" fmla="*/ 4774631 h 5314950"/>
              <a:gd name="connsiteX194" fmla="*/ 3016643 w 9496425"/>
              <a:gd name="connsiteY194" fmla="*/ 4722244 h 5314950"/>
              <a:gd name="connsiteX195" fmla="*/ 3129991 w 9496425"/>
              <a:gd name="connsiteY195" fmla="*/ 4573654 h 5314950"/>
              <a:gd name="connsiteX196" fmla="*/ 3229051 w 9496425"/>
              <a:gd name="connsiteY196" fmla="*/ 4540316 h 5314950"/>
              <a:gd name="connsiteX197" fmla="*/ 3361448 w 9496425"/>
              <a:gd name="connsiteY197" fmla="*/ 4378391 h 5314950"/>
              <a:gd name="connsiteX198" fmla="*/ 3689108 w 9496425"/>
              <a:gd name="connsiteY198" fmla="*/ 3967863 h 5314950"/>
              <a:gd name="connsiteX199" fmla="*/ 3940568 w 9496425"/>
              <a:gd name="connsiteY199" fmla="*/ 3712594 h 5314950"/>
              <a:gd name="connsiteX200" fmla="*/ 4123448 w 9496425"/>
              <a:gd name="connsiteY200" fmla="*/ 3429701 h 5314950"/>
              <a:gd name="connsiteX201" fmla="*/ 4269181 w 9496425"/>
              <a:gd name="connsiteY201" fmla="*/ 3398269 h 5314950"/>
              <a:gd name="connsiteX202" fmla="*/ 4461586 w 9496425"/>
              <a:gd name="connsiteY202" fmla="*/ 3459229 h 5314950"/>
              <a:gd name="connsiteX203" fmla="*/ 4395864 w 9496425"/>
              <a:gd name="connsiteY203" fmla="*/ 3577338 h 5314950"/>
              <a:gd name="connsiteX204" fmla="*/ 4316806 w 9496425"/>
              <a:gd name="connsiteY204" fmla="*/ 3764981 h 5314950"/>
              <a:gd name="connsiteX205" fmla="*/ 4083443 w 9496425"/>
              <a:gd name="connsiteY205" fmla="*/ 4108834 h 5314950"/>
              <a:gd name="connsiteX206" fmla="*/ 3972001 w 9496425"/>
              <a:gd name="connsiteY206" fmla="*/ 4298381 h 5314950"/>
              <a:gd name="connsiteX207" fmla="*/ 3939616 w 9496425"/>
              <a:gd name="connsiteY207" fmla="*/ 4451734 h 5314950"/>
              <a:gd name="connsiteX208" fmla="*/ 3722446 w 9496425"/>
              <a:gd name="connsiteY208" fmla="*/ 4751771 h 5314950"/>
              <a:gd name="connsiteX209" fmla="*/ 3530993 w 9496425"/>
              <a:gd name="connsiteY209" fmla="*/ 4850831 h 5314950"/>
              <a:gd name="connsiteX210" fmla="*/ 3199523 w 9496425"/>
              <a:gd name="connsiteY210" fmla="*/ 5004184 h 5314950"/>
              <a:gd name="connsiteX211" fmla="*/ 3094748 w 9496425"/>
              <a:gd name="connsiteY211" fmla="*/ 5011804 h 5314950"/>
              <a:gd name="connsiteX212" fmla="*/ 2929014 w 9496425"/>
              <a:gd name="connsiteY212" fmla="*/ 5021329 h 5314950"/>
              <a:gd name="connsiteX213" fmla="*/ 2810903 w 9496425"/>
              <a:gd name="connsiteY213" fmla="*/ 5128009 h 5314950"/>
              <a:gd name="connsiteX214" fmla="*/ 2805189 w 9496425"/>
              <a:gd name="connsiteY214" fmla="*/ 5228021 h 5314950"/>
              <a:gd name="connsiteX215" fmla="*/ 3147136 w 9496425"/>
              <a:gd name="connsiteY215" fmla="*/ 5322318 h 5314950"/>
              <a:gd name="connsiteX216" fmla="*/ 3272866 w 9496425"/>
              <a:gd name="connsiteY216" fmla="*/ 5292791 h 5314950"/>
              <a:gd name="connsiteX217" fmla="*/ 3427171 w 9496425"/>
              <a:gd name="connsiteY217" fmla="*/ 5245166 h 5314950"/>
              <a:gd name="connsiteX218" fmla="*/ 3682441 w 9496425"/>
              <a:gd name="connsiteY218" fmla="*/ 5102291 h 5314950"/>
              <a:gd name="connsiteX219" fmla="*/ 3844366 w 9496425"/>
              <a:gd name="connsiteY219" fmla="*/ 4960368 h 5314950"/>
              <a:gd name="connsiteX220" fmla="*/ 3841508 w 9496425"/>
              <a:gd name="connsiteY220" fmla="*/ 4958464 h 5314950"/>
              <a:gd name="connsiteX221" fmla="*/ 3959618 w 9496425"/>
              <a:gd name="connsiteY221" fmla="*/ 4857499 h 5314950"/>
              <a:gd name="connsiteX222" fmla="*/ 4084396 w 9496425"/>
              <a:gd name="connsiteY222" fmla="*/ 4720339 h 5314950"/>
              <a:gd name="connsiteX223" fmla="*/ 4116781 w 9496425"/>
              <a:gd name="connsiteY223" fmla="*/ 4630804 h 5314950"/>
              <a:gd name="connsiteX224" fmla="*/ 4184408 w 9496425"/>
              <a:gd name="connsiteY224" fmla="*/ 4472689 h 5314950"/>
              <a:gd name="connsiteX225" fmla="*/ 4246321 w 9496425"/>
              <a:gd name="connsiteY225" fmla="*/ 4396489 h 5314950"/>
              <a:gd name="connsiteX226" fmla="*/ 4310139 w 9496425"/>
              <a:gd name="connsiteY226" fmla="*/ 4212656 h 5314950"/>
              <a:gd name="connsiteX227" fmla="*/ 4446346 w 9496425"/>
              <a:gd name="connsiteY227" fmla="*/ 3955481 h 5314950"/>
              <a:gd name="connsiteX228" fmla="*/ 4551121 w 9496425"/>
              <a:gd name="connsiteY228" fmla="*/ 3844038 h 5314950"/>
              <a:gd name="connsiteX229" fmla="*/ 4599699 w 9496425"/>
              <a:gd name="connsiteY229" fmla="*/ 3756409 h 5314950"/>
              <a:gd name="connsiteX230" fmla="*/ 4687328 w 9496425"/>
              <a:gd name="connsiteY230" fmla="*/ 3507806 h 5314950"/>
              <a:gd name="connsiteX231" fmla="*/ 4888306 w 9496425"/>
              <a:gd name="connsiteY231" fmla="*/ 3526856 h 5314950"/>
              <a:gd name="connsiteX232" fmla="*/ 4910214 w 9496425"/>
              <a:gd name="connsiteY232" fmla="*/ 3616391 h 5314950"/>
              <a:gd name="connsiteX233" fmla="*/ 4897831 w 9496425"/>
              <a:gd name="connsiteY233" fmla="*/ 3832609 h 5314950"/>
              <a:gd name="connsiteX234" fmla="*/ 4875923 w 9496425"/>
              <a:gd name="connsiteY234" fmla="*/ 3951671 h 5314950"/>
              <a:gd name="connsiteX235" fmla="*/ 4757814 w 9496425"/>
              <a:gd name="connsiteY235" fmla="*/ 4226944 h 5314950"/>
              <a:gd name="connsiteX236" fmla="*/ 4683518 w 9496425"/>
              <a:gd name="connsiteY236" fmla="*/ 4464116 h 5314950"/>
              <a:gd name="connsiteX237" fmla="*/ 4626368 w 9496425"/>
              <a:gd name="connsiteY237" fmla="*/ 4585084 h 5314950"/>
              <a:gd name="connsiteX238" fmla="*/ 4593031 w 9496425"/>
              <a:gd name="connsiteY238" fmla="*/ 4617469 h 5314950"/>
              <a:gd name="connsiteX239" fmla="*/ 4569218 w 9496425"/>
              <a:gd name="connsiteY239" fmla="*/ 4649854 h 5314950"/>
              <a:gd name="connsiteX240" fmla="*/ 4502543 w 9496425"/>
              <a:gd name="connsiteY240" fmla="*/ 4752724 h 5314950"/>
              <a:gd name="connsiteX241" fmla="*/ 4314901 w 9496425"/>
              <a:gd name="connsiteY241" fmla="*/ 4855594 h 5314950"/>
              <a:gd name="connsiteX242" fmla="*/ 4234891 w 9496425"/>
              <a:gd name="connsiteY242" fmla="*/ 4903218 h 5314950"/>
              <a:gd name="connsiteX243" fmla="*/ 4103446 w 9496425"/>
              <a:gd name="connsiteY243" fmla="*/ 4929889 h 5314950"/>
              <a:gd name="connsiteX244" fmla="*/ 3986289 w 9496425"/>
              <a:gd name="connsiteY244" fmla="*/ 4964179 h 5314950"/>
              <a:gd name="connsiteX245" fmla="*/ 3895801 w 9496425"/>
              <a:gd name="connsiteY245" fmla="*/ 4969893 h 5314950"/>
              <a:gd name="connsiteX246" fmla="*/ 3852939 w 9496425"/>
              <a:gd name="connsiteY246" fmla="*/ 5000374 h 5314950"/>
              <a:gd name="connsiteX247" fmla="*/ 3711968 w 9496425"/>
              <a:gd name="connsiteY247" fmla="*/ 5095624 h 5314950"/>
              <a:gd name="connsiteX248" fmla="*/ 3903421 w 9496425"/>
              <a:gd name="connsiteY248" fmla="*/ 5229926 h 5314950"/>
              <a:gd name="connsiteX249" fmla="*/ 4274896 w 9496425"/>
              <a:gd name="connsiteY249" fmla="*/ 5115626 h 5314950"/>
              <a:gd name="connsiteX250" fmla="*/ 4847349 w 9496425"/>
              <a:gd name="connsiteY250" fmla="*/ 4687954 h 5314950"/>
              <a:gd name="connsiteX251" fmla="*/ 4971173 w 9496425"/>
              <a:gd name="connsiteY251" fmla="*/ 4426969 h 5314950"/>
              <a:gd name="connsiteX252" fmla="*/ 5091189 w 9496425"/>
              <a:gd name="connsiteY252" fmla="*/ 4039301 h 5314950"/>
              <a:gd name="connsiteX253" fmla="*/ 5133098 w 9496425"/>
              <a:gd name="connsiteY253" fmla="*/ 3801176 h 5314950"/>
              <a:gd name="connsiteX254" fmla="*/ 5131194 w 9496425"/>
              <a:gd name="connsiteY254" fmla="*/ 3670684 h 5314950"/>
              <a:gd name="connsiteX255" fmla="*/ 5131194 w 9496425"/>
              <a:gd name="connsiteY255" fmla="*/ 3670684 h 5314950"/>
              <a:gd name="connsiteX256" fmla="*/ 5146434 w 9496425"/>
              <a:gd name="connsiteY256" fmla="*/ 3515426 h 5314950"/>
              <a:gd name="connsiteX257" fmla="*/ 5137861 w 9496425"/>
              <a:gd name="connsiteY257" fmla="*/ 3469706 h 5314950"/>
              <a:gd name="connsiteX258" fmla="*/ 5151196 w 9496425"/>
              <a:gd name="connsiteY258" fmla="*/ 3452561 h 5314950"/>
              <a:gd name="connsiteX259" fmla="*/ 5475998 w 9496425"/>
              <a:gd name="connsiteY259" fmla="*/ 3348738 h 5314950"/>
              <a:gd name="connsiteX260" fmla="*/ 5528386 w 9496425"/>
              <a:gd name="connsiteY260" fmla="*/ 3328736 h 5314950"/>
              <a:gd name="connsiteX261" fmla="*/ 5545531 w 9496425"/>
              <a:gd name="connsiteY261" fmla="*/ 3380171 h 5314950"/>
              <a:gd name="connsiteX262" fmla="*/ 5544578 w 9496425"/>
              <a:gd name="connsiteY262" fmla="*/ 3548763 h 5314950"/>
              <a:gd name="connsiteX263" fmla="*/ 5547436 w 9496425"/>
              <a:gd name="connsiteY263" fmla="*/ 3760219 h 5314950"/>
              <a:gd name="connsiteX264" fmla="*/ 5543626 w 9496425"/>
              <a:gd name="connsiteY264" fmla="*/ 3766886 h 5314950"/>
              <a:gd name="connsiteX265" fmla="*/ 5473141 w 9496425"/>
              <a:gd name="connsiteY265" fmla="*/ 3907856 h 5314950"/>
              <a:gd name="connsiteX266" fmla="*/ 5356936 w 9496425"/>
              <a:gd name="connsiteY266" fmla="*/ 4209799 h 5314950"/>
              <a:gd name="connsiteX267" fmla="*/ 5315978 w 9496425"/>
              <a:gd name="connsiteY267" fmla="*/ 4363151 h 5314950"/>
              <a:gd name="connsiteX268" fmla="*/ 5310264 w 9496425"/>
              <a:gd name="connsiteY268" fmla="*/ 4549841 h 5314950"/>
              <a:gd name="connsiteX269" fmla="*/ 5076901 w 9496425"/>
              <a:gd name="connsiteY269" fmla="*/ 4748914 h 5314950"/>
              <a:gd name="connsiteX270" fmla="*/ 4969269 w 9496425"/>
              <a:gd name="connsiteY270" fmla="*/ 4769869 h 5314950"/>
              <a:gd name="connsiteX271" fmla="*/ 4930216 w 9496425"/>
              <a:gd name="connsiteY271" fmla="*/ 4806064 h 5314950"/>
              <a:gd name="connsiteX272" fmla="*/ 4953076 w 9496425"/>
              <a:gd name="connsiteY272" fmla="*/ 5026091 h 5314950"/>
              <a:gd name="connsiteX273" fmla="*/ 5253114 w 9496425"/>
              <a:gd name="connsiteY273" fmla="*/ 4922268 h 5314950"/>
              <a:gd name="connsiteX274" fmla="*/ 5423611 w 9496425"/>
              <a:gd name="connsiteY274" fmla="*/ 4731769 h 5314950"/>
              <a:gd name="connsiteX275" fmla="*/ 5579821 w 9496425"/>
              <a:gd name="connsiteY275" fmla="*/ 4297429 h 5314950"/>
              <a:gd name="connsiteX276" fmla="*/ 5648401 w 9496425"/>
              <a:gd name="connsiteY276" fmla="*/ 4164079 h 5314950"/>
              <a:gd name="connsiteX277" fmla="*/ 5690311 w 9496425"/>
              <a:gd name="connsiteY277" fmla="*/ 3908809 h 5314950"/>
              <a:gd name="connsiteX278" fmla="*/ 5760796 w 9496425"/>
              <a:gd name="connsiteY278" fmla="*/ 3781173 h 5314950"/>
              <a:gd name="connsiteX279" fmla="*/ 5773178 w 9496425"/>
              <a:gd name="connsiteY279" fmla="*/ 3603056 h 5314950"/>
              <a:gd name="connsiteX280" fmla="*/ 5753176 w 9496425"/>
              <a:gd name="connsiteY280" fmla="*/ 3342071 h 5314950"/>
              <a:gd name="connsiteX281" fmla="*/ 5745556 w 9496425"/>
              <a:gd name="connsiteY281" fmla="*/ 3294446 h 5314950"/>
              <a:gd name="connsiteX282" fmla="*/ 5856998 w 9496425"/>
              <a:gd name="connsiteY282" fmla="*/ 3245869 h 5314950"/>
              <a:gd name="connsiteX283" fmla="*/ 5929389 w 9496425"/>
              <a:gd name="connsiteY283" fmla="*/ 3307781 h 5314950"/>
              <a:gd name="connsiteX284" fmla="*/ 6007494 w 9496425"/>
              <a:gd name="connsiteY284" fmla="*/ 3593531 h 5314950"/>
              <a:gd name="connsiteX285" fmla="*/ 6060834 w 9496425"/>
              <a:gd name="connsiteY285" fmla="*/ 3824988 h 5314950"/>
              <a:gd name="connsiteX286" fmla="*/ 6089409 w 9496425"/>
              <a:gd name="connsiteY286" fmla="*/ 3939288 h 5314950"/>
              <a:gd name="connsiteX287" fmla="*/ 6239903 w 9496425"/>
              <a:gd name="connsiteY287" fmla="*/ 4161221 h 5314950"/>
              <a:gd name="connsiteX288" fmla="*/ 6718059 w 9496425"/>
              <a:gd name="connsiteY288" fmla="*/ 4583179 h 5314950"/>
              <a:gd name="connsiteX289" fmla="*/ 6768541 w 9496425"/>
              <a:gd name="connsiteY289" fmla="*/ 4708909 h 5314950"/>
              <a:gd name="connsiteX290" fmla="*/ 6747586 w 9496425"/>
              <a:gd name="connsiteY290" fmla="*/ 4807969 h 5314950"/>
              <a:gd name="connsiteX291" fmla="*/ 6914273 w 9496425"/>
              <a:gd name="connsiteY291" fmla="*/ 4783204 h 5314950"/>
              <a:gd name="connsiteX292" fmla="*/ 6785686 w 9496425"/>
              <a:gd name="connsiteY292" fmla="*/ 4360294 h 5314950"/>
              <a:gd name="connsiteX293" fmla="*/ 6589471 w 9496425"/>
              <a:gd name="connsiteY293" fmla="*/ 4082163 h 5314950"/>
              <a:gd name="connsiteX294" fmla="*/ 6362776 w 9496425"/>
              <a:gd name="connsiteY294" fmla="*/ 3910713 h 5314950"/>
              <a:gd name="connsiteX295" fmla="*/ 6211328 w 9496425"/>
              <a:gd name="connsiteY295" fmla="*/ 3488756 h 5314950"/>
              <a:gd name="connsiteX296" fmla="*/ 6133223 w 9496425"/>
              <a:gd name="connsiteY296" fmla="*/ 3172526 h 5314950"/>
              <a:gd name="connsiteX297" fmla="*/ 6298959 w 9496425"/>
              <a:gd name="connsiteY297" fmla="*/ 3203006 h 5314950"/>
              <a:gd name="connsiteX298" fmla="*/ 6556134 w 9496425"/>
              <a:gd name="connsiteY298" fmla="*/ 3181098 h 5314950"/>
              <a:gd name="connsiteX299" fmla="*/ 6690436 w 9496425"/>
              <a:gd name="connsiteY299" fmla="*/ 3202054 h 5314950"/>
              <a:gd name="connsiteX300" fmla="*/ 6873316 w 9496425"/>
              <a:gd name="connsiteY300" fmla="*/ 3123948 h 5314950"/>
              <a:gd name="connsiteX301" fmla="*/ 7047623 w 9496425"/>
              <a:gd name="connsiteY301" fmla="*/ 3198244 h 5314950"/>
              <a:gd name="connsiteX302" fmla="*/ 7312419 w 9496425"/>
              <a:gd name="connsiteY302" fmla="*/ 3067751 h 5314950"/>
              <a:gd name="connsiteX303" fmla="*/ 7574356 w 9496425"/>
              <a:gd name="connsiteY303" fmla="*/ 3143951 h 5314950"/>
              <a:gd name="connsiteX304" fmla="*/ 7757236 w 9496425"/>
              <a:gd name="connsiteY304" fmla="*/ 3040129 h 5314950"/>
              <a:gd name="connsiteX305" fmla="*/ 8015364 w 9496425"/>
              <a:gd name="connsiteY305" fmla="*/ 3116329 h 5314950"/>
              <a:gd name="connsiteX306" fmla="*/ 8202053 w 9496425"/>
              <a:gd name="connsiteY306" fmla="*/ 3031556 h 5314950"/>
              <a:gd name="connsiteX307" fmla="*/ 8333498 w 9496425"/>
              <a:gd name="connsiteY307" fmla="*/ 3113471 h 5314950"/>
              <a:gd name="connsiteX308" fmla="*/ 8347786 w 9496425"/>
              <a:gd name="connsiteY308" fmla="*/ 3254441 h 5314950"/>
              <a:gd name="connsiteX309" fmla="*/ 8360169 w 9496425"/>
              <a:gd name="connsiteY309" fmla="*/ 3581148 h 5314950"/>
              <a:gd name="connsiteX310" fmla="*/ 8481136 w 9496425"/>
              <a:gd name="connsiteY310" fmla="*/ 4000248 h 5314950"/>
              <a:gd name="connsiteX311" fmla="*/ 8793556 w 9496425"/>
              <a:gd name="connsiteY311" fmla="*/ 4065019 h 5314950"/>
              <a:gd name="connsiteX312" fmla="*/ 9041206 w 9496425"/>
              <a:gd name="connsiteY312" fmla="*/ 4005963 h 5314950"/>
              <a:gd name="connsiteX313" fmla="*/ 9134551 w 9496425"/>
              <a:gd name="connsiteY313" fmla="*/ 3901188 h 5314950"/>
              <a:gd name="connsiteX314" fmla="*/ 9209798 w 9496425"/>
              <a:gd name="connsiteY314" fmla="*/ 3704021 h 5314950"/>
              <a:gd name="connsiteX315" fmla="*/ 9232658 w 9496425"/>
              <a:gd name="connsiteY315" fmla="*/ 3619248 h 5314950"/>
              <a:gd name="connsiteX316" fmla="*/ 9239326 w 9496425"/>
              <a:gd name="connsiteY316" fmla="*/ 3593531 h 5314950"/>
              <a:gd name="connsiteX317" fmla="*/ 9430778 w 9496425"/>
              <a:gd name="connsiteY317" fmla="*/ 3427796 h 5314950"/>
              <a:gd name="connsiteX318" fmla="*/ 9473641 w 9496425"/>
              <a:gd name="connsiteY318" fmla="*/ 3175384 h 5314950"/>
              <a:gd name="connsiteX319" fmla="*/ 9497453 w 9496425"/>
              <a:gd name="connsiteY319" fmla="*/ 2900111 h 5314950"/>
              <a:gd name="connsiteX320" fmla="*/ 9480308 w 9496425"/>
              <a:gd name="connsiteY320" fmla="*/ 2719136 h 5314950"/>
              <a:gd name="connsiteX321" fmla="*/ 1665046 w 9496425"/>
              <a:gd name="connsiteY321" fmla="*/ 2260984 h 5314950"/>
              <a:gd name="connsiteX322" fmla="*/ 2052713 w 9496425"/>
              <a:gd name="connsiteY322" fmla="*/ 2228599 h 5314950"/>
              <a:gd name="connsiteX323" fmla="*/ 1665046 w 9496425"/>
              <a:gd name="connsiteY323" fmla="*/ 2260984 h 5314950"/>
              <a:gd name="connsiteX324" fmla="*/ 3116656 w 9496425"/>
              <a:gd name="connsiteY324" fmla="*/ 1268478 h 5314950"/>
              <a:gd name="connsiteX325" fmla="*/ 3067126 w 9496425"/>
              <a:gd name="connsiteY325" fmla="*/ 1141796 h 5314950"/>
              <a:gd name="connsiteX326" fmla="*/ 2986164 w 9496425"/>
              <a:gd name="connsiteY326" fmla="*/ 975108 h 5314950"/>
              <a:gd name="connsiteX327" fmla="*/ 3167139 w 9496425"/>
              <a:gd name="connsiteY327" fmla="*/ 1084646 h 5314950"/>
              <a:gd name="connsiteX328" fmla="*/ 3361448 w 9496425"/>
              <a:gd name="connsiteY328" fmla="*/ 1457074 h 5314950"/>
              <a:gd name="connsiteX329" fmla="*/ 3416693 w 9496425"/>
              <a:gd name="connsiteY329" fmla="*/ 1504699 h 5314950"/>
              <a:gd name="connsiteX330" fmla="*/ 3562426 w 9496425"/>
              <a:gd name="connsiteY330" fmla="*/ 1653288 h 5314950"/>
              <a:gd name="connsiteX331" fmla="*/ 3570998 w 9496425"/>
              <a:gd name="connsiteY331" fmla="*/ 1693294 h 5314950"/>
              <a:gd name="connsiteX332" fmla="*/ 3559568 w 9496425"/>
              <a:gd name="connsiteY332" fmla="*/ 1751396 h 5314950"/>
              <a:gd name="connsiteX333" fmla="*/ 3536708 w 9496425"/>
              <a:gd name="connsiteY333" fmla="*/ 1759016 h 5314950"/>
              <a:gd name="connsiteX334" fmla="*/ 3452889 w 9496425"/>
              <a:gd name="connsiteY334" fmla="*/ 1724726 h 5314950"/>
              <a:gd name="connsiteX335" fmla="*/ 3300489 w 9496425"/>
              <a:gd name="connsiteY335" fmla="*/ 1645669 h 5314950"/>
              <a:gd name="connsiteX336" fmla="*/ 3116656 w 9496425"/>
              <a:gd name="connsiteY336" fmla="*/ 1268478 h 5314950"/>
              <a:gd name="connsiteX337" fmla="*/ 3577666 w 9496425"/>
              <a:gd name="connsiteY337" fmla="*/ 3634488 h 5314950"/>
              <a:gd name="connsiteX338" fmla="*/ 3572903 w 9496425"/>
              <a:gd name="connsiteY338" fmla="*/ 3704021 h 5314950"/>
              <a:gd name="connsiteX339" fmla="*/ 3560521 w 9496425"/>
              <a:gd name="connsiteY339" fmla="*/ 3724976 h 5314950"/>
              <a:gd name="connsiteX340" fmla="*/ 3432886 w 9496425"/>
              <a:gd name="connsiteY340" fmla="*/ 3844038 h 5314950"/>
              <a:gd name="connsiteX341" fmla="*/ 3398596 w 9496425"/>
              <a:gd name="connsiteY341" fmla="*/ 3903094 h 5314950"/>
              <a:gd name="connsiteX342" fmla="*/ 3381451 w 9496425"/>
              <a:gd name="connsiteY342" fmla="*/ 3913571 h 5314950"/>
              <a:gd name="connsiteX343" fmla="*/ 3202381 w 9496425"/>
              <a:gd name="connsiteY343" fmla="*/ 3913571 h 5314950"/>
              <a:gd name="connsiteX344" fmla="*/ 3202381 w 9496425"/>
              <a:gd name="connsiteY344" fmla="*/ 3915476 h 5314950"/>
              <a:gd name="connsiteX345" fmla="*/ 3195714 w 9496425"/>
              <a:gd name="connsiteY345" fmla="*/ 3915476 h 5314950"/>
              <a:gd name="connsiteX346" fmla="*/ 3150946 w 9496425"/>
              <a:gd name="connsiteY346" fmla="*/ 3913571 h 5314950"/>
              <a:gd name="connsiteX347" fmla="*/ 3148089 w 9496425"/>
              <a:gd name="connsiteY347" fmla="*/ 3870709 h 5314950"/>
              <a:gd name="connsiteX348" fmla="*/ 3135706 w 9496425"/>
              <a:gd name="connsiteY348" fmla="*/ 3814511 h 5314950"/>
              <a:gd name="connsiteX349" fmla="*/ 3273818 w 9496425"/>
              <a:gd name="connsiteY349" fmla="*/ 3722119 h 5314950"/>
              <a:gd name="connsiteX350" fmla="*/ 3288106 w 9496425"/>
              <a:gd name="connsiteY350" fmla="*/ 3709736 h 5314950"/>
              <a:gd name="connsiteX351" fmla="*/ 3392881 w 9496425"/>
              <a:gd name="connsiteY351" fmla="*/ 3642109 h 5314950"/>
              <a:gd name="connsiteX352" fmla="*/ 3419551 w 9496425"/>
              <a:gd name="connsiteY352" fmla="*/ 3635441 h 5314950"/>
              <a:gd name="connsiteX353" fmla="*/ 3521468 w 9496425"/>
              <a:gd name="connsiteY353" fmla="*/ 3633536 h 5314950"/>
              <a:gd name="connsiteX354" fmla="*/ 3562426 w 9496425"/>
              <a:gd name="connsiteY354" fmla="*/ 3620201 h 5314950"/>
              <a:gd name="connsiteX355" fmla="*/ 3577666 w 9496425"/>
              <a:gd name="connsiteY355" fmla="*/ 3634488 h 5314950"/>
              <a:gd name="connsiteX356" fmla="*/ 3518611 w 9496425"/>
              <a:gd name="connsiteY356" fmla="*/ 3183956 h 5314950"/>
              <a:gd name="connsiteX357" fmla="*/ 3460508 w 9496425"/>
              <a:gd name="connsiteY357" fmla="*/ 3170621 h 5314950"/>
              <a:gd name="connsiteX358" fmla="*/ 3257626 w 9496425"/>
              <a:gd name="connsiteY358" fmla="*/ 3149666 h 5314950"/>
              <a:gd name="connsiteX359" fmla="*/ 3157614 w 9496425"/>
              <a:gd name="connsiteY359" fmla="*/ 3108709 h 5314950"/>
              <a:gd name="connsiteX360" fmla="*/ 3130943 w 9496425"/>
              <a:gd name="connsiteY360" fmla="*/ 3095373 h 5314950"/>
              <a:gd name="connsiteX361" fmla="*/ 2963303 w 9496425"/>
              <a:gd name="connsiteY361" fmla="*/ 3062988 h 5314950"/>
              <a:gd name="connsiteX362" fmla="*/ 2896628 w 9496425"/>
              <a:gd name="connsiteY362" fmla="*/ 3020126 h 5314950"/>
              <a:gd name="connsiteX363" fmla="*/ 2905201 w 9496425"/>
              <a:gd name="connsiteY363" fmla="*/ 2960119 h 5314950"/>
              <a:gd name="connsiteX364" fmla="*/ 2989973 w 9496425"/>
              <a:gd name="connsiteY364" fmla="*/ 2903921 h 5314950"/>
              <a:gd name="connsiteX365" fmla="*/ 2999498 w 9496425"/>
              <a:gd name="connsiteY365" fmla="*/ 2897254 h 5314950"/>
              <a:gd name="connsiteX366" fmla="*/ 3008071 w 9496425"/>
              <a:gd name="connsiteY366" fmla="*/ 2897254 h 5314950"/>
              <a:gd name="connsiteX367" fmla="*/ 3008071 w 9496425"/>
              <a:gd name="connsiteY367" fmla="*/ 2904873 h 5314950"/>
              <a:gd name="connsiteX368" fmla="*/ 2983306 w 9496425"/>
              <a:gd name="connsiteY368" fmla="*/ 2955356 h 5314950"/>
              <a:gd name="connsiteX369" fmla="*/ 3028073 w 9496425"/>
              <a:gd name="connsiteY369" fmla="*/ 3011554 h 5314950"/>
              <a:gd name="connsiteX370" fmla="*/ 3128086 w 9496425"/>
              <a:gd name="connsiteY370" fmla="*/ 2978216 h 5314950"/>
              <a:gd name="connsiteX371" fmla="*/ 3193808 w 9496425"/>
              <a:gd name="connsiteY371" fmla="*/ 2980121 h 5314950"/>
              <a:gd name="connsiteX372" fmla="*/ 3270961 w 9496425"/>
              <a:gd name="connsiteY372" fmla="*/ 3007744 h 5314950"/>
              <a:gd name="connsiteX373" fmla="*/ 3376689 w 9496425"/>
              <a:gd name="connsiteY373" fmla="*/ 3056321 h 5314950"/>
              <a:gd name="connsiteX374" fmla="*/ 3485273 w 9496425"/>
              <a:gd name="connsiteY374" fmla="*/ 3113471 h 5314950"/>
              <a:gd name="connsiteX375" fmla="*/ 3582428 w 9496425"/>
              <a:gd name="connsiteY375" fmla="*/ 3163954 h 5314950"/>
              <a:gd name="connsiteX376" fmla="*/ 3664343 w 9496425"/>
              <a:gd name="connsiteY376" fmla="*/ 3202054 h 5314950"/>
              <a:gd name="connsiteX377" fmla="*/ 3518611 w 9496425"/>
              <a:gd name="connsiteY377" fmla="*/ 3183956 h 5314950"/>
              <a:gd name="connsiteX378" fmla="*/ 4204411 w 9496425"/>
              <a:gd name="connsiteY378" fmla="*/ 1726631 h 5314950"/>
              <a:gd name="connsiteX379" fmla="*/ 4080586 w 9496425"/>
              <a:gd name="connsiteY379" fmla="*/ 1702819 h 5314950"/>
              <a:gd name="connsiteX380" fmla="*/ 4007243 w 9496425"/>
              <a:gd name="connsiteY380" fmla="*/ 1685674 h 5314950"/>
              <a:gd name="connsiteX381" fmla="*/ 3818648 w 9496425"/>
              <a:gd name="connsiteY381" fmla="*/ 1459931 h 5314950"/>
              <a:gd name="connsiteX382" fmla="*/ 3704348 w 9496425"/>
              <a:gd name="connsiteY382" fmla="*/ 1339916 h 5314950"/>
              <a:gd name="connsiteX383" fmla="*/ 3567189 w 9496425"/>
              <a:gd name="connsiteY383" fmla="*/ 1201803 h 5314950"/>
              <a:gd name="connsiteX384" fmla="*/ 3473843 w 9496425"/>
              <a:gd name="connsiteY384" fmla="*/ 1135128 h 5314950"/>
              <a:gd name="connsiteX385" fmla="*/ 3340493 w 9496425"/>
              <a:gd name="connsiteY385" fmla="*/ 968441 h 5314950"/>
              <a:gd name="connsiteX386" fmla="*/ 3295726 w 9496425"/>
              <a:gd name="connsiteY386" fmla="*/ 923673 h 5314950"/>
              <a:gd name="connsiteX387" fmla="*/ 3204286 w 9496425"/>
              <a:gd name="connsiteY387" fmla="*/ 761748 h 5314950"/>
              <a:gd name="connsiteX388" fmla="*/ 3080461 w 9496425"/>
              <a:gd name="connsiteY388" fmla="*/ 696026 h 5314950"/>
              <a:gd name="connsiteX389" fmla="*/ 2963303 w 9496425"/>
              <a:gd name="connsiteY389" fmla="*/ 558866 h 5314950"/>
              <a:gd name="connsiteX390" fmla="*/ 2947111 w 9496425"/>
              <a:gd name="connsiteY390" fmla="*/ 539816 h 5314950"/>
              <a:gd name="connsiteX391" fmla="*/ 2976639 w 9496425"/>
              <a:gd name="connsiteY391" fmla="*/ 530291 h 5314950"/>
              <a:gd name="connsiteX392" fmla="*/ 2989973 w 9496425"/>
              <a:gd name="connsiteY392" fmla="*/ 530291 h 5314950"/>
              <a:gd name="connsiteX393" fmla="*/ 3022358 w 9496425"/>
              <a:gd name="connsiteY393" fmla="*/ 538863 h 5314950"/>
              <a:gd name="connsiteX394" fmla="*/ 3069031 w 9496425"/>
              <a:gd name="connsiteY394" fmla="*/ 537911 h 5314950"/>
              <a:gd name="connsiteX395" fmla="*/ 3191903 w 9496425"/>
              <a:gd name="connsiteY395" fmla="*/ 498858 h 5314950"/>
              <a:gd name="connsiteX396" fmla="*/ 3347161 w 9496425"/>
              <a:gd name="connsiteY396" fmla="*/ 503621 h 5314950"/>
              <a:gd name="connsiteX397" fmla="*/ 3614814 w 9496425"/>
              <a:gd name="connsiteY397" fmla="*/ 521718 h 5314950"/>
              <a:gd name="connsiteX398" fmla="*/ 3631958 w 9496425"/>
              <a:gd name="connsiteY398" fmla="*/ 530291 h 5314950"/>
              <a:gd name="connsiteX399" fmla="*/ 3762451 w 9496425"/>
              <a:gd name="connsiteY399" fmla="*/ 686501 h 5314950"/>
              <a:gd name="connsiteX400" fmla="*/ 3815791 w 9496425"/>
              <a:gd name="connsiteY400" fmla="*/ 741746 h 5314950"/>
              <a:gd name="connsiteX401" fmla="*/ 3838651 w 9496425"/>
              <a:gd name="connsiteY401" fmla="*/ 760796 h 5314950"/>
              <a:gd name="connsiteX402" fmla="*/ 3863416 w 9496425"/>
              <a:gd name="connsiteY402" fmla="*/ 825566 h 5314950"/>
              <a:gd name="connsiteX403" fmla="*/ 3927233 w 9496425"/>
              <a:gd name="connsiteY403" fmla="*/ 961773 h 5314950"/>
              <a:gd name="connsiteX404" fmla="*/ 4031056 w 9496425"/>
              <a:gd name="connsiteY404" fmla="*/ 1077026 h 5314950"/>
              <a:gd name="connsiteX405" fmla="*/ 4074871 w 9496425"/>
              <a:gd name="connsiteY405" fmla="*/ 1159893 h 5314950"/>
              <a:gd name="connsiteX406" fmla="*/ 4126306 w 9496425"/>
              <a:gd name="connsiteY406" fmla="*/ 1245619 h 5314950"/>
              <a:gd name="connsiteX407" fmla="*/ 4242511 w 9496425"/>
              <a:gd name="connsiteY407" fmla="*/ 1404686 h 5314950"/>
              <a:gd name="connsiteX408" fmla="*/ 4336809 w 9496425"/>
              <a:gd name="connsiteY408" fmla="*/ 1640906 h 5314950"/>
              <a:gd name="connsiteX409" fmla="*/ 4344428 w 9496425"/>
              <a:gd name="connsiteY409" fmla="*/ 1699961 h 5314950"/>
              <a:gd name="connsiteX410" fmla="*/ 4204411 w 9496425"/>
              <a:gd name="connsiteY410" fmla="*/ 1726631 h 5314950"/>
              <a:gd name="connsiteX411" fmla="*/ 4774006 w 9496425"/>
              <a:gd name="connsiteY411" fmla="*/ 1560896 h 5314950"/>
              <a:gd name="connsiteX412" fmla="*/ 4745431 w 9496425"/>
              <a:gd name="connsiteY412" fmla="*/ 1658051 h 5314950"/>
              <a:gd name="connsiteX413" fmla="*/ 4727334 w 9496425"/>
              <a:gd name="connsiteY413" fmla="*/ 1686626 h 5314950"/>
              <a:gd name="connsiteX414" fmla="*/ 4692091 w 9496425"/>
              <a:gd name="connsiteY414" fmla="*/ 1664719 h 5314950"/>
              <a:gd name="connsiteX415" fmla="*/ 4618749 w 9496425"/>
              <a:gd name="connsiteY415" fmla="*/ 1525653 h 5314950"/>
              <a:gd name="connsiteX416" fmla="*/ 4561599 w 9496425"/>
              <a:gd name="connsiteY416" fmla="*/ 1383731 h 5314950"/>
              <a:gd name="connsiteX417" fmla="*/ 4469206 w 9496425"/>
              <a:gd name="connsiteY417" fmla="*/ 1237046 h 5314950"/>
              <a:gd name="connsiteX418" fmla="*/ 4372051 w 9496425"/>
              <a:gd name="connsiteY418" fmla="*/ 1068453 h 5314950"/>
              <a:gd name="connsiteX419" fmla="*/ 4287278 w 9496425"/>
              <a:gd name="connsiteY419" fmla="*/ 940818 h 5314950"/>
              <a:gd name="connsiteX420" fmla="*/ 4169168 w 9496425"/>
              <a:gd name="connsiteY420" fmla="*/ 775083 h 5314950"/>
              <a:gd name="connsiteX421" fmla="*/ 4102493 w 9496425"/>
              <a:gd name="connsiteY421" fmla="*/ 688406 h 5314950"/>
              <a:gd name="connsiteX422" fmla="*/ 4058678 w 9496425"/>
              <a:gd name="connsiteY422" fmla="*/ 665546 h 5314950"/>
              <a:gd name="connsiteX423" fmla="*/ 4040581 w 9496425"/>
              <a:gd name="connsiteY423" fmla="*/ 638876 h 5314950"/>
              <a:gd name="connsiteX424" fmla="*/ 4024389 w 9496425"/>
              <a:gd name="connsiteY424" fmla="*/ 590298 h 5314950"/>
              <a:gd name="connsiteX425" fmla="*/ 3987241 w 9496425"/>
              <a:gd name="connsiteY425" fmla="*/ 528386 h 5314950"/>
              <a:gd name="connsiteX426" fmla="*/ 3983431 w 9496425"/>
              <a:gd name="connsiteY426" fmla="*/ 499811 h 5314950"/>
              <a:gd name="connsiteX427" fmla="*/ 4036771 w 9496425"/>
              <a:gd name="connsiteY427" fmla="*/ 496953 h 5314950"/>
              <a:gd name="connsiteX428" fmla="*/ 4152976 w 9496425"/>
              <a:gd name="connsiteY428" fmla="*/ 490286 h 5314950"/>
              <a:gd name="connsiteX429" fmla="*/ 4252989 w 9496425"/>
              <a:gd name="connsiteY429" fmla="*/ 544578 h 5314950"/>
              <a:gd name="connsiteX430" fmla="*/ 4412056 w 9496425"/>
              <a:gd name="connsiteY430" fmla="*/ 676976 h 5314950"/>
              <a:gd name="connsiteX431" fmla="*/ 4512068 w 9496425"/>
              <a:gd name="connsiteY431" fmla="*/ 731268 h 5314950"/>
              <a:gd name="connsiteX432" fmla="*/ 4586364 w 9496425"/>
              <a:gd name="connsiteY432" fmla="*/ 752223 h 5314950"/>
              <a:gd name="connsiteX433" fmla="*/ 4670184 w 9496425"/>
              <a:gd name="connsiteY433" fmla="*/ 793181 h 5314950"/>
              <a:gd name="connsiteX434" fmla="*/ 4677803 w 9496425"/>
              <a:gd name="connsiteY434" fmla="*/ 806516 h 5314950"/>
              <a:gd name="connsiteX435" fmla="*/ 4690186 w 9496425"/>
              <a:gd name="connsiteY435" fmla="*/ 907481 h 5314950"/>
              <a:gd name="connsiteX436" fmla="*/ 4713999 w 9496425"/>
              <a:gd name="connsiteY436" fmla="*/ 1028448 h 5314950"/>
              <a:gd name="connsiteX437" fmla="*/ 4715903 w 9496425"/>
              <a:gd name="connsiteY437" fmla="*/ 1044641 h 5314950"/>
              <a:gd name="connsiteX438" fmla="*/ 4773053 w 9496425"/>
              <a:gd name="connsiteY438" fmla="*/ 1209424 h 5314950"/>
              <a:gd name="connsiteX439" fmla="*/ 4781626 w 9496425"/>
              <a:gd name="connsiteY439" fmla="*/ 1277051 h 5314950"/>
              <a:gd name="connsiteX440" fmla="*/ 4790199 w 9496425"/>
              <a:gd name="connsiteY440" fmla="*/ 1399924 h 5314950"/>
              <a:gd name="connsiteX441" fmla="*/ 4774006 w 9496425"/>
              <a:gd name="connsiteY441" fmla="*/ 1560896 h 531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Lst>
            <a:rect l="l" t="t" r="r" b="b"/>
            <a:pathLst>
              <a:path w="9496425" h="5314950">
                <a:moveTo>
                  <a:pt x="9480308" y="2719136"/>
                </a:moveTo>
                <a:cubicBezTo>
                  <a:pt x="9460306" y="2663891"/>
                  <a:pt x="9381248" y="2613409"/>
                  <a:pt x="9393631" y="2567688"/>
                </a:cubicBezTo>
                <a:cubicBezTo>
                  <a:pt x="9405061" y="2524826"/>
                  <a:pt x="9499358" y="2243838"/>
                  <a:pt x="9475546" y="2126681"/>
                </a:cubicBezTo>
                <a:cubicBezTo>
                  <a:pt x="9463163" y="2065721"/>
                  <a:pt x="9429826" y="2040956"/>
                  <a:pt x="9392678" y="1995236"/>
                </a:cubicBezTo>
                <a:cubicBezTo>
                  <a:pt x="9352673" y="1946658"/>
                  <a:pt x="9362198" y="1963803"/>
                  <a:pt x="9367913" y="1915226"/>
                </a:cubicBezTo>
                <a:cubicBezTo>
                  <a:pt x="9373628" y="1868553"/>
                  <a:pt x="9406966" y="1710438"/>
                  <a:pt x="9407919" y="1699961"/>
                </a:cubicBezTo>
                <a:cubicBezTo>
                  <a:pt x="9418396" y="1611378"/>
                  <a:pt x="9405061" y="1528511"/>
                  <a:pt x="9379344" y="1444691"/>
                </a:cubicBezTo>
                <a:cubicBezTo>
                  <a:pt x="9351721" y="1355156"/>
                  <a:pt x="9173603" y="1212281"/>
                  <a:pt x="9136456" y="1194183"/>
                </a:cubicBezTo>
                <a:cubicBezTo>
                  <a:pt x="9053588" y="1153226"/>
                  <a:pt x="9065971" y="1106553"/>
                  <a:pt x="9046921" y="1020828"/>
                </a:cubicBezTo>
                <a:cubicBezTo>
                  <a:pt x="9031681" y="953201"/>
                  <a:pt x="9004058" y="910338"/>
                  <a:pt x="8970721" y="850331"/>
                </a:cubicBezTo>
                <a:cubicBezTo>
                  <a:pt x="8871661" y="669356"/>
                  <a:pt x="8738311" y="576963"/>
                  <a:pt x="8530666" y="582678"/>
                </a:cubicBezTo>
                <a:cubicBezTo>
                  <a:pt x="8434463" y="585536"/>
                  <a:pt x="8398269" y="608396"/>
                  <a:pt x="8322069" y="676976"/>
                </a:cubicBezTo>
                <a:cubicBezTo>
                  <a:pt x="8251584" y="739841"/>
                  <a:pt x="8187766" y="810326"/>
                  <a:pt x="8153476" y="899861"/>
                </a:cubicBezTo>
                <a:cubicBezTo>
                  <a:pt x="8117281" y="992253"/>
                  <a:pt x="8113471" y="1096076"/>
                  <a:pt x="8116328" y="1194183"/>
                </a:cubicBezTo>
                <a:cubicBezTo>
                  <a:pt x="8118234" y="1250381"/>
                  <a:pt x="8125853" y="1306578"/>
                  <a:pt x="8126806" y="1362776"/>
                </a:cubicBezTo>
                <a:cubicBezTo>
                  <a:pt x="8127759" y="1418974"/>
                  <a:pt x="8108709" y="1491363"/>
                  <a:pt x="8115376" y="1546608"/>
                </a:cubicBezTo>
                <a:cubicBezTo>
                  <a:pt x="8123948" y="1614236"/>
                  <a:pt x="8211578" y="1681863"/>
                  <a:pt x="8177289" y="1749491"/>
                </a:cubicBezTo>
                <a:cubicBezTo>
                  <a:pt x="8164906" y="1773303"/>
                  <a:pt x="8103946" y="1815213"/>
                  <a:pt x="8077276" y="1822833"/>
                </a:cubicBezTo>
                <a:cubicBezTo>
                  <a:pt x="8024889" y="1838074"/>
                  <a:pt x="8002981" y="1811403"/>
                  <a:pt x="7953451" y="1795211"/>
                </a:cubicBezTo>
                <a:cubicBezTo>
                  <a:pt x="7839151" y="1758063"/>
                  <a:pt x="7768666" y="1807594"/>
                  <a:pt x="7669606" y="1849503"/>
                </a:cubicBezTo>
                <a:cubicBezTo>
                  <a:pt x="7593406" y="1881888"/>
                  <a:pt x="7553401" y="1818071"/>
                  <a:pt x="7468628" y="1809499"/>
                </a:cubicBezTo>
                <a:cubicBezTo>
                  <a:pt x="7365759" y="1799974"/>
                  <a:pt x="7318134" y="1887603"/>
                  <a:pt x="7224789" y="1892366"/>
                </a:cubicBezTo>
                <a:cubicBezTo>
                  <a:pt x="7143826" y="1897128"/>
                  <a:pt x="7077151" y="1832358"/>
                  <a:pt x="6998094" y="1822833"/>
                </a:cubicBezTo>
                <a:cubicBezTo>
                  <a:pt x="6903796" y="1811403"/>
                  <a:pt x="6851409" y="1849503"/>
                  <a:pt x="6759969" y="1840931"/>
                </a:cubicBezTo>
                <a:cubicBezTo>
                  <a:pt x="6648526" y="1830453"/>
                  <a:pt x="6577089" y="1798069"/>
                  <a:pt x="6461836" y="1823786"/>
                </a:cubicBezTo>
                <a:cubicBezTo>
                  <a:pt x="6372301" y="1843788"/>
                  <a:pt x="6344678" y="1846646"/>
                  <a:pt x="6254191" y="1831406"/>
                </a:cubicBezTo>
                <a:cubicBezTo>
                  <a:pt x="6208471" y="1823786"/>
                  <a:pt x="6093219" y="1849503"/>
                  <a:pt x="6072264" y="1819024"/>
                </a:cubicBezTo>
                <a:cubicBezTo>
                  <a:pt x="6043689" y="1777113"/>
                  <a:pt x="6093219" y="1624713"/>
                  <a:pt x="6099886" y="1574231"/>
                </a:cubicBezTo>
                <a:cubicBezTo>
                  <a:pt x="6112269" y="1477076"/>
                  <a:pt x="6062739" y="1348488"/>
                  <a:pt x="6099886" y="1258953"/>
                </a:cubicBezTo>
                <a:cubicBezTo>
                  <a:pt x="6140844" y="1160846"/>
                  <a:pt x="6257048" y="1183706"/>
                  <a:pt x="6347536" y="1150368"/>
                </a:cubicBezTo>
                <a:cubicBezTo>
                  <a:pt x="6439928" y="1116078"/>
                  <a:pt x="6490411" y="1076074"/>
                  <a:pt x="6593281" y="1078931"/>
                </a:cubicBezTo>
                <a:cubicBezTo>
                  <a:pt x="6682816" y="1080836"/>
                  <a:pt x="6785686" y="1091313"/>
                  <a:pt x="6871411" y="1086551"/>
                </a:cubicBezTo>
                <a:cubicBezTo>
                  <a:pt x="6920941" y="1083693"/>
                  <a:pt x="7010476" y="1052261"/>
                  <a:pt x="7039051" y="1008446"/>
                </a:cubicBezTo>
                <a:cubicBezTo>
                  <a:pt x="7138111" y="855093"/>
                  <a:pt x="7180973" y="777941"/>
                  <a:pt x="7000951" y="775083"/>
                </a:cubicBezTo>
                <a:cubicBezTo>
                  <a:pt x="6962851" y="774131"/>
                  <a:pt x="6760921" y="843663"/>
                  <a:pt x="6744728" y="863666"/>
                </a:cubicBezTo>
                <a:cubicBezTo>
                  <a:pt x="6725678" y="887478"/>
                  <a:pt x="6650431" y="873191"/>
                  <a:pt x="6622809" y="875096"/>
                </a:cubicBezTo>
                <a:cubicBezTo>
                  <a:pt x="6574231" y="877001"/>
                  <a:pt x="6524701" y="893193"/>
                  <a:pt x="6476123" y="895098"/>
                </a:cubicBezTo>
                <a:cubicBezTo>
                  <a:pt x="6431356" y="896051"/>
                  <a:pt x="6427546" y="882716"/>
                  <a:pt x="6385636" y="872238"/>
                </a:cubicBezTo>
                <a:cubicBezTo>
                  <a:pt x="6256096" y="840806"/>
                  <a:pt x="5999873" y="955106"/>
                  <a:pt x="5916053" y="1057976"/>
                </a:cubicBezTo>
                <a:cubicBezTo>
                  <a:pt x="5780798" y="1224663"/>
                  <a:pt x="5920816" y="1580899"/>
                  <a:pt x="5852236" y="1766636"/>
                </a:cubicBezTo>
                <a:cubicBezTo>
                  <a:pt x="5776036" y="1766636"/>
                  <a:pt x="5804611" y="1458978"/>
                  <a:pt x="5782703" y="1378969"/>
                </a:cubicBezTo>
                <a:cubicBezTo>
                  <a:pt x="5756034" y="1279908"/>
                  <a:pt x="5726506" y="1181801"/>
                  <a:pt x="5703646" y="1081788"/>
                </a:cubicBezTo>
                <a:cubicBezTo>
                  <a:pt x="5681739" y="987491"/>
                  <a:pt x="5660784" y="889383"/>
                  <a:pt x="5650306" y="793181"/>
                </a:cubicBezTo>
                <a:cubicBezTo>
                  <a:pt x="5645544" y="752223"/>
                  <a:pt x="5599823" y="706503"/>
                  <a:pt x="5583631" y="682691"/>
                </a:cubicBezTo>
                <a:cubicBezTo>
                  <a:pt x="5537911" y="612206"/>
                  <a:pt x="5536959" y="517908"/>
                  <a:pt x="5497906" y="441708"/>
                </a:cubicBezTo>
                <a:cubicBezTo>
                  <a:pt x="5457901" y="365508"/>
                  <a:pt x="5451234" y="252161"/>
                  <a:pt x="5375986" y="209298"/>
                </a:cubicBezTo>
                <a:cubicBezTo>
                  <a:pt x="5302644" y="167388"/>
                  <a:pt x="5213109" y="137861"/>
                  <a:pt x="5135956" y="102618"/>
                </a:cubicBezTo>
                <a:cubicBezTo>
                  <a:pt x="5093094" y="83568"/>
                  <a:pt x="5050231" y="92141"/>
                  <a:pt x="5008321" y="76901"/>
                </a:cubicBezTo>
                <a:cubicBezTo>
                  <a:pt x="4979746" y="66423"/>
                  <a:pt x="4955934" y="36896"/>
                  <a:pt x="4927359" y="24513"/>
                </a:cubicBezTo>
                <a:cubicBezTo>
                  <a:pt x="4849253" y="-10729"/>
                  <a:pt x="4773053" y="701"/>
                  <a:pt x="4692091" y="6416"/>
                </a:cubicBezTo>
                <a:cubicBezTo>
                  <a:pt x="4622559" y="11178"/>
                  <a:pt x="4564456" y="-13587"/>
                  <a:pt x="4499686" y="26418"/>
                </a:cubicBezTo>
                <a:cubicBezTo>
                  <a:pt x="4452061" y="55946"/>
                  <a:pt x="4424439" y="93093"/>
                  <a:pt x="4464443" y="150243"/>
                </a:cubicBezTo>
                <a:cubicBezTo>
                  <a:pt x="4506353" y="209298"/>
                  <a:pt x="4585411" y="167388"/>
                  <a:pt x="4639703" y="170246"/>
                </a:cubicBezTo>
                <a:cubicBezTo>
                  <a:pt x="4711141" y="174056"/>
                  <a:pt x="4787341" y="211203"/>
                  <a:pt x="4847349" y="234063"/>
                </a:cubicBezTo>
                <a:cubicBezTo>
                  <a:pt x="4914976" y="259781"/>
                  <a:pt x="4999748" y="262638"/>
                  <a:pt x="5071186" y="283593"/>
                </a:cubicBezTo>
                <a:cubicBezTo>
                  <a:pt x="5118811" y="297881"/>
                  <a:pt x="5187391" y="389321"/>
                  <a:pt x="5218823" y="427421"/>
                </a:cubicBezTo>
                <a:cubicBezTo>
                  <a:pt x="5248351" y="463616"/>
                  <a:pt x="5234064" y="545531"/>
                  <a:pt x="5253114" y="593156"/>
                </a:cubicBezTo>
                <a:cubicBezTo>
                  <a:pt x="5290261" y="687453"/>
                  <a:pt x="5331219" y="663641"/>
                  <a:pt x="5348364" y="765558"/>
                </a:cubicBezTo>
                <a:cubicBezTo>
                  <a:pt x="5363603" y="857951"/>
                  <a:pt x="5407419" y="940818"/>
                  <a:pt x="5442661" y="1027496"/>
                </a:cubicBezTo>
                <a:cubicBezTo>
                  <a:pt x="5511241" y="1192278"/>
                  <a:pt x="5480761" y="1610426"/>
                  <a:pt x="5487428" y="1648526"/>
                </a:cubicBezTo>
                <a:cubicBezTo>
                  <a:pt x="5491239" y="1674244"/>
                  <a:pt x="5505526" y="1702819"/>
                  <a:pt x="5494096" y="1729488"/>
                </a:cubicBezTo>
                <a:cubicBezTo>
                  <a:pt x="5475998" y="1774256"/>
                  <a:pt x="5421706" y="1751396"/>
                  <a:pt x="5393131" y="1743776"/>
                </a:cubicBezTo>
                <a:cubicBezTo>
                  <a:pt x="5284546" y="1714249"/>
                  <a:pt x="5072139" y="1716153"/>
                  <a:pt x="5033086" y="1616141"/>
                </a:cubicBezTo>
                <a:cubicBezTo>
                  <a:pt x="5015941" y="1572326"/>
                  <a:pt x="5033086" y="1322771"/>
                  <a:pt x="5032134" y="1272288"/>
                </a:cubicBezTo>
                <a:cubicBezTo>
                  <a:pt x="5030228" y="1199899"/>
                  <a:pt x="4998796" y="889383"/>
                  <a:pt x="4973078" y="807468"/>
                </a:cubicBezTo>
                <a:cubicBezTo>
                  <a:pt x="4950219" y="736031"/>
                  <a:pt x="4907356" y="701741"/>
                  <a:pt x="4869256" y="636971"/>
                </a:cubicBezTo>
                <a:cubicBezTo>
                  <a:pt x="4814964" y="543626"/>
                  <a:pt x="4771149" y="504573"/>
                  <a:pt x="4667326" y="462663"/>
                </a:cubicBezTo>
                <a:cubicBezTo>
                  <a:pt x="4579696" y="428373"/>
                  <a:pt x="4503496" y="421706"/>
                  <a:pt x="4426343" y="368366"/>
                </a:cubicBezTo>
                <a:cubicBezTo>
                  <a:pt x="4313949" y="290261"/>
                  <a:pt x="4314901" y="303596"/>
                  <a:pt x="4182503" y="281688"/>
                </a:cubicBezTo>
                <a:cubicBezTo>
                  <a:pt x="4155833" y="276926"/>
                  <a:pt x="4080586" y="247398"/>
                  <a:pt x="4058678" y="251208"/>
                </a:cubicBezTo>
                <a:cubicBezTo>
                  <a:pt x="4028198" y="255971"/>
                  <a:pt x="4026293" y="274068"/>
                  <a:pt x="4000576" y="283593"/>
                </a:cubicBezTo>
                <a:cubicBezTo>
                  <a:pt x="3957714" y="299786"/>
                  <a:pt x="3886276" y="291213"/>
                  <a:pt x="3852939" y="327408"/>
                </a:cubicBezTo>
                <a:cubicBezTo>
                  <a:pt x="3801503" y="382653"/>
                  <a:pt x="3743401" y="314073"/>
                  <a:pt x="3644341" y="292166"/>
                </a:cubicBezTo>
                <a:cubicBezTo>
                  <a:pt x="3564331" y="275021"/>
                  <a:pt x="3481464" y="269306"/>
                  <a:pt x="3403358" y="249303"/>
                </a:cubicBezTo>
                <a:cubicBezTo>
                  <a:pt x="3245243" y="207393"/>
                  <a:pt x="3047123" y="234063"/>
                  <a:pt x="2898533" y="288356"/>
                </a:cubicBezTo>
                <a:cubicBezTo>
                  <a:pt x="2812808" y="319788"/>
                  <a:pt x="2790901" y="317883"/>
                  <a:pt x="2768993" y="396941"/>
                </a:cubicBezTo>
                <a:cubicBezTo>
                  <a:pt x="2741371" y="493143"/>
                  <a:pt x="2739466" y="461711"/>
                  <a:pt x="2811856" y="511241"/>
                </a:cubicBezTo>
                <a:cubicBezTo>
                  <a:pt x="2875673" y="555056"/>
                  <a:pt x="2864243" y="567438"/>
                  <a:pt x="2787091" y="546483"/>
                </a:cubicBezTo>
                <a:cubicBezTo>
                  <a:pt x="2703271" y="523623"/>
                  <a:pt x="2593733" y="406466"/>
                  <a:pt x="2518486" y="368366"/>
                </a:cubicBezTo>
                <a:cubicBezTo>
                  <a:pt x="2381326" y="297881"/>
                  <a:pt x="2199398" y="289308"/>
                  <a:pt x="2057476" y="319788"/>
                </a:cubicBezTo>
                <a:cubicBezTo>
                  <a:pt x="1891741" y="354078"/>
                  <a:pt x="1775536" y="369318"/>
                  <a:pt x="1619326" y="433136"/>
                </a:cubicBezTo>
                <a:cubicBezTo>
                  <a:pt x="1439303" y="507431"/>
                  <a:pt x="1204988" y="513146"/>
                  <a:pt x="1041158" y="619826"/>
                </a:cubicBezTo>
                <a:cubicBezTo>
                  <a:pt x="767791" y="796038"/>
                  <a:pt x="588721" y="1060833"/>
                  <a:pt x="382981" y="1311341"/>
                </a:cubicBezTo>
                <a:cubicBezTo>
                  <a:pt x="270586" y="1448501"/>
                  <a:pt x="219151" y="1616141"/>
                  <a:pt x="141046" y="1774256"/>
                </a:cubicBezTo>
                <a:cubicBezTo>
                  <a:pt x="63893" y="1932371"/>
                  <a:pt x="11506" y="2241934"/>
                  <a:pt x="35318" y="2425766"/>
                </a:cubicBezTo>
                <a:cubicBezTo>
                  <a:pt x="45796" y="2504823"/>
                  <a:pt x="68656" y="2557211"/>
                  <a:pt x="125806" y="2616266"/>
                </a:cubicBezTo>
                <a:cubicBezTo>
                  <a:pt x="144856" y="2636269"/>
                  <a:pt x="188671" y="2677226"/>
                  <a:pt x="219151" y="2679131"/>
                </a:cubicBezTo>
                <a:cubicBezTo>
                  <a:pt x="270586" y="2681036"/>
                  <a:pt x="281063" y="2643888"/>
                  <a:pt x="281063" y="2642936"/>
                </a:cubicBezTo>
                <a:cubicBezTo>
                  <a:pt x="277253" y="2606741"/>
                  <a:pt x="291541" y="2581023"/>
                  <a:pt x="302971" y="2564831"/>
                </a:cubicBezTo>
                <a:cubicBezTo>
                  <a:pt x="331546" y="2521969"/>
                  <a:pt x="354406" y="2501966"/>
                  <a:pt x="390601" y="2464819"/>
                </a:cubicBezTo>
                <a:cubicBezTo>
                  <a:pt x="459181" y="2395286"/>
                  <a:pt x="517283" y="2309561"/>
                  <a:pt x="579196" y="2229551"/>
                </a:cubicBezTo>
                <a:cubicBezTo>
                  <a:pt x="589673" y="2216216"/>
                  <a:pt x="884948" y="1743776"/>
                  <a:pt x="933526" y="1702819"/>
                </a:cubicBezTo>
                <a:cubicBezTo>
                  <a:pt x="944956" y="1693294"/>
                  <a:pt x="967816" y="1642811"/>
                  <a:pt x="978293" y="1656146"/>
                </a:cubicBezTo>
                <a:cubicBezTo>
                  <a:pt x="990676" y="1673291"/>
                  <a:pt x="971626" y="1688531"/>
                  <a:pt x="966863" y="1705676"/>
                </a:cubicBezTo>
                <a:cubicBezTo>
                  <a:pt x="949718" y="1759969"/>
                  <a:pt x="733501" y="2193356"/>
                  <a:pt x="689686" y="2226694"/>
                </a:cubicBezTo>
                <a:cubicBezTo>
                  <a:pt x="586816" y="2305751"/>
                  <a:pt x="529666" y="2410526"/>
                  <a:pt x="444893" y="2517206"/>
                </a:cubicBezTo>
                <a:cubicBezTo>
                  <a:pt x="410603" y="2560069"/>
                  <a:pt x="335356" y="2640079"/>
                  <a:pt x="367741" y="2633411"/>
                </a:cubicBezTo>
                <a:cubicBezTo>
                  <a:pt x="406793" y="2625791"/>
                  <a:pt x="472516" y="2617219"/>
                  <a:pt x="510616" y="2602931"/>
                </a:cubicBezTo>
                <a:cubicBezTo>
                  <a:pt x="597293" y="2569594"/>
                  <a:pt x="641108" y="2506729"/>
                  <a:pt x="727786" y="2472438"/>
                </a:cubicBezTo>
                <a:cubicBezTo>
                  <a:pt x="762076" y="2459104"/>
                  <a:pt x="1006868" y="2283844"/>
                  <a:pt x="1070686" y="2241934"/>
                </a:cubicBezTo>
                <a:cubicBezTo>
                  <a:pt x="1206893" y="2151446"/>
                  <a:pt x="1344053" y="2061911"/>
                  <a:pt x="1482166" y="1975233"/>
                </a:cubicBezTo>
                <a:cubicBezTo>
                  <a:pt x="1539316" y="1939991"/>
                  <a:pt x="1643138" y="1792353"/>
                  <a:pt x="1707908" y="1783781"/>
                </a:cubicBezTo>
                <a:cubicBezTo>
                  <a:pt x="1786966" y="1772351"/>
                  <a:pt x="1795538" y="1830453"/>
                  <a:pt x="1856498" y="1741871"/>
                </a:cubicBezTo>
                <a:cubicBezTo>
                  <a:pt x="1873643" y="1716153"/>
                  <a:pt x="1884121" y="1679958"/>
                  <a:pt x="1913648" y="1664719"/>
                </a:cubicBezTo>
                <a:cubicBezTo>
                  <a:pt x="1932698" y="1655194"/>
                  <a:pt x="1963178" y="1668528"/>
                  <a:pt x="1986038" y="1659003"/>
                </a:cubicBezTo>
                <a:cubicBezTo>
                  <a:pt x="2041283" y="1635191"/>
                  <a:pt x="2086051" y="1539941"/>
                  <a:pt x="2133676" y="1501841"/>
                </a:cubicBezTo>
                <a:cubicBezTo>
                  <a:pt x="2159393" y="1480886"/>
                  <a:pt x="2221306" y="1338011"/>
                  <a:pt x="2247023" y="1312294"/>
                </a:cubicBezTo>
                <a:cubicBezTo>
                  <a:pt x="2304173" y="1255144"/>
                  <a:pt x="2333701" y="1324676"/>
                  <a:pt x="2365133" y="1240856"/>
                </a:cubicBezTo>
                <a:cubicBezTo>
                  <a:pt x="2430856" y="1063691"/>
                  <a:pt x="2480386" y="953201"/>
                  <a:pt x="2555633" y="985586"/>
                </a:cubicBezTo>
                <a:cubicBezTo>
                  <a:pt x="2577541" y="995111"/>
                  <a:pt x="2595639" y="1080836"/>
                  <a:pt x="2603258" y="1099886"/>
                </a:cubicBezTo>
                <a:cubicBezTo>
                  <a:pt x="2630881" y="1168466"/>
                  <a:pt x="2651836" y="1313246"/>
                  <a:pt x="2707081" y="1363728"/>
                </a:cubicBezTo>
                <a:cubicBezTo>
                  <a:pt x="2748991" y="1401828"/>
                  <a:pt x="2880436" y="1365633"/>
                  <a:pt x="2902343" y="1428499"/>
                </a:cubicBezTo>
                <a:cubicBezTo>
                  <a:pt x="2921393" y="1482791"/>
                  <a:pt x="2981401" y="1638049"/>
                  <a:pt x="3028073" y="1648526"/>
                </a:cubicBezTo>
                <a:cubicBezTo>
                  <a:pt x="3111893" y="1668528"/>
                  <a:pt x="3370973" y="1915226"/>
                  <a:pt x="3204286" y="1981901"/>
                </a:cubicBezTo>
                <a:cubicBezTo>
                  <a:pt x="3142373" y="2006666"/>
                  <a:pt x="3078556" y="1974281"/>
                  <a:pt x="3012833" y="1984758"/>
                </a:cubicBezTo>
                <a:cubicBezTo>
                  <a:pt x="2968066" y="1992378"/>
                  <a:pt x="2959493" y="2003808"/>
                  <a:pt x="2927108" y="2029526"/>
                </a:cubicBezTo>
                <a:cubicBezTo>
                  <a:pt x="2906153" y="2046671"/>
                  <a:pt x="2949968" y="2055244"/>
                  <a:pt x="2941396" y="2069531"/>
                </a:cubicBezTo>
                <a:cubicBezTo>
                  <a:pt x="2924251" y="2097154"/>
                  <a:pt x="2824239" y="2061911"/>
                  <a:pt x="2794711" y="2105726"/>
                </a:cubicBezTo>
                <a:cubicBezTo>
                  <a:pt x="2761373" y="2155256"/>
                  <a:pt x="2815666" y="2158113"/>
                  <a:pt x="2815666" y="2193356"/>
                </a:cubicBezTo>
                <a:cubicBezTo>
                  <a:pt x="2711843" y="2217169"/>
                  <a:pt x="2659456" y="2243838"/>
                  <a:pt x="2556586" y="2213359"/>
                </a:cubicBezTo>
                <a:cubicBezTo>
                  <a:pt x="2459431" y="2184784"/>
                  <a:pt x="2243213" y="2055244"/>
                  <a:pt x="2162251" y="2026669"/>
                </a:cubicBezTo>
                <a:cubicBezTo>
                  <a:pt x="2079383" y="1997141"/>
                  <a:pt x="2006993" y="1942849"/>
                  <a:pt x="1921268" y="1920941"/>
                </a:cubicBezTo>
                <a:cubicBezTo>
                  <a:pt x="1893646" y="1914274"/>
                  <a:pt x="1676476" y="1899033"/>
                  <a:pt x="1734578" y="1991426"/>
                </a:cubicBezTo>
                <a:cubicBezTo>
                  <a:pt x="1751723" y="2019049"/>
                  <a:pt x="1884121" y="2004761"/>
                  <a:pt x="1939366" y="2033336"/>
                </a:cubicBezTo>
                <a:cubicBezTo>
                  <a:pt x="2109863" y="2120966"/>
                  <a:pt x="2322271" y="2188594"/>
                  <a:pt x="2476576" y="2303846"/>
                </a:cubicBezTo>
                <a:cubicBezTo>
                  <a:pt x="2274646" y="2258126"/>
                  <a:pt x="1777441" y="2007619"/>
                  <a:pt x="1604086" y="2166686"/>
                </a:cubicBezTo>
                <a:cubicBezTo>
                  <a:pt x="1563128" y="2203834"/>
                  <a:pt x="1530743" y="2247649"/>
                  <a:pt x="1494548" y="2288606"/>
                </a:cubicBezTo>
                <a:cubicBezTo>
                  <a:pt x="1449781" y="2340041"/>
                  <a:pt x="1429778" y="2344804"/>
                  <a:pt x="1358341" y="2367663"/>
                </a:cubicBezTo>
                <a:cubicBezTo>
                  <a:pt x="1234516" y="2407669"/>
                  <a:pt x="1113548" y="2453388"/>
                  <a:pt x="993533" y="2504823"/>
                </a:cubicBezTo>
                <a:cubicBezTo>
                  <a:pt x="875423" y="2555306"/>
                  <a:pt x="834466" y="2571498"/>
                  <a:pt x="719213" y="2628648"/>
                </a:cubicBezTo>
                <a:cubicBezTo>
                  <a:pt x="613486" y="2681036"/>
                  <a:pt x="620153" y="2658176"/>
                  <a:pt x="527761" y="2732471"/>
                </a:cubicBezTo>
                <a:cubicBezTo>
                  <a:pt x="441083" y="2802004"/>
                  <a:pt x="453466" y="2920113"/>
                  <a:pt x="578243" y="2862963"/>
                </a:cubicBezTo>
                <a:cubicBezTo>
                  <a:pt x="678256" y="2818196"/>
                  <a:pt x="648728" y="2816291"/>
                  <a:pt x="748741" y="2770571"/>
                </a:cubicBezTo>
                <a:cubicBezTo>
                  <a:pt x="955433" y="2674369"/>
                  <a:pt x="1104023" y="2581976"/>
                  <a:pt x="1328813" y="2532446"/>
                </a:cubicBezTo>
                <a:cubicBezTo>
                  <a:pt x="1376438" y="2521969"/>
                  <a:pt x="1508836" y="2474344"/>
                  <a:pt x="1545983" y="2455294"/>
                </a:cubicBezTo>
                <a:cubicBezTo>
                  <a:pt x="1654568" y="2399096"/>
                  <a:pt x="1801253" y="2400049"/>
                  <a:pt x="1919363" y="2390524"/>
                </a:cubicBezTo>
                <a:cubicBezTo>
                  <a:pt x="2163203" y="2370521"/>
                  <a:pt x="2377516" y="2374331"/>
                  <a:pt x="2616593" y="2441006"/>
                </a:cubicBezTo>
                <a:cubicBezTo>
                  <a:pt x="2656598" y="2452436"/>
                  <a:pt x="2747086" y="2465771"/>
                  <a:pt x="2708033" y="2509586"/>
                </a:cubicBezTo>
                <a:cubicBezTo>
                  <a:pt x="2693746" y="2525779"/>
                  <a:pt x="2574683" y="2528636"/>
                  <a:pt x="2555633" y="2530541"/>
                </a:cubicBezTo>
                <a:cubicBezTo>
                  <a:pt x="2427046" y="2539113"/>
                  <a:pt x="2292743" y="2531494"/>
                  <a:pt x="2164156" y="2523873"/>
                </a:cubicBezTo>
                <a:cubicBezTo>
                  <a:pt x="2034616" y="2516254"/>
                  <a:pt x="1883168" y="2521016"/>
                  <a:pt x="1760296" y="2569594"/>
                </a:cubicBezTo>
                <a:cubicBezTo>
                  <a:pt x="1724101" y="2583881"/>
                  <a:pt x="1503121" y="2735329"/>
                  <a:pt x="1585988" y="2765809"/>
                </a:cubicBezTo>
                <a:cubicBezTo>
                  <a:pt x="1627898" y="2781048"/>
                  <a:pt x="1709813" y="2652461"/>
                  <a:pt x="1835543" y="2631506"/>
                </a:cubicBezTo>
                <a:cubicBezTo>
                  <a:pt x="1942223" y="2613409"/>
                  <a:pt x="2379421" y="2581023"/>
                  <a:pt x="2390851" y="2616266"/>
                </a:cubicBezTo>
                <a:cubicBezTo>
                  <a:pt x="2393708" y="2633411"/>
                  <a:pt x="1895551" y="2721994"/>
                  <a:pt x="1825066" y="2823911"/>
                </a:cubicBezTo>
                <a:cubicBezTo>
                  <a:pt x="1783156" y="2883919"/>
                  <a:pt x="1826018" y="3080134"/>
                  <a:pt x="1850783" y="3085848"/>
                </a:cubicBezTo>
                <a:cubicBezTo>
                  <a:pt x="1906028" y="3098231"/>
                  <a:pt x="1884121" y="3023936"/>
                  <a:pt x="1876501" y="2991551"/>
                </a:cubicBezTo>
                <a:cubicBezTo>
                  <a:pt x="1867928" y="2958213"/>
                  <a:pt x="1820303" y="2860106"/>
                  <a:pt x="1927936" y="2814386"/>
                </a:cubicBezTo>
                <a:cubicBezTo>
                  <a:pt x="2042236" y="2764856"/>
                  <a:pt x="2382278" y="2692466"/>
                  <a:pt x="2423236" y="2683894"/>
                </a:cubicBezTo>
                <a:cubicBezTo>
                  <a:pt x="2477528" y="2672463"/>
                  <a:pt x="2534678" y="2678179"/>
                  <a:pt x="2589923" y="2664844"/>
                </a:cubicBezTo>
                <a:cubicBezTo>
                  <a:pt x="2649931" y="2650556"/>
                  <a:pt x="2707081" y="2625791"/>
                  <a:pt x="2768041" y="2611504"/>
                </a:cubicBezTo>
                <a:cubicBezTo>
                  <a:pt x="2849003" y="2592454"/>
                  <a:pt x="3045218" y="2648651"/>
                  <a:pt x="3074746" y="2636269"/>
                </a:cubicBezTo>
                <a:cubicBezTo>
                  <a:pt x="3071889" y="2638173"/>
                  <a:pt x="3068078" y="2641031"/>
                  <a:pt x="3064268" y="2643888"/>
                </a:cubicBezTo>
                <a:cubicBezTo>
                  <a:pt x="3037598" y="2661034"/>
                  <a:pt x="2996641" y="2655319"/>
                  <a:pt x="2966161" y="2673416"/>
                </a:cubicBezTo>
                <a:cubicBezTo>
                  <a:pt x="2937586" y="2690561"/>
                  <a:pt x="2777566" y="2781048"/>
                  <a:pt x="2722321" y="2824863"/>
                </a:cubicBezTo>
                <a:cubicBezTo>
                  <a:pt x="2638501" y="2892491"/>
                  <a:pt x="2647073" y="2928686"/>
                  <a:pt x="2649931" y="3035366"/>
                </a:cubicBezTo>
                <a:cubicBezTo>
                  <a:pt x="2652789" y="3130616"/>
                  <a:pt x="2694698" y="3095373"/>
                  <a:pt x="2762326" y="3127759"/>
                </a:cubicBezTo>
                <a:cubicBezTo>
                  <a:pt x="2792806" y="3142046"/>
                  <a:pt x="2799473" y="3173479"/>
                  <a:pt x="2827096" y="3188719"/>
                </a:cubicBezTo>
                <a:cubicBezTo>
                  <a:pt x="2856623" y="3204911"/>
                  <a:pt x="2893771" y="3207769"/>
                  <a:pt x="2926156" y="3216341"/>
                </a:cubicBezTo>
                <a:cubicBezTo>
                  <a:pt x="3012833" y="3240154"/>
                  <a:pt x="3097606" y="3268729"/>
                  <a:pt x="3186189" y="3288731"/>
                </a:cubicBezTo>
                <a:cubicBezTo>
                  <a:pt x="3206191" y="3293494"/>
                  <a:pt x="3415741" y="3302066"/>
                  <a:pt x="3417646" y="3315401"/>
                </a:cubicBezTo>
                <a:cubicBezTo>
                  <a:pt x="3418598" y="3321116"/>
                  <a:pt x="3319539" y="3403031"/>
                  <a:pt x="3311918" y="3413509"/>
                </a:cubicBezTo>
                <a:cubicBezTo>
                  <a:pt x="3269056" y="3467801"/>
                  <a:pt x="3043314" y="3624963"/>
                  <a:pt x="2976639" y="3659254"/>
                </a:cubicBezTo>
                <a:cubicBezTo>
                  <a:pt x="2894723" y="3701163"/>
                  <a:pt x="2875673" y="3723071"/>
                  <a:pt x="2821381" y="3790698"/>
                </a:cubicBezTo>
                <a:cubicBezTo>
                  <a:pt x="2776614" y="3845944"/>
                  <a:pt x="2630881" y="4022156"/>
                  <a:pt x="2594686" y="4071686"/>
                </a:cubicBezTo>
                <a:cubicBezTo>
                  <a:pt x="2557539" y="4122169"/>
                  <a:pt x="2488006" y="4135504"/>
                  <a:pt x="2430856" y="4146934"/>
                </a:cubicBezTo>
                <a:cubicBezTo>
                  <a:pt x="2329891" y="4167888"/>
                  <a:pt x="2274646" y="4165031"/>
                  <a:pt x="2249881" y="4065971"/>
                </a:cubicBezTo>
                <a:cubicBezTo>
                  <a:pt x="2236546" y="4013584"/>
                  <a:pt x="2243213" y="3938336"/>
                  <a:pt x="2214638" y="3892616"/>
                </a:cubicBezTo>
                <a:cubicBezTo>
                  <a:pt x="2189873" y="3852611"/>
                  <a:pt x="2141296" y="3826894"/>
                  <a:pt x="2115578" y="3781173"/>
                </a:cubicBezTo>
                <a:cubicBezTo>
                  <a:pt x="2102243" y="3758313"/>
                  <a:pt x="2018423" y="3703069"/>
                  <a:pt x="2004136" y="3696401"/>
                </a:cubicBezTo>
                <a:cubicBezTo>
                  <a:pt x="1952701" y="3669731"/>
                  <a:pt x="1927936" y="3574481"/>
                  <a:pt x="1906028" y="3565909"/>
                </a:cubicBezTo>
                <a:cubicBezTo>
                  <a:pt x="1876501" y="3554479"/>
                  <a:pt x="1878406" y="3544954"/>
                  <a:pt x="1852688" y="3522094"/>
                </a:cubicBezTo>
                <a:cubicBezTo>
                  <a:pt x="1797443" y="3473516"/>
                  <a:pt x="1422158" y="3331594"/>
                  <a:pt x="1346911" y="3275396"/>
                </a:cubicBezTo>
                <a:cubicBezTo>
                  <a:pt x="1122121" y="3110613"/>
                  <a:pt x="854468" y="3006791"/>
                  <a:pt x="571576" y="3048701"/>
                </a:cubicBezTo>
                <a:cubicBezTo>
                  <a:pt x="501091" y="3059179"/>
                  <a:pt x="426796" y="3073466"/>
                  <a:pt x="367741" y="3115376"/>
                </a:cubicBezTo>
                <a:cubicBezTo>
                  <a:pt x="340118" y="3135379"/>
                  <a:pt x="458228" y="3273491"/>
                  <a:pt x="530618" y="3360169"/>
                </a:cubicBezTo>
                <a:cubicBezTo>
                  <a:pt x="550621" y="3383981"/>
                  <a:pt x="625868" y="3449704"/>
                  <a:pt x="643013" y="3478279"/>
                </a:cubicBezTo>
                <a:cubicBezTo>
                  <a:pt x="651586" y="3492566"/>
                  <a:pt x="1137361" y="3811654"/>
                  <a:pt x="1239278" y="3866898"/>
                </a:cubicBezTo>
                <a:cubicBezTo>
                  <a:pt x="1332623" y="3916429"/>
                  <a:pt x="1394536" y="3985009"/>
                  <a:pt x="1444066" y="4082163"/>
                </a:cubicBezTo>
                <a:cubicBezTo>
                  <a:pt x="1384058" y="4092641"/>
                  <a:pt x="1332623" y="4065019"/>
                  <a:pt x="1309763" y="4032634"/>
                </a:cubicBezTo>
                <a:cubicBezTo>
                  <a:pt x="1220228" y="3902141"/>
                  <a:pt x="1072591" y="3899284"/>
                  <a:pt x="950671" y="3823084"/>
                </a:cubicBezTo>
                <a:cubicBezTo>
                  <a:pt x="924953" y="3806891"/>
                  <a:pt x="731596" y="3693544"/>
                  <a:pt x="654443" y="3670684"/>
                </a:cubicBezTo>
                <a:cubicBezTo>
                  <a:pt x="589673" y="3651634"/>
                  <a:pt x="399173" y="3400173"/>
                  <a:pt x="389648" y="3365884"/>
                </a:cubicBezTo>
                <a:cubicBezTo>
                  <a:pt x="364883" y="3280159"/>
                  <a:pt x="209626" y="3184909"/>
                  <a:pt x="179146" y="3206816"/>
                </a:cubicBezTo>
                <a:cubicBezTo>
                  <a:pt x="138188" y="3235391"/>
                  <a:pt x="111518" y="3290636"/>
                  <a:pt x="92468" y="3335404"/>
                </a:cubicBezTo>
                <a:cubicBezTo>
                  <a:pt x="46748" y="3441131"/>
                  <a:pt x="1981" y="3620201"/>
                  <a:pt x="76" y="3733548"/>
                </a:cubicBezTo>
                <a:cubicBezTo>
                  <a:pt x="-1829" y="3844991"/>
                  <a:pt x="32461" y="3943098"/>
                  <a:pt x="70561" y="4045969"/>
                </a:cubicBezTo>
                <a:cubicBezTo>
                  <a:pt x="169621" y="4305049"/>
                  <a:pt x="382981" y="4460306"/>
                  <a:pt x="612533" y="4597466"/>
                </a:cubicBezTo>
                <a:cubicBezTo>
                  <a:pt x="739216" y="4673666"/>
                  <a:pt x="863041" y="4764154"/>
                  <a:pt x="999248" y="4822256"/>
                </a:cubicBezTo>
                <a:cubicBezTo>
                  <a:pt x="1122121" y="4874643"/>
                  <a:pt x="1252613" y="4861309"/>
                  <a:pt x="1383106" y="4886074"/>
                </a:cubicBezTo>
                <a:cubicBezTo>
                  <a:pt x="1627898" y="4932746"/>
                  <a:pt x="1868881" y="5007993"/>
                  <a:pt x="2123198" y="4992754"/>
                </a:cubicBezTo>
                <a:cubicBezTo>
                  <a:pt x="2241308" y="4986086"/>
                  <a:pt x="2394661" y="4961321"/>
                  <a:pt x="2486101" y="4878454"/>
                </a:cubicBezTo>
                <a:cubicBezTo>
                  <a:pt x="2579446" y="4793681"/>
                  <a:pt x="2625166" y="4714624"/>
                  <a:pt x="2767089" y="4692716"/>
                </a:cubicBezTo>
                <a:cubicBezTo>
                  <a:pt x="2884246" y="4674619"/>
                  <a:pt x="2844241" y="4728911"/>
                  <a:pt x="2921393" y="4774631"/>
                </a:cubicBezTo>
                <a:cubicBezTo>
                  <a:pt x="2974733" y="4806064"/>
                  <a:pt x="2989973" y="4765106"/>
                  <a:pt x="3016643" y="4722244"/>
                </a:cubicBezTo>
                <a:cubicBezTo>
                  <a:pt x="3049028" y="4672714"/>
                  <a:pt x="3071889" y="4602229"/>
                  <a:pt x="3129991" y="4573654"/>
                </a:cubicBezTo>
                <a:cubicBezTo>
                  <a:pt x="3164281" y="4556509"/>
                  <a:pt x="3197618" y="4564129"/>
                  <a:pt x="3229051" y="4540316"/>
                </a:cubicBezTo>
                <a:cubicBezTo>
                  <a:pt x="3276676" y="4503169"/>
                  <a:pt x="3317633" y="4423159"/>
                  <a:pt x="3361448" y="4378391"/>
                </a:cubicBezTo>
                <a:cubicBezTo>
                  <a:pt x="3401453" y="4338386"/>
                  <a:pt x="3587191" y="4054541"/>
                  <a:pt x="3689108" y="3967863"/>
                </a:cubicBezTo>
                <a:cubicBezTo>
                  <a:pt x="3787216" y="3884044"/>
                  <a:pt x="3855796" y="3809748"/>
                  <a:pt x="3940568" y="3712594"/>
                </a:cubicBezTo>
                <a:cubicBezTo>
                  <a:pt x="4008196" y="3634488"/>
                  <a:pt x="4044391" y="3495423"/>
                  <a:pt x="4123448" y="3429701"/>
                </a:cubicBezTo>
                <a:cubicBezTo>
                  <a:pt x="4172978" y="3387791"/>
                  <a:pt x="4211078" y="3390648"/>
                  <a:pt x="4269181" y="3398269"/>
                </a:cubicBezTo>
                <a:cubicBezTo>
                  <a:pt x="4292993" y="3401126"/>
                  <a:pt x="4446346" y="3439226"/>
                  <a:pt x="4461586" y="3459229"/>
                </a:cubicBezTo>
                <a:cubicBezTo>
                  <a:pt x="4471111" y="3472563"/>
                  <a:pt x="4400626" y="3556384"/>
                  <a:pt x="4395864" y="3577338"/>
                </a:cubicBezTo>
                <a:cubicBezTo>
                  <a:pt x="4379671" y="3648776"/>
                  <a:pt x="4354906" y="3701163"/>
                  <a:pt x="4316806" y="3764981"/>
                </a:cubicBezTo>
                <a:cubicBezTo>
                  <a:pt x="4246321" y="3884044"/>
                  <a:pt x="4160596" y="3993581"/>
                  <a:pt x="4083443" y="4108834"/>
                </a:cubicBezTo>
                <a:cubicBezTo>
                  <a:pt x="4042486" y="4169794"/>
                  <a:pt x="4005339" y="4232659"/>
                  <a:pt x="3972001" y="4298381"/>
                </a:cubicBezTo>
                <a:cubicBezTo>
                  <a:pt x="3938664" y="4362199"/>
                  <a:pt x="3952951" y="4387916"/>
                  <a:pt x="3939616" y="4451734"/>
                </a:cubicBezTo>
                <a:cubicBezTo>
                  <a:pt x="3920566" y="4550794"/>
                  <a:pt x="3792931" y="4678429"/>
                  <a:pt x="3722446" y="4751771"/>
                </a:cubicBezTo>
                <a:cubicBezTo>
                  <a:pt x="3663391" y="4813684"/>
                  <a:pt x="3600526" y="4813684"/>
                  <a:pt x="3530993" y="4850831"/>
                </a:cubicBezTo>
                <a:cubicBezTo>
                  <a:pt x="3421456" y="4909886"/>
                  <a:pt x="3320491" y="4967989"/>
                  <a:pt x="3199523" y="5004184"/>
                </a:cubicBezTo>
                <a:cubicBezTo>
                  <a:pt x="3134753" y="5024186"/>
                  <a:pt x="3161423" y="5019424"/>
                  <a:pt x="3094748" y="5011804"/>
                </a:cubicBezTo>
                <a:cubicBezTo>
                  <a:pt x="3055696" y="5007041"/>
                  <a:pt x="2969018" y="5005136"/>
                  <a:pt x="2929014" y="5021329"/>
                </a:cubicBezTo>
                <a:cubicBezTo>
                  <a:pt x="2895676" y="5034664"/>
                  <a:pt x="2826143" y="5104196"/>
                  <a:pt x="2810903" y="5128009"/>
                </a:cubicBezTo>
                <a:cubicBezTo>
                  <a:pt x="2787091" y="5164204"/>
                  <a:pt x="2776614" y="5182301"/>
                  <a:pt x="2805189" y="5228021"/>
                </a:cubicBezTo>
                <a:cubicBezTo>
                  <a:pt x="2861386" y="5315651"/>
                  <a:pt x="3057601" y="5327081"/>
                  <a:pt x="3147136" y="5322318"/>
                </a:cubicBezTo>
                <a:cubicBezTo>
                  <a:pt x="3169996" y="5321366"/>
                  <a:pt x="3262389" y="5296601"/>
                  <a:pt x="3272866" y="5292791"/>
                </a:cubicBezTo>
                <a:cubicBezTo>
                  <a:pt x="3326206" y="5275646"/>
                  <a:pt x="3374783" y="5268979"/>
                  <a:pt x="3427171" y="5245166"/>
                </a:cubicBezTo>
                <a:cubicBezTo>
                  <a:pt x="3479558" y="5221354"/>
                  <a:pt x="3682441" y="5105149"/>
                  <a:pt x="3682441" y="5102291"/>
                </a:cubicBezTo>
                <a:cubicBezTo>
                  <a:pt x="3681489" y="5084193"/>
                  <a:pt x="3763403" y="5021329"/>
                  <a:pt x="3844366" y="4960368"/>
                </a:cubicBezTo>
                <a:cubicBezTo>
                  <a:pt x="3843414" y="4959416"/>
                  <a:pt x="3842461" y="4959416"/>
                  <a:pt x="3841508" y="4958464"/>
                </a:cubicBezTo>
                <a:cubicBezTo>
                  <a:pt x="3876751" y="4919411"/>
                  <a:pt x="3916756" y="4886074"/>
                  <a:pt x="3959618" y="4857499"/>
                </a:cubicBezTo>
                <a:cubicBezTo>
                  <a:pt x="4012006" y="4822256"/>
                  <a:pt x="4055821" y="4778441"/>
                  <a:pt x="4084396" y="4720339"/>
                </a:cubicBezTo>
                <a:cubicBezTo>
                  <a:pt x="4098683" y="4691764"/>
                  <a:pt x="4106303" y="4661284"/>
                  <a:pt x="4116781" y="4630804"/>
                </a:cubicBezTo>
                <a:cubicBezTo>
                  <a:pt x="4135831" y="4576511"/>
                  <a:pt x="4152023" y="4520314"/>
                  <a:pt x="4184408" y="4472689"/>
                </a:cubicBezTo>
                <a:cubicBezTo>
                  <a:pt x="4194886" y="4457449"/>
                  <a:pt x="4243464" y="4409824"/>
                  <a:pt x="4246321" y="4396489"/>
                </a:cubicBezTo>
                <a:cubicBezTo>
                  <a:pt x="4260609" y="4332671"/>
                  <a:pt x="4283468" y="4272664"/>
                  <a:pt x="4310139" y="4212656"/>
                </a:cubicBezTo>
                <a:cubicBezTo>
                  <a:pt x="4327284" y="4173604"/>
                  <a:pt x="4416818" y="4002154"/>
                  <a:pt x="4446346" y="3955481"/>
                </a:cubicBezTo>
                <a:cubicBezTo>
                  <a:pt x="4469206" y="3919286"/>
                  <a:pt x="4531118" y="3882138"/>
                  <a:pt x="4551121" y="3844038"/>
                </a:cubicBezTo>
                <a:cubicBezTo>
                  <a:pt x="4566361" y="3814511"/>
                  <a:pt x="4583506" y="3784984"/>
                  <a:pt x="4599699" y="3756409"/>
                </a:cubicBezTo>
                <a:cubicBezTo>
                  <a:pt x="4631131" y="3700211"/>
                  <a:pt x="4678756" y="3505901"/>
                  <a:pt x="4687328" y="3507806"/>
                </a:cubicBezTo>
                <a:cubicBezTo>
                  <a:pt x="4727334" y="3515426"/>
                  <a:pt x="4884496" y="3512569"/>
                  <a:pt x="4888306" y="3526856"/>
                </a:cubicBezTo>
                <a:cubicBezTo>
                  <a:pt x="4895926" y="3556384"/>
                  <a:pt x="4904498" y="3585911"/>
                  <a:pt x="4910214" y="3616391"/>
                </a:cubicBezTo>
                <a:cubicBezTo>
                  <a:pt x="4924501" y="3688781"/>
                  <a:pt x="4900689" y="3761171"/>
                  <a:pt x="4897831" y="3832609"/>
                </a:cubicBezTo>
                <a:cubicBezTo>
                  <a:pt x="4895926" y="3872613"/>
                  <a:pt x="4887353" y="3912619"/>
                  <a:pt x="4875923" y="3951671"/>
                </a:cubicBezTo>
                <a:cubicBezTo>
                  <a:pt x="4872114" y="3965006"/>
                  <a:pt x="4768291" y="4189796"/>
                  <a:pt x="4757814" y="4226944"/>
                </a:cubicBezTo>
                <a:cubicBezTo>
                  <a:pt x="4750193" y="4256471"/>
                  <a:pt x="4692091" y="4434589"/>
                  <a:pt x="4683518" y="4464116"/>
                </a:cubicBezTo>
                <a:cubicBezTo>
                  <a:pt x="4676851" y="4488881"/>
                  <a:pt x="4631131" y="4575559"/>
                  <a:pt x="4626368" y="4585084"/>
                </a:cubicBezTo>
                <a:cubicBezTo>
                  <a:pt x="4618749" y="4600324"/>
                  <a:pt x="4605414" y="4610801"/>
                  <a:pt x="4593031" y="4617469"/>
                </a:cubicBezTo>
                <a:cubicBezTo>
                  <a:pt x="4578743" y="4626041"/>
                  <a:pt x="4572076" y="4636519"/>
                  <a:pt x="4569218" y="4649854"/>
                </a:cubicBezTo>
                <a:cubicBezTo>
                  <a:pt x="4560646" y="4693669"/>
                  <a:pt x="4537786" y="4727006"/>
                  <a:pt x="4502543" y="4752724"/>
                </a:cubicBezTo>
                <a:cubicBezTo>
                  <a:pt x="4471111" y="4775584"/>
                  <a:pt x="4342524" y="4837496"/>
                  <a:pt x="4314901" y="4855594"/>
                </a:cubicBezTo>
                <a:cubicBezTo>
                  <a:pt x="4292993" y="4869881"/>
                  <a:pt x="4240606" y="4903218"/>
                  <a:pt x="4234891" y="4903218"/>
                </a:cubicBezTo>
                <a:cubicBezTo>
                  <a:pt x="4189171" y="4903218"/>
                  <a:pt x="4146308" y="4916554"/>
                  <a:pt x="4103446" y="4929889"/>
                </a:cubicBezTo>
                <a:cubicBezTo>
                  <a:pt x="4064393" y="4941318"/>
                  <a:pt x="4027246" y="4956559"/>
                  <a:pt x="3986289" y="4964179"/>
                </a:cubicBezTo>
                <a:cubicBezTo>
                  <a:pt x="3955808" y="4969893"/>
                  <a:pt x="3926281" y="4969893"/>
                  <a:pt x="3895801" y="4969893"/>
                </a:cubicBezTo>
                <a:cubicBezTo>
                  <a:pt x="3883418" y="4978466"/>
                  <a:pt x="3869131" y="4988943"/>
                  <a:pt x="3852939" y="5000374"/>
                </a:cubicBezTo>
                <a:cubicBezTo>
                  <a:pt x="3797693" y="5039426"/>
                  <a:pt x="3743401" y="5077526"/>
                  <a:pt x="3711968" y="5095624"/>
                </a:cubicBezTo>
                <a:cubicBezTo>
                  <a:pt x="3647198" y="5221354"/>
                  <a:pt x="3817696" y="5229926"/>
                  <a:pt x="3903421" y="5229926"/>
                </a:cubicBezTo>
                <a:cubicBezTo>
                  <a:pt x="4036771" y="5229926"/>
                  <a:pt x="4159643" y="5180396"/>
                  <a:pt x="4274896" y="5115626"/>
                </a:cubicBezTo>
                <a:cubicBezTo>
                  <a:pt x="4698759" y="4878454"/>
                  <a:pt x="4672089" y="5031806"/>
                  <a:pt x="4847349" y="4687954"/>
                </a:cubicBezTo>
                <a:cubicBezTo>
                  <a:pt x="4897831" y="4588894"/>
                  <a:pt x="4954028" y="4542221"/>
                  <a:pt x="4971173" y="4426969"/>
                </a:cubicBezTo>
                <a:cubicBezTo>
                  <a:pt x="4989271" y="4296476"/>
                  <a:pt x="5062614" y="4167888"/>
                  <a:pt x="5091189" y="4039301"/>
                </a:cubicBezTo>
                <a:cubicBezTo>
                  <a:pt x="5108334" y="3960244"/>
                  <a:pt x="5122621" y="3881186"/>
                  <a:pt x="5133098" y="3801176"/>
                </a:cubicBezTo>
                <a:cubicBezTo>
                  <a:pt x="5136909" y="3771648"/>
                  <a:pt x="5129289" y="3715451"/>
                  <a:pt x="5131194" y="3670684"/>
                </a:cubicBezTo>
                <a:cubicBezTo>
                  <a:pt x="5131194" y="3670684"/>
                  <a:pt x="5131194" y="3670684"/>
                  <a:pt x="5131194" y="3670684"/>
                </a:cubicBezTo>
                <a:cubicBezTo>
                  <a:pt x="5116906" y="3665921"/>
                  <a:pt x="5154053" y="3524951"/>
                  <a:pt x="5146434" y="3515426"/>
                </a:cubicBezTo>
                <a:cubicBezTo>
                  <a:pt x="5137861" y="3504948"/>
                  <a:pt x="5141671" y="3484946"/>
                  <a:pt x="5137861" y="3469706"/>
                </a:cubicBezTo>
                <a:cubicBezTo>
                  <a:pt x="5134051" y="3456371"/>
                  <a:pt x="5143576" y="3452561"/>
                  <a:pt x="5151196" y="3452561"/>
                </a:cubicBezTo>
                <a:cubicBezTo>
                  <a:pt x="5172151" y="3452561"/>
                  <a:pt x="5414086" y="3395411"/>
                  <a:pt x="5475998" y="3348738"/>
                </a:cubicBezTo>
                <a:cubicBezTo>
                  <a:pt x="5492191" y="3336356"/>
                  <a:pt x="5511241" y="3344929"/>
                  <a:pt x="5528386" y="3328736"/>
                </a:cubicBezTo>
                <a:cubicBezTo>
                  <a:pt x="5530291" y="3326831"/>
                  <a:pt x="5543626" y="3367788"/>
                  <a:pt x="5545531" y="3380171"/>
                </a:cubicBezTo>
                <a:cubicBezTo>
                  <a:pt x="5558866" y="3444941"/>
                  <a:pt x="5536959" y="3481136"/>
                  <a:pt x="5544578" y="3548763"/>
                </a:cubicBezTo>
                <a:cubicBezTo>
                  <a:pt x="5550294" y="3598294"/>
                  <a:pt x="5565534" y="3724976"/>
                  <a:pt x="5547436" y="3760219"/>
                </a:cubicBezTo>
                <a:cubicBezTo>
                  <a:pt x="5546484" y="3763076"/>
                  <a:pt x="5545531" y="3764981"/>
                  <a:pt x="5543626" y="3766886"/>
                </a:cubicBezTo>
                <a:cubicBezTo>
                  <a:pt x="5516003" y="3816416"/>
                  <a:pt x="5505526" y="3861184"/>
                  <a:pt x="5473141" y="3907856"/>
                </a:cubicBezTo>
                <a:cubicBezTo>
                  <a:pt x="5437898" y="3958338"/>
                  <a:pt x="5361698" y="4147886"/>
                  <a:pt x="5356936" y="4209799"/>
                </a:cubicBezTo>
                <a:cubicBezTo>
                  <a:pt x="5352173" y="4262186"/>
                  <a:pt x="5321694" y="4309811"/>
                  <a:pt x="5315978" y="4363151"/>
                </a:cubicBezTo>
                <a:cubicBezTo>
                  <a:pt x="5309311" y="4424111"/>
                  <a:pt x="5320741" y="4488881"/>
                  <a:pt x="5310264" y="4549841"/>
                </a:cubicBezTo>
                <a:cubicBezTo>
                  <a:pt x="5295976" y="4628899"/>
                  <a:pt x="5146434" y="4705099"/>
                  <a:pt x="5076901" y="4748914"/>
                </a:cubicBezTo>
                <a:cubicBezTo>
                  <a:pt x="5043564" y="4769869"/>
                  <a:pt x="5175009" y="4790824"/>
                  <a:pt x="4969269" y="4769869"/>
                </a:cubicBezTo>
                <a:cubicBezTo>
                  <a:pt x="4912119" y="4764154"/>
                  <a:pt x="4969269" y="4763201"/>
                  <a:pt x="4930216" y="4806064"/>
                </a:cubicBezTo>
                <a:cubicBezTo>
                  <a:pt x="4850206" y="4891789"/>
                  <a:pt x="4852111" y="4974656"/>
                  <a:pt x="4953076" y="5026091"/>
                </a:cubicBezTo>
                <a:cubicBezTo>
                  <a:pt x="5091189" y="5095624"/>
                  <a:pt x="5153101" y="5022281"/>
                  <a:pt x="5253114" y="4922268"/>
                </a:cubicBezTo>
                <a:cubicBezTo>
                  <a:pt x="5327409" y="4848926"/>
                  <a:pt x="5337886" y="4789871"/>
                  <a:pt x="5423611" y="4731769"/>
                </a:cubicBezTo>
                <a:cubicBezTo>
                  <a:pt x="5507431" y="4675571"/>
                  <a:pt x="5562676" y="4353626"/>
                  <a:pt x="5579821" y="4297429"/>
                </a:cubicBezTo>
                <a:cubicBezTo>
                  <a:pt x="5595061" y="4249804"/>
                  <a:pt x="5631256" y="4211704"/>
                  <a:pt x="5648401" y="4164079"/>
                </a:cubicBezTo>
                <a:cubicBezTo>
                  <a:pt x="5667451" y="4111691"/>
                  <a:pt x="5668403" y="3943098"/>
                  <a:pt x="5690311" y="3908809"/>
                </a:cubicBezTo>
                <a:cubicBezTo>
                  <a:pt x="5727459" y="3849754"/>
                  <a:pt x="5736031" y="3804986"/>
                  <a:pt x="5760796" y="3781173"/>
                </a:cubicBezTo>
                <a:cubicBezTo>
                  <a:pt x="5764606" y="3722119"/>
                  <a:pt x="5767464" y="3662111"/>
                  <a:pt x="5773178" y="3603056"/>
                </a:cubicBezTo>
                <a:cubicBezTo>
                  <a:pt x="5777941" y="3554479"/>
                  <a:pt x="5754128" y="3348738"/>
                  <a:pt x="5753176" y="3342071"/>
                </a:cubicBezTo>
                <a:cubicBezTo>
                  <a:pt x="5751271" y="3325879"/>
                  <a:pt x="5735078" y="3315401"/>
                  <a:pt x="5745556" y="3294446"/>
                </a:cubicBezTo>
                <a:cubicBezTo>
                  <a:pt x="5758891" y="3268729"/>
                  <a:pt x="5834139" y="3252536"/>
                  <a:pt x="5856998" y="3245869"/>
                </a:cubicBezTo>
                <a:cubicBezTo>
                  <a:pt x="5905576" y="3232534"/>
                  <a:pt x="5915101" y="3238248"/>
                  <a:pt x="5929389" y="3307781"/>
                </a:cubicBezTo>
                <a:cubicBezTo>
                  <a:pt x="5949391" y="3405888"/>
                  <a:pt x="5985586" y="3497329"/>
                  <a:pt x="6007494" y="3593531"/>
                </a:cubicBezTo>
                <a:cubicBezTo>
                  <a:pt x="6024639" y="3670684"/>
                  <a:pt x="6055119" y="3742121"/>
                  <a:pt x="6060834" y="3824988"/>
                </a:cubicBezTo>
                <a:cubicBezTo>
                  <a:pt x="6060834" y="3828798"/>
                  <a:pt x="6075121" y="3892616"/>
                  <a:pt x="6089409" y="3939288"/>
                </a:cubicBezTo>
                <a:cubicBezTo>
                  <a:pt x="6112269" y="4014536"/>
                  <a:pt x="6189421" y="4101213"/>
                  <a:pt x="6239903" y="4161221"/>
                </a:cubicBezTo>
                <a:cubicBezTo>
                  <a:pt x="6375159" y="4323146"/>
                  <a:pt x="6587566" y="4408871"/>
                  <a:pt x="6718059" y="4583179"/>
                </a:cubicBezTo>
                <a:cubicBezTo>
                  <a:pt x="6754253" y="4631756"/>
                  <a:pt x="6777114" y="4657474"/>
                  <a:pt x="6768541" y="4708909"/>
                </a:cubicBezTo>
                <a:cubicBezTo>
                  <a:pt x="6762826" y="4745104"/>
                  <a:pt x="6719964" y="4759391"/>
                  <a:pt x="6747586" y="4807969"/>
                </a:cubicBezTo>
                <a:cubicBezTo>
                  <a:pt x="6790448" y="4886074"/>
                  <a:pt x="6872364" y="4823209"/>
                  <a:pt x="6914273" y="4783204"/>
                </a:cubicBezTo>
                <a:cubicBezTo>
                  <a:pt x="7076198" y="4626041"/>
                  <a:pt x="6932371" y="4463164"/>
                  <a:pt x="6785686" y="4360294"/>
                </a:cubicBezTo>
                <a:cubicBezTo>
                  <a:pt x="6681864" y="4286951"/>
                  <a:pt x="6688531" y="4151696"/>
                  <a:pt x="6589471" y="4082163"/>
                </a:cubicBezTo>
                <a:cubicBezTo>
                  <a:pt x="6543751" y="4049779"/>
                  <a:pt x="6323723" y="3997391"/>
                  <a:pt x="6362776" y="3910713"/>
                </a:cubicBezTo>
                <a:cubicBezTo>
                  <a:pt x="6366586" y="3903094"/>
                  <a:pt x="6241809" y="3569719"/>
                  <a:pt x="6211328" y="3488756"/>
                </a:cubicBezTo>
                <a:cubicBezTo>
                  <a:pt x="6197041" y="3449704"/>
                  <a:pt x="6095123" y="3197291"/>
                  <a:pt x="6133223" y="3172526"/>
                </a:cubicBezTo>
                <a:cubicBezTo>
                  <a:pt x="6145606" y="3163954"/>
                  <a:pt x="6275146" y="3203006"/>
                  <a:pt x="6298959" y="3203006"/>
                </a:cubicBezTo>
                <a:cubicBezTo>
                  <a:pt x="6336106" y="3203006"/>
                  <a:pt x="6493269" y="3162048"/>
                  <a:pt x="6556134" y="3181098"/>
                </a:cubicBezTo>
                <a:cubicBezTo>
                  <a:pt x="6619951" y="3200148"/>
                  <a:pt x="6622809" y="3207769"/>
                  <a:pt x="6690436" y="3202054"/>
                </a:cubicBezTo>
                <a:cubicBezTo>
                  <a:pt x="6749491" y="3197291"/>
                  <a:pt x="6817119" y="3115376"/>
                  <a:pt x="6873316" y="3123948"/>
                </a:cubicBezTo>
                <a:cubicBezTo>
                  <a:pt x="6930466" y="3132521"/>
                  <a:pt x="6988569" y="3184909"/>
                  <a:pt x="7047623" y="3198244"/>
                </a:cubicBezTo>
                <a:cubicBezTo>
                  <a:pt x="7182878" y="3226819"/>
                  <a:pt x="7200023" y="3080134"/>
                  <a:pt x="7312419" y="3067751"/>
                </a:cubicBezTo>
                <a:cubicBezTo>
                  <a:pt x="7401953" y="3058226"/>
                  <a:pt x="7471486" y="3163001"/>
                  <a:pt x="7574356" y="3143951"/>
                </a:cubicBezTo>
                <a:cubicBezTo>
                  <a:pt x="7650556" y="3129663"/>
                  <a:pt x="7681036" y="3027746"/>
                  <a:pt x="7757236" y="3040129"/>
                </a:cubicBezTo>
                <a:cubicBezTo>
                  <a:pt x="7844866" y="3054416"/>
                  <a:pt x="7919161" y="3167763"/>
                  <a:pt x="8015364" y="3116329"/>
                </a:cubicBezTo>
                <a:cubicBezTo>
                  <a:pt x="8053464" y="3096326"/>
                  <a:pt x="8144903" y="3013459"/>
                  <a:pt x="8202053" y="3031556"/>
                </a:cubicBezTo>
                <a:cubicBezTo>
                  <a:pt x="8243011" y="3044891"/>
                  <a:pt x="8313496" y="3066798"/>
                  <a:pt x="8333498" y="3113471"/>
                </a:cubicBezTo>
                <a:cubicBezTo>
                  <a:pt x="8347786" y="3145856"/>
                  <a:pt x="8350644" y="3220151"/>
                  <a:pt x="8347786" y="3254441"/>
                </a:cubicBezTo>
                <a:cubicBezTo>
                  <a:pt x="8339214" y="3363026"/>
                  <a:pt x="8356359" y="3472563"/>
                  <a:pt x="8360169" y="3581148"/>
                </a:cubicBezTo>
                <a:cubicBezTo>
                  <a:pt x="8365884" y="3745931"/>
                  <a:pt x="8325878" y="3894521"/>
                  <a:pt x="8481136" y="4000248"/>
                </a:cubicBezTo>
                <a:cubicBezTo>
                  <a:pt x="8577338" y="4065019"/>
                  <a:pt x="8681161" y="4069781"/>
                  <a:pt x="8793556" y="4065019"/>
                </a:cubicBezTo>
                <a:cubicBezTo>
                  <a:pt x="8871661" y="4061209"/>
                  <a:pt x="8970721" y="4042159"/>
                  <a:pt x="9041206" y="4005963"/>
                </a:cubicBezTo>
                <a:cubicBezTo>
                  <a:pt x="9084069" y="3983104"/>
                  <a:pt x="9102166" y="3934526"/>
                  <a:pt x="9134551" y="3901188"/>
                </a:cubicBezTo>
                <a:cubicBezTo>
                  <a:pt x="9189796" y="3843086"/>
                  <a:pt x="9197416" y="3792604"/>
                  <a:pt x="9209798" y="3704021"/>
                </a:cubicBezTo>
                <a:cubicBezTo>
                  <a:pt x="9212656" y="3684019"/>
                  <a:pt x="9230753" y="3626869"/>
                  <a:pt x="9232658" y="3619248"/>
                </a:cubicBezTo>
                <a:cubicBezTo>
                  <a:pt x="9238373" y="3597341"/>
                  <a:pt x="9228848" y="3611629"/>
                  <a:pt x="9239326" y="3593531"/>
                </a:cubicBezTo>
                <a:cubicBezTo>
                  <a:pt x="9276473" y="3530666"/>
                  <a:pt x="9393631" y="3499234"/>
                  <a:pt x="9430778" y="3427796"/>
                </a:cubicBezTo>
                <a:cubicBezTo>
                  <a:pt x="9446971" y="3396363"/>
                  <a:pt x="9468878" y="3221104"/>
                  <a:pt x="9473641" y="3175384"/>
                </a:cubicBezTo>
                <a:cubicBezTo>
                  <a:pt x="9482213" y="3082991"/>
                  <a:pt x="9497453" y="2996313"/>
                  <a:pt x="9497453" y="2900111"/>
                </a:cubicBezTo>
                <a:cubicBezTo>
                  <a:pt x="9471736" y="2842961"/>
                  <a:pt x="9499358" y="2774381"/>
                  <a:pt x="9480308" y="2719136"/>
                </a:cubicBezTo>
                <a:close/>
                <a:moveTo>
                  <a:pt x="1665046" y="2260984"/>
                </a:moveTo>
                <a:cubicBezTo>
                  <a:pt x="1771726" y="2134301"/>
                  <a:pt x="1881263" y="2186688"/>
                  <a:pt x="2052713" y="2228599"/>
                </a:cubicBezTo>
                <a:cubicBezTo>
                  <a:pt x="1892693" y="2326706"/>
                  <a:pt x="1790776" y="2315276"/>
                  <a:pt x="1665046" y="2260984"/>
                </a:cubicBezTo>
                <a:close/>
                <a:moveTo>
                  <a:pt x="3116656" y="1268478"/>
                </a:moveTo>
                <a:cubicBezTo>
                  <a:pt x="3109989" y="1239903"/>
                  <a:pt x="3101416" y="1204661"/>
                  <a:pt x="3067126" y="1141796"/>
                </a:cubicBezTo>
                <a:cubicBezTo>
                  <a:pt x="3050933" y="1113221"/>
                  <a:pt x="2974733" y="981776"/>
                  <a:pt x="2986164" y="975108"/>
                </a:cubicBezTo>
                <a:cubicBezTo>
                  <a:pt x="2999498" y="966536"/>
                  <a:pt x="3152851" y="1089408"/>
                  <a:pt x="3167139" y="1084646"/>
                </a:cubicBezTo>
                <a:cubicBezTo>
                  <a:pt x="3189046" y="1077978"/>
                  <a:pt x="3341446" y="1443738"/>
                  <a:pt x="3361448" y="1457074"/>
                </a:cubicBezTo>
                <a:cubicBezTo>
                  <a:pt x="3382403" y="1471361"/>
                  <a:pt x="3398596" y="1488506"/>
                  <a:pt x="3416693" y="1504699"/>
                </a:cubicBezTo>
                <a:cubicBezTo>
                  <a:pt x="3468128" y="1551371"/>
                  <a:pt x="3528136" y="1589471"/>
                  <a:pt x="3562426" y="1653288"/>
                </a:cubicBezTo>
                <a:cubicBezTo>
                  <a:pt x="3570046" y="1667576"/>
                  <a:pt x="3570046" y="1681863"/>
                  <a:pt x="3570998" y="1693294"/>
                </a:cubicBezTo>
                <a:cubicBezTo>
                  <a:pt x="3570998" y="1716153"/>
                  <a:pt x="3568141" y="1734251"/>
                  <a:pt x="3559568" y="1751396"/>
                </a:cubicBezTo>
                <a:cubicBezTo>
                  <a:pt x="3553853" y="1764731"/>
                  <a:pt x="3544328" y="1764731"/>
                  <a:pt x="3536708" y="1759016"/>
                </a:cubicBezTo>
                <a:cubicBezTo>
                  <a:pt x="3511943" y="1739966"/>
                  <a:pt x="3481464" y="1735203"/>
                  <a:pt x="3452889" y="1724726"/>
                </a:cubicBezTo>
                <a:cubicBezTo>
                  <a:pt x="3398596" y="1703771"/>
                  <a:pt x="3344303" y="1684721"/>
                  <a:pt x="3300489" y="1645669"/>
                </a:cubicBezTo>
                <a:cubicBezTo>
                  <a:pt x="3281439" y="1630428"/>
                  <a:pt x="3123323" y="1295149"/>
                  <a:pt x="3116656" y="1268478"/>
                </a:cubicBezTo>
                <a:close/>
                <a:moveTo>
                  <a:pt x="3577666" y="3634488"/>
                </a:moveTo>
                <a:cubicBezTo>
                  <a:pt x="3568141" y="3657348"/>
                  <a:pt x="3570046" y="3681161"/>
                  <a:pt x="3572903" y="3704021"/>
                </a:cubicBezTo>
                <a:cubicBezTo>
                  <a:pt x="3574808" y="3716404"/>
                  <a:pt x="3567189" y="3721166"/>
                  <a:pt x="3560521" y="3724976"/>
                </a:cubicBezTo>
                <a:cubicBezTo>
                  <a:pt x="3507181" y="3753551"/>
                  <a:pt x="3465271" y="3794509"/>
                  <a:pt x="3432886" y="3844038"/>
                </a:cubicBezTo>
                <a:cubicBezTo>
                  <a:pt x="3420503" y="3862136"/>
                  <a:pt x="3406216" y="3881186"/>
                  <a:pt x="3398596" y="3903094"/>
                </a:cubicBezTo>
                <a:cubicBezTo>
                  <a:pt x="3395739" y="3911666"/>
                  <a:pt x="3390023" y="3914523"/>
                  <a:pt x="3381451" y="3913571"/>
                </a:cubicBezTo>
                <a:cubicBezTo>
                  <a:pt x="3366211" y="3912619"/>
                  <a:pt x="3217621" y="3913571"/>
                  <a:pt x="3202381" y="3913571"/>
                </a:cubicBezTo>
                <a:cubicBezTo>
                  <a:pt x="3202381" y="3914523"/>
                  <a:pt x="3202381" y="3914523"/>
                  <a:pt x="3202381" y="3915476"/>
                </a:cubicBezTo>
                <a:cubicBezTo>
                  <a:pt x="3200476" y="3915476"/>
                  <a:pt x="3198571" y="3915476"/>
                  <a:pt x="3195714" y="3915476"/>
                </a:cubicBezTo>
                <a:cubicBezTo>
                  <a:pt x="3180473" y="3915476"/>
                  <a:pt x="3161423" y="3920238"/>
                  <a:pt x="3150946" y="3913571"/>
                </a:cubicBezTo>
                <a:cubicBezTo>
                  <a:pt x="3139516" y="3905951"/>
                  <a:pt x="3151898" y="3885948"/>
                  <a:pt x="3148089" y="3870709"/>
                </a:cubicBezTo>
                <a:cubicBezTo>
                  <a:pt x="3144278" y="3851659"/>
                  <a:pt x="3140468" y="3833561"/>
                  <a:pt x="3135706" y="3814511"/>
                </a:cubicBezTo>
                <a:cubicBezTo>
                  <a:pt x="3128086" y="3783079"/>
                  <a:pt x="3257626" y="3752598"/>
                  <a:pt x="3273818" y="3722119"/>
                </a:cubicBezTo>
                <a:cubicBezTo>
                  <a:pt x="3276676" y="3716404"/>
                  <a:pt x="3280486" y="3709736"/>
                  <a:pt x="3288106" y="3709736"/>
                </a:cubicBezTo>
                <a:cubicBezTo>
                  <a:pt x="3335731" y="3707831"/>
                  <a:pt x="3363353" y="3672588"/>
                  <a:pt x="3392881" y="3642109"/>
                </a:cubicBezTo>
                <a:cubicBezTo>
                  <a:pt x="3401453" y="3632584"/>
                  <a:pt x="3405264" y="3630679"/>
                  <a:pt x="3419551" y="3635441"/>
                </a:cubicBezTo>
                <a:cubicBezTo>
                  <a:pt x="3452889" y="3646871"/>
                  <a:pt x="3488131" y="3644966"/>
                  <a:pt x="3521468" y="3633536"/>
                </a:cubicBezTo>
                <a:cubicBezTo>
                  <a:pt x="3534803" y="3628773"/>
                  <a:pt x="3548139" y="3623059"/>
                  <a:pt x="3562426" y="3620201"/>
                </a:cubicBezTo>
                <a:cubicBezTo>
                  <a:pt x="3578618" y="3617344"/>
                  <a:pt x="3581476" y="3624963"/>
                  <a:pt x="3577666" y="3634488"/>
                </a:cubicBezTo>
                <a:close/>
                <a:moveTo>
                  <a:pt x="3518611" y="3183956"/>
                </a:moveTo>
                <a:cubicBezTo>
                  <a:pt x="3500514" y="3178241"/>
                  <a:pt x="3480511" y="3174431"/>
                  <a:pt x="3460508" y="3170621"/>
                </a:cubicBezTo>
                <a:cubicBezTo>
                  <a:pt x="3392881" y="3160144"/>
                  <a:pt x="3326206" y="3153476"/>
                  <a:pt x="3257626" y="3149666"/>
                </a:cubicBezTo>
                <a:cubicBezTo>
                  <a:pt x="3221431" y="3147761"/>
                  <a:pt x="3182378" y="3142046"/>
                  <a:pt x="3157614" y="3108709"/>
                </a:cubicBezTo>
                <a:cubicBezTo>
                  <a:pt x="3151898" y="3101088"/>
                  <a:pt x="3142373" y="3097279"/>
                  <a:pt x="3130943" y="3095373"/>
                </a:cubicBezTo>
                <a:cubicBezTo>
                  <a:pt x="3074746" y="3085848"/>
                  <a:pt x="3018548" y="3075371"/>
                  <a:pt x="2963303" y="3062988"/>
                </a:cubicBezTo>
                <a:cubicBezTo>
                  <a:pt x="2936633" y="3057273"/>
                  <a:pt x="2914726" y="3041081"/>
                  <a:pt x="2896628" y="3020126"/>
                </a:cubicBezTo>
                <a:cubicBezTo>
                  <a:pt x="2884246" y="3005838"/>
                  <a:pt x="2894723" y="2979169"/>
                  <a:pt x="2905201" y="2960119"/>
                </a:cubicBezTo>
                <a:cubicBezTo>
                  <a:pt x="2924251" y="2926781"/>
                  <a:pt x="2960446" y="2920113"/>
                  <a:pt x="2989973" y="2903921"/>
                </a:cubicBezTo>
                <a:cubicBezTo>
                  <a:pt x="2993783" y="2902016"/>
                  <a:pt x="2995689" y="2898206"/>
                  <a:pt x="2999498" y="2897254"/>
                </a:cubicBezTo>
                <a:cubicBezTo>
                  <a:pt x="3001403" y="2896301"/>
                  <a:pt x="3005214" y="2896301"/>
                  <a:pt x="3008071" y="2897254"/>
                </a:cubicBezTo>
                <a:cubicBezTo>
                  <a:pt x="3012833" y="2900111"/>
                  <a:pt x="3008071" y="2902016"/>
                  <a:pt x="3008071" y="2904873"/>
                </a:cubicBezTo>
                <a:cubicBezTo>
                  <a:pt x="3004261" y="2923923"/>
                  <a:pt x="2989973" y="2937259"/>
                  <a:pt x="2983306" y="2955356"/>
                </a:cubicBezTo>
                <a:cubicBezTo>
                  <a:pt x="2968066" y="2998219"/>
                  <a:pt x="2980448" y="3016316"/>
                  <a:pt x="3028073" y="3011554"/>
                </a:cubicBezTo>
                <a:cubicBezTo>
                  <a:pt x="3063316" y="3007744"/>
                  <a:pt x="3098558" y="3000123"/>
                  <a:pt x="3128086" y="2978216"/>
                </a:cubicBezTo>
                <a:cubicBezTo>
                  <a:pt x="3151898" y="2961071"/>
                  <a:pt x="3173806" y="2971548"/>
                  <a:pt x="3193808" y="2980121"/>
                </a:cubicBezTo>
                <a:cubicBezTo>
                  <a:pt x="3219526" y="2990598"/>
                  <a:pt x="3246196" y="2995361"/>
                  <a:pt x="3270961" y="3007744"/>
                </a:cubicBezTo>
                <a:cubicBezTo>
                  <a:pt x="3306203" y="3024888"/>
                  <a:pt x="3342398" y="3038223"/>
                  <a:pt x="3376689" y="3056321"/>
                </a:cubicBezTo>
                <a:cubicBezTo>
                  <a:pt x="3412883" y="3075371"/>
                  <a:pt x="3449078" y="3092516"/>
                  <a:pt x="3485273" y="3113471"/>
                </a:cubicBezTo>
                <a:cubicBezTo>
                  <a:pt x="3516706" y="3131569"/>
                  <a:pt x="3550043" y="3146809"/>
                  <a:pt x="3582428" y="3163954"/>
                </a:cubicBezTo>
                <a:cubicBezTo>
                  <a:pt x="3609098" y="3177288"/>
                  <a:pt x="3636721" y="3190623"/>
                  <a:pt x="3664343" y="3202054"/>
                </a:cubicBezTo>
                <a:cubicBezTo>
                  <a:pt x="3612908" y="3203006"/>
                  <a:pt x="3565283" y="3199196"/>
                  <a:pt x="3518611" y="3183956"/>
                </a:cubicBezTo>
                <a:close/>
                <a:moveTo>
                  <a:pt x="4204411" y="1726631"/>
                </a:moveTo>
                <a:cubicBezTo>
                  <a:pt x="4168216" y="1727583"/>
                  <a:pt x="4113923" y="1687578"/>
                  <a:pt x="4080586" y="1702819"/>
                </a:cubicBezTo>
                <a:cubicBezTo>
                  <a:pt x="4051058" y="1716153"/>
                  <a:pt x="4027246" y="1710438"/>
                  <a:pt x="4007243" y="1685674"/>
                </a:cubicBezTo>
                <a:cubicBezTo>
                  <a:pt x="3994861" y="1671386"/>
                  <a:pt x="3838651" y="1478028"/>
                  <a:pt x="3818648" y="1459931"/>
                </a:cubicBezTo>
                <a:cubicBezTo>
                  <a:pt x="3776739" y="1423736"/>
                  <a:pt x="3740543" y="1381826"/>
                  <a:pt x="3704348" y="1339916"/>
                </a:cubicBezTo>
                <a:cubicBezTo>
                  <a:pt x="3661486" y="1290386"/>
                  <a:pt x="3620528" y="1239903"/>
                  <a:pt x="3567189" y="1201803"/>
                </a:cubicBezTo>
                <a:cubicBezTo>
                  <a:pt x="3545281" y="1186563"/>
                  <a:pt x="3481464" y="1143701"/>
                  <a:pt x="3473843" y="1135128"/>
                </a:cubicBezTo>
                <a:cubicBezTo>
                  <a:pt x="3430028" y="1078931"/>
                  <a:pt x="3388118" y="1021781"/>
                  <a:pt x="3340493" y="968441"/>
                </a:cubicBezTo>
                <a:cubicBezTo>
                  <a:pt x="3326206" y="953201"/>
                  <a:pt x="3310966" y="937961"/>
                  <a:pt x="3295726" y="923673"/>
                </a:cubicBezTo>
                <a:cubicBezTo>
                  <a:pt x="3283343" y="912243"/>
                  <a:pt x="3219526" y="763653"/>
                  <a:pt x="3204286" y="761748"/>
                </a:cubicBezTo>
                <a:cubicBezTo>
                  <a:pt x="3154756" y="755081"/>
                  <a:pt x="3114751" y="731268"/>
                  <a:pt x="3080461" y="696026"/>
                </a:cubicBezTo>
                <a:cubicBezTo>
                  <a:pt x="3037598" y="653163"/>
                  <a:pt x="3006166" y="601728"/>
                  <a:pt x="2963303" y="558866"/>
                </a:cubicBezTo>
                <a:cubicBezTo>
                  <a:pt x="2957589" y="553151"/>
                  <a:pt x="2943301" y="548388"/>
                  <a:pt x="2947111" y="539816"/>
                </a:cubicBezTo>
                <a:cubicBezTo>
                  <a:pt x="2951873" y="528386"/>
                  <a:pt x="2965208" y="529338"/>
                  <a:pt x="2976639" y="530291"/>
                </a:cubicBezTo>
                <a:cubicBezTo>
                  <a:pt x="2979496" y="530291"/>
                  <a:pt x="2982353" y="530291"/>
                  <a:pt x="2989973" y="530291"/>
                </a:cubicBezTo>
                <a:cubicBezTo>
                  <a:pt x="2997593" y="530291"/>
                  <a:pt x="3011881" y="528386"/>
                  <a:pt x="3022358" y="538863"/>
                </a:cubicBezTo>
                <a:cubicBezTo>
                  <a:pt x="3038551" y="552198"/>
                  <a:pt x="3053791" y="547436"/>
                  <a:pt x="3069031" y="537911"/>
                </a:cubicBezTo>
                <a:cubicBezTo>
                  <a:pt x="3107131" y="516003"/>
                  <a:pt x="3149993" y="509336"/>
                  <a:pt x="3191903" y="498858"/>
                </a:cubicBezTo>
                <a:cubicBezTo>
                  <a:pt x="3245243" y="486476"/>
                  <a:pt x="3296678" y="496953"/>
                  <a:pt x="3347161" y="503621"/>
                </a:cubicBezTo>
                <a:cubicBezTo>
                  <a:pt x="3436696" y="515051"/>
                  <a:pt x="3525278" y="521718"/>
                  <a:pt x="3614814" y="521718"/>
                </a:cubicBezTo>
                <a:cubicBezTo>
                  <a:pt x="3621481" y="521718"/>
                  <a:pt x="3628148" y="522671"/>
                  <a:pt x="3631958" y="530291"/>
                </a:cubicBezTo>
                <a:cubicBezTo>
                  <a:pt x="3667201" y="589346"/>
                  <a:pt x="3712921" y="639828"/>
                  <a:pt x="3762451" y="686501"/>
                </a:cubicBezTo>
                <a:cubicBezTo>
                  <a:pt x="3780548" y="703646"/>
                  <a:pt x="3798646" y="722696"/>
                  <a:pt x="3815791" y="741746"/>
                </a:cubicBezTo>
                <a:cubicBezTo>
                  <a:pt x="3822458" y="749366"/>
                  <a:pt x="3831031" y="754128"/>
                  <a:pt x="3838651" y="760796"/>
                </a:cubicBezTo>
                <a:cubicBezTo>
                  <a:pt x="3859606" y="778893"/>
                  <a:pt x="3860558" y="800801"/>
                  <a:pt x="3863416" y="825566"/>
                </a:cubicBezTo>
                <a:cubicBezTo>
                  <a:pt x="3870083" y="877001"/>
                  <a:pt x="3891991" y="921768"/>
                  <a:pt x="3927233" y="961773"/>
                </a:cubicBezTo>
                <a:cubicBezTo>
                  <a:pt x="3961523" y="1000826"/>
                  <a:pt x="3999623" y="1035116"/>
                  <a:pt x="4031056" y="1077026"/>
                </a:cubicBezTo>
                <a:cubicBezTo>
                  <a:pt x="4049153" y="1101791"/>
                  <a:pt x="4066298" y="1128461"/>
                  <a:pt x="4074871" y="1159893"/>
                </a:cubicBezTo>
                <a:cubicBezTo>
                  <a:pt x="4083443" y="1193231"/>
                  <a:pt x="4105351" y="1219901"/>
                  <a:pt x="4126306" y="1245619"/>
                </a:cubicBezTo>
                <a:cubicBezTo>
                  <a:pt x="4168216" y="1296101"/>
                  <a:pt x="4210126" y="1347536"/>
                  <a:pt x="4242511" y="1404686"/>
                </a:cubicBezTo>
                <a:cubicBezTo>
                  <a:pt x="4275849" y="1462788"/>
                  <a:pt x="4329189" y="1571374"/>
                  <a:pt x="4336809" y="1640906"/>
                </a:cubicBezTo>
                <a:cubicBezTo>
                  <a:pt x="4338714" y="1659956"/>
                  <a:pt x="4340618" y="1679958"/>
                  <a:pt x="4344428" y="1699961"/>
                </a:cubicBezTo>
                <a:cubicBezTo>
                  <a:pt x="4350143" y="1715201"/>
                  <a:pt x="4247274" y="1726631"/>
                  <a:pt x="4204411" y="1726631"/>
                </a:cubicBezTo>
                <a:close/>
                <a:moveTo>
                  <a:pt x="4774006" y="1560896"/>
                </a:moveTo>
                <a:cubicBezTo>
                  <a:pt x="4768291" y="1594233"/>
                  <a:pt x="4755909" y="1626619"/>
                  <a:pt x="4745431" y="1658051"/>
                </a:cubicBezTo>
                <a:cubicBezTo>
                  <a:pt x="4741621" y="1668528"/>
                  <a:pt x="4734001" y="1677101"/>
                  <a:pt x="4727334" y="1686626"/>
                </a:cubicBezTo>
                <a:cubicBezTo>
                  <a:pt x="4716856" y="1678053"/>
                  <a:pt x="4700664" y="1677101"/>
                  <a:pt x="4692091" y="1664719"/>
                </a:cubicBezTo>
                <a:cubicBezTo>
                  <a:pt x="4662564" y="1620903"/>
                  <a:pt x="4636846" y="1576136"/>
                  <a:pt x="4618749" y="1525653"/>
                </a:cubicBezTo>
                <a:cubicBezTo>
                  <a:pt x="4601603" y="1478028"/>
                  <a:pt x="4584459" y="1429451"/>
                  <a:pt x="4561599" y="1383731"/>
                </a:cubicBezTo>
                <a:cubicBezTo>
                  <a:pt x="4543501" y="1347536"/>
                  <a:pt x="4488256" y="1273241"/>
                  <a:pt x="4469206" y="1237046"/>
                </a:cubicBezTo>
                <a:cubicBezTo>
                  <a:pt x="4438726" y="1179896"/>
                  <a:pt x="4407293" y="1122746"/>
                  <a:pt x="4372051" y="1068453"/>
                </a:cubicBezTo>
                <a:cubicBezTo>
                  <a:pt x="4344428" y="1025591"/>
                  <a:pt x="4315853" y="982728"/>
                  <a:pt x="4287278" y="940818"/>
                </a:cubicBezTo>
                <a:cubicBezTo>
                  <a:pt x="4249178" y="884621"/>
                  <a:pt x="4208221" y="831281"/>
                  <a:pt x="4169168" y="775083"/>
                </a:cubicBezTo>
                <a:cubicBezTo>
                  <a:pt x="4148214" y="745556"/>
                  <a:pt x="4127258" y="715076"/>
                  <a:pt x="4102493" y="688406"/>
                </a:cubicBezTo>
                <a:cubicBezTo>
                  <a:pt x="4092016" y="676976"/>
                  <a:pt x="4072966" y="673166"/>
                  <a:pt x="4058678" y="665546"/>
                </a:cubicBezTo>
                <a:cubicBezTo>
                  <a:pt x="4047248" y="658878"/>
                  <a:pt x="4040581" y="652211"/>
                  <a:pt x="4040581" y="638876"/>
                </a:cubicBezTo>
                <a:cubicBezTo>
                  <a:pt x="4040581" y="620778"/>
                  <a:pt x="4032008" y="605538"/>
                  <a:pt x="4024389" y="590298"/>
                </a:cubicBezTo>
                <a:cubicBezTo>
                  <a:pt x="4012958" y="569343"/>
                  <a:pt x="4001528" y="548388"/>
                  <a:pt x="3987241" y="528386"/>
                </a:cubicBezTo>
                <a:cubicBezTo>
                  <a:pt x="3980573" y="518861"/>
                  <a:pt x="3981526" y="511241"/>
                  <a:pt x="3983431" y="499811"/>
                </a:cubicBezTo>
                <a:cubicBezTo>
                  <a:pt x="4003433" y="520766"/>
                  <a:pt x="4020578" y="500763"/>
                  <a:pt x="4036771" y="496953"/>
                </a:cubicBezTo>
                <a:cubicBezTo>
                  <a:pt x="4075823" y="488381"/>
                  <a:pt x="4112018" y="476951"/>
                  <a:pt x="4152976" y="490286"/>
                </a:cubicBezTo>
                <a:cubicBezTo>
                  <a:pt x="4190123" y="502668"/>
                  <a:pt x="4221556" y="520766"/>
                  <a:pt x="4252989" y="544578"/>
                </a:cubicBezTo>
                <a:cubicBezTo>
                  <a:pt x="4308234" y="585536"/>
                  <a:pt x="4355859" y="636971"/>
                  <a:pt x="4412056" y="676976"/>
                </a:cubicBezTo>
                <a:cubicBezTo>
                  <a:pt x="4442536" y="698883"/>
                  <a:pt x="4474921" y="719838"/>
                  <a:pt x="4512068" y="731268"/>
                </a:cubicBezTo>
                <a:cubicBezTo>
                  <a:pt x="4536834" y="738888"/>
                  <a:pt x="4560646" y="746508"/>
                  <a:pt x="4586364" y="752223"/>
                </a:cubicBezTo>
                <a:cubicBezTo>
                  <a:pt x="4617796" y="757938"/>
                  <a:pt x="4643514" y="776988"/>
                  <a:pt x="4670184" y="793181"/>
                </a:cubicBezTo>
                <a:cubicBezTo>
                  <a:pt x="4673041" y="795086"/>
                  <a:pt x="4677803" y="799848"/>
                  <a:pt x="4677803" y="806516"/>
                </a:cubicBezTo>
                <a:cubicBezTo>
                  <a:pt x="4681614" y="839853"/>
                  <a:pt x="4685424" y="874143"/>
                  <a:pt x="4690186" y="907481"/>
                </a:cubicBezTo>
                <a:cubicBezTo>
                  <a:pt x="4696853" y="947486"/>
                  <a:pt x="4703521" y="988443"/>
                  <a:pt x="4713999" y="1028448"/>
                </a:cubicBezTo>
                <a:cubicBezTo>
                  <a:pt x="4715903" y="1034163"/>
                  <a:pt x="4714951" y="1039878"/>
                  <a:pt x="4715903" y="1044641"/>
                </a:cubicBezTo>
                <a:cubicBezTo>
                  <a:pt x="4719714" y="1087503"/>
                  <a:pt x="4763528" y="1167513"/>
                  <a:pt x="4773053" y="1209424"/>
                </a:cubicBezTo>
                <a:cubicBezTo>
                  <a:pt x="4777816" y="1231331"/>
                  <a:pt x="4778768" y="1254191"/>
                  <a:pt x="4781626" y="1277051"/>
                </a:cubicBezTo>
                <a:cubicBezTo>
                  <a:pt x="4786389" y="1318008"/>
                  <a:pt x="4788293" y="1358966"/>
                  <a:pt x="4790199" y="1399924"/>
                </a:cubicBezTo>
                <a:cubicBezTo>
                  <a:pt x="4792103" y="1453263"/>
                  <a:pt x="4782578" y="1507556"/>
                  <a:pt x="4774006" y="1560896"/>
                </a:cubicBezTo>
                <a:close/>
              </a:path>
            </a:pathLst>
          </a:custGeom>
          <a:solidFill>
            <a:schemeClr val="bg1"/>
          </a:solidFill>
          <a:ln w="9525" cap="flat">
            <a:noFill/>
            <a:prstDash val="solid"/>
            <a:miter/>
          </a:ln>
        </p:spPr>
        <p:txBody>
          <a:bodyPr rtlCol="0" anchor="ctr"/>
          <a:lstStyle/>
          <a:p>
            <a:endParaRPr lang="en-US"/>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sp>
        <p:nvSpPr>
          <p:cNvPr id="13" name="Freeform: Shape 12"/>
          <p:cNvSpPr/>
          <p:nvPr/>
        </p:nvSpPr>
        <p:spPr>
          <a:xfrm>
            <a:off x="2114549" y="2266060"/>
            <a:ext cx="3133726" cy="3129174"/>
          </a:xfrm>
          <a:custGeom>
            <a:avLst/>
            <a:gdLst>
              <a:gd name="connsiteX0" fmla="*/ 1120398 w 3133726"/>
              <a:gd name="connsiteY0" fmla="*/ 1546146 h 3129174"/>
              <a:gd name="connsiteX1" fmla="*/ 1155395 w 3133726"/>
              <a:gd name="connsiteY1" fmla="*/ 1559481 h 3129174"/>
              <a:gd name="connsiteX2" fmla="*/ 1277275 w 3133726"/>
              <a:gd name="connsiteY2" fmla="*/ 1956110 h 3129174"/>
              <a:gd name="connsiteX3" fmla="*/ 849660 w 3133726"/>
              <a:gd name="connsiteY3" fmla="*/ 1759860 h 3129174"/>
              <a:gd name="connsiteX4" fmla="*/ 1120398 w 3133726"/>
              <a:gd name="connsiteY4" fmla="*/ 1546146 h 3129174"/>
              <a:gd name="connsiteX5" fmla="*/ 2649296 w 3133726"/>
              <a:gd name="connsiteY5" fmla="*/ 1243816 h 3129174"/>
              <a:gd name="connsiteX6" fmla="*/ 2625685 w 3133726"/>
              <a:gd name="connsiteY6" fmla="*/ 1267427 h 3129174"/>
              <a:gd name="connsiteX7" fmla="*/ 2625685 w 3133726"/>
              <a:gd name="connsiteY7" fmla="*/ 1301072 h 3129174"/>
              <a:gd name="connsiteX8" fmla="*/ 2591467 w 3133726"/>
              <a:gd name="connsiteY8" fmla="*/ 1304521 h 3129174"/>
              <a:gd name="connsiteX9" fmla="*/ 2316192 w 3133726"/>
              <a:gd name="connsiteY9" fmla="*/ 1642272 h 3129174"/>
              <a:gd name="connsiteX10" fmla="*/ 2318639 w 3133726"/>
              <a:gd name="connsiteY10" fmla="*/ 1666550 h 3129174"/>
              <a:gd name="connsiteX11" fmla="*/ 3003255 w 3133726"/>
              <a:gd name="connsiteY11" fmla="*/ 1666550 h 3129174"/>
              <a:gd name="connsiteX12" fmla="*/ 3005702 w 3133726"/>
              <a:gd name="connsiteY12" fmla="*/ 1642272 h 3129174"/>
              <a:gd name="connsiteX13" fmla="*/ 2730427 w 3133726"/>
              <a:gd name="connsiteY13" fmla="*/ 1304521 h 3129174"/>
              <a:gd name="connsiteX14" fmla="*/ 2696208 w 3133726"/>
              <a:gd name="connsiteY14" fmla="*/ 1301072 h 3129174"/>
              <a:gd name="connsiteX15" fmla="*/ 2696208 w 3133726"/>
              <a:gd name="connsiteY15" fmla="*/ 1267427 h 3129174"/>
              <a:gd name="connsiteX16" fmla="*/ 2672597 w 3133726"/>
              <a:gd name="connsiteY16" fmla="*/ 1243816 h 3129174"/>
              <a:gd name="connsiteX17" fmla="*/ 1824085 w 3133726"/>
              <a:gd name="connsiteY17" fmla="*/ 1202701 h 3129174"/>
              <a:gd name="connsiteX18" fmla="*/ 1877675 w 3133726"/>
              <a:gd name="connsiteY18" fmla="*/ 1499247 h 3129174"/>
              <a:gd name="connsiteX19" fmla="*/ 1879257 w 3133726"/>
              <a:gd name="connsiteY19" fmla="*/ 1906364 h 3129174"/>
              <a:gd name="connsiteX20" fmla="*/ 1921795 w 3133726"/>
              <a:gd name="connsiteY20" fmla="*/ 2242522 h 3129174"/>
              <a:gd name="connsiteX21" fmla="*/ 1929651 w 3133726"/>
              <a:gd name="connsiteY21" fmla="*/ 2302086 h 3129174"/>
              <a:gd name="connsiteX22" fmla="*/ 1927996 w 3133726"/>
              <a:gd name="connsiteY22" fmla="*/ 2286635 h 3129174"/>
              <a:gd name="connsiteX23" fmla="*/ 2049876 w 3133726"/>
              <a:gd name="connsiteY23" fmla="*/ 2080057 h 3129174"/>
              <a:gd name="connsiteX24" fmla="*/ 2741913 w 3133726"/>
              <a:gd name="connsiteY24" fmla="*/ 1834228 h 3129174"/>
              <a:gd name="connsiteX25" fmla="*/ 2849333 w 3133726"/>
              <a:gd name="connsiteY25" fmla="*/ 1803243 h 3129174"/>
              <a:gd name="connsiteX26" fmla="*/ 2971213 w 3133726"/>
              <a:gd name="connsiteY26" fmla="*/ 1759860 h 3129174"/>
              <a:gd name="connsiteX27" fmla="*/ 2958818 w 3133726"/>
              <a:gd name="connsiteY27" fmla="*/ 1693755 h 3129174"/>
              <a:gd name="connsiteX28" fmla="*/ 2299836 w 3133726"/>
              <a:gd name="connsiteY28" fmla="*/ 1702018 h 3129174"/>
              <a:gd name="connsiteX29" fmla="*/ 2465099 w 3133726"/>
              <a:gd name="connsiteY29" fmla="*/ 1801176 h 3129174"/>
              <a:gd name="connsiteX30" fmla="*/ 2246126 w 3133726"/>
              <a:gd name="connsiteY30" fmla="*/ 1871412 h 3129174"/>
              <a:gd name="connsiteX31" fmla="*/ 1946587 w 3133726"/>
              <a:gd name="connsiteY31" fmla="*/ 1656571 h 3129174"/>
              <a:gd name="connsiteX32" fmla="*/ 1888887 w 3133726"/>
              <a:gd name="connsiteY32" fmla="*/ 1229678 h 3129174"/>
              <a:gd name="connsiteX33" fmla="*/ 1624233 w 3133726"/>
              <a:gd name="connsiteY33" fmla="*/ 67371 h 3129174"/>
              <a:gd name="connsiteX34" fmla="*/ 1492116 w 3133726"/>
              <a:gd name="connsiteY34" fmla="*/ 255974 h 3129174"/>
              <a:gd name="connsiteX35" fmla="*/ 1430143 w 3133726"/>
              <a:gd name="connsiteY35" fmla="*/ 450157 h 3129174"/>
              <a:gd name="connsiteX36" fmla="*/ 1357842 w 3133726"/>
              <a:gd name="connsiteY36" fmla="*/ 797208 h 3129174"/>
              <a:gd name="connsiteX37" fmla="*/ 1421880 w 3133726"/>
              <a:gd name="connsiteY37" fmla="*/ 978996 h 3129174"/>
              <a:gd name="connsiteX38" fmla="*/ 1358551 w 3133726"/>
              <a:gd name="connsiteY38" fmla="*/ 1098974 h 3129174"/>
              <a:gd name="connsiteX39" fmla="*/ 1338873 w 3133726"/>
              <a:gd name="connsiteY39" fmla="*/ 1106481 h 3129174"/>
              <a:gd name="connsiteX40" fmla="*/ 1492887 w 3133726"/>
              <a:gd name="connsiteY40" fmla="*/ 1453010 h 3129174"/>
              <a:gd name="connsiteX41" fmla="*/ 1820669 w 3133726"/>
              <a:gd name="connsiteY41" fmla="*/ 1453010 h 3129174"/>
              <a:gd name="connsiteX42" fmla="*/ 1772530 w 3133726"/>
              <a:gd name="connsiteY42" fmla="*/ 1185716 h 3129174"/>
              <a:gd name="connsiteX43" fmla="*/ 1777468 w 3133726"/>
              <a:gd name="connsiteY43" fmla="*/ 1187138 h 3129174"/>
              <a:gd name="connsiteX44" fmla="*/ 1743496 w 3133726"/>
              <a:gd name="connsiteY44" fmla="*/ 1169726 h 3129174"/>
              <a:gd name="connsiteX45" fmla="*/ 1684235 w 3133726"/>
              <a:gd name="connsiteY45" fmla="*/ 1026510 h 3129174"/>
              <a:gd name="connsiteX46" fmla="*/ 1686299 w 3133726"/>
              <a:gd name="connsiteY46" fmla="*/ 1026510 h 3129174"/>
              <a:gd name="connsiteX47" fmla="*/ 1762734 w 3133726"/>
              <a:gd name="connsiteY47" fmla="*/ 925286 h 3129174"/>
              <a:gd name="connsiteX48" fmla="*/ 1781325 w 3133726"/>
              <a:gd name="connsiteY48" fmla="*/ 898432 h 3129174"/>
              <a:gd name="connsiteX49" fmla="*/ 1820576 w 3133726"/>
              <a:gd name="connsiteY49" fmla="*/ 757959 h 3129174"/>
              <a:gd name="connsiteX50" fmla="*/ 1845365 w 3133726"/>
              <a:gd name="connsiteY50" fmla="*/ 185738 h 3129174"/>
              <a:gd name="connsiteX51" fmla="*/ 1801983 w 3133726"/>
              <a:gd name="connsiteY51" fmla="*/ 123764 h 3129174"/>
              <a:gd name="connsiteX52" fmla="*/ 1624233 w 3133726"/>
              <a:gd name="connsiteY52" fmla="*/ 67371 h 3129174"/>
              <a:gd name="connsiteX53" fmla="*/ 1566863 w 3133726"/>
              <a:gd name="connsiteY53" fmla="*/ 0 h 3129174"/>
              <a:gd name="connsiteX54" fmla="*/ 3133726 w 3133726"/>
              <a:gd name="connsiteY54" fmla="*/ 1566863 h 3129174"/>
              <a:gd name="connsiteX55" fmla="*/ 1727066 w 3133726"/>
              <a:gd name="connsiteY55" fmla="*/ 3125637 h 3129174"/>
              <a:gd name="connsiteX56" fmla="*/ 1723380 w 3133726"/>
              <a:gd name="connsiteY56" fmla="*/ 3125823 h 3129174"/>
              <a:gd name="connsiteX57" fmla="*/ 1476719 w 3133726"/>
              <a:gd name="connsiteY57" fmla="*/ 3129174 h 3129174"/>
              <a:gd name="connsiteX58" fmla="*/ 1406660 w 3133726"/>
              <a:gd name="connsiteY58" fmla="*/ 3125637 h 3129174"/>
              <a:gd name="connsiteX59" fmla="*/ 1352458 w 3133726"/>
              <a:gd name="connsiteY59" fmla="*/ 3117364 h 3129174"/>
              <a:gd name="connsiteX60" fmla="*/ 1444748 w 3133726"/>
              <a:gd name="connsiteY60" fmla="*/ 2018158 h 3129174"/>
              <a:gd name="connsiteX61" fmla="*/ 1266605 w 3133726"/>
              <a:gd name="connsiteY61" fmla="*/ 2019426 h 3129174"/>
              <a:gd name="connsiteX62" fmla="*/ 1286241 w 3133726"/>
              <a:gd name="connsiteY62" fmla="*/ 1972711 h 3129174"/>
              <a:gd name="connsiteX63" fmla="*/ 1445381 w 3133726"/>
              <a:gd name="connsiteY63" fmla="*/ 1957511 h 3129174"/>
              <a:gd name="connsiteX64" fmla="*/ 1446648 w 3133726"/>
              <a:gd name="connsiteY64" fmla="*/ 1467736 h 3129174"/>
              <a:gd name="connsiteX65" fmla="*/ 1300225 w 3133726"/>
              <a:gd name="connsiteY65" fmla="*/ 1119801 h 3129174"/>
              <a:gd name="connsiteX66" fmla="*/ 1246290 w 3133726"/>
              <a:gd name="connsiteY66" fmla="*/ 1133931 h 3129174"/>
              <a:gd name="connsiteX67" fmla="*/ 595568 w 3133726"/>
              <a:gd name="connsiteY67" fmla="*/ 1693755 h 3129174"/>
              <a:gd name="connsiteX68" fmla="*/ 610030 w 3133726"/>
              <a:gd name="connsiteY68" fmla="*/ 1867281 h 3129174"/>
              <a:gd name="connsiteX69" fmla="*/ 1149197 w 3133726"/>
              <a:gd name="connsiteY69" fmla="*/ 2104846 h 3129174"/>
              <a:gd name="connsiteX70" fmla="*/ 1219433 w 3133726"/>
              <a:gd name="connsiteY70" fmla="*/ 2311424 h 3129174"/>
              <a:gd name="connsiteX71" fmla="*/ 1159527 w 3133726"/>
              <a:gd name="connsiteY71" fmla="*/ 2577908 h 3129174"/>
              <a:gd name="connsiteX72" fmla="*/ 1128282 w 3133726"/>
              <a:gd name="connsiteY72" fmla="*/ 3031088 h 3129174"/>
              <a:gd name="connsiteX73" fmla="*/ 1125469 w 3133726"/>
              <a:gd name="connsiteY73" fmla="*/ 3069594 h 3129174"/>
              <a:gd name="connsiteX74" fmla="*/ 1100926 w 3133726"/>
              <a:gd name="connsiteY74" fmla="*/ 3063283 h 3129174"/>
              <a:gd name="connsiteX75" fmla="*/ 0 w 3133726"/>
              <a:gd name="connsiteY75" fmla="*/ 1566863 h 3129174"/>
              <a:gd name="connsiteX76" fmla="*/ 1566863 w 3133726"/>
              <a:gd name="connsiteY76" fmla="*/ 0 h 312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3133726" h="3129174">
                <a:moveTo>
                  <a:pt x="1120398" y="1546146"/>
                </a:moveTo>
                <a:cubicBezTo>
                  <a:pt x="1132575" y="1547247"/>
                  <a:pt x="1144291" y="1551476"/>
                  <a:pt x="1155395" y="1559481"/>
                </a:cubicBezTo>
                <a:cubicBezTo>
                  <a:pt x="1219433" y="1606993"/>
                  <a:pt x="1341315" y="1877611"/>
                  <a:pt x="1277275" y="1956110"/>
                </a:cubicBezTo>
                <a:cubicBezTo>
                  <a:pt x="1231828" y="2011885"/>
                  <a:pt x="928160" y="1807374"/>
                  <a:pt x="849660" y="1759860"/>
                </a:cubicBezTo>
                <a:cubicBezTo>
                  <a:pt x="927384" y="1683943"/>
                  <a:pt x="1035159" y="1538435"/>
                  <a:pt x="1120398" y="1546146"/>
                </a:cubicBezTo>
                <a:close/>
                <a:moveTo>
                  <a:pt x="2649296" y="1243816"/>
                </a:moveTo>
                <a:cubicBezTo>
                  <a:pt x="2636256" y="1243816"/>
                  <a:pt x="2625685" y="1254386"/>
                  <a:pt x="2625685" y="1267427"/>
                </a:cubicBezTo>
                <a:lnTo>
                  <a:pt x="2625685" y="1301072"/>
                </a:lnTo>
                <a:lnTo>
                  <a:pt x="2591467" y="1304521"/>
                </a:lnTo>
                <a:cubicBezTo>
                  <a:pt x="2434368" y="1336668"/>
                  <a:pt x="2316192" y="1475669"/>
                  <a:pt x="2316192" y="1642272"/>
                </a:cubicBezTo>
                <a:lnTo>
                  <a:pt x="2318639" y="1666550"/>
                </a:lnTo>
                <a:lnTo>
                  <a:pt x="3003255" y="1666550"/>
                </a:lnTo>
                <a:lnTo>
                  <a:pt x="3005702" y="1642272"/>
                </a:lnTo>
                <a:cubicBezTo>
                  <a:pt x="3005702" y="1475669"/>
                  <a:pt x="2887526" y="1336668"/>
                  <a:pt x="2730427" y="1304521"/>
                </a:cubicBezTo>
                <a:lnTo>
                  <a:pt x="2696208" y="1301072"/>
                </a:lnTo>
                <a:lnTo>
                  <a:pt x="2696208" y="1267427"/>
                </a:lnTo>
                <a:cubicBezTo>
                  <a:pt x="2696208" y="1254386"/>
                  <a:pt x="2685637" y="1243816"/>
                  <a:pt x="2672597" y="1243816"/>
                </a:cubicBezTo>
                <a:close/>
                <a:moveTo>
                  <a:pt x="1824085" y="1202701"/>
                </a:moveTo>
                <a:lnTo>
                  <a:pt x="1877675" y="1499247"/>
                </a:lnTo>
                <a:cubicBezTo>
                  <a:pt x="1891795" y="1586550"/>
                  <a:pt x="1892927" y="1788843"/>
                  <a:pt x="1879257" y="1906364"/>
                </a:cubicBezTo>
                <a:cubicBezTo>
                  <a:pt x="1892228" y="2022243"/>
                  <a:pt x="1907106" y="2134234"/>
                  <a:pt x="1921795" y="2242522"/>
                </a:cubicBezTo>
                <a:lnTo>
                  <a:pt x="1929651" y="2302086"/>
                </a:lnTo>
                <a:lnTo>
                  <a:pt x="1927996" y="2286635"/>
                </a:lnTo>
                <a:cubicBezTo>
                  <a:pt x="1911470" y="2160621"/>
                  <a:pt x="1927996" y="2102779"/>
                  <a:pt x="2049876" y="2080057"/>
                </a:cubicBezTo>
                <a:cubicBezTo>
                  <a:pt x="2283310" y="2032543"/>
                  <a:pt x="2527072" y="1943716"/>
                  <a:pt x="2741913" y="1834228"/>
                </a:cubicBezTo>
                <a:cubicBezTo>
                  <a:pt x="2787360" y="1838360"/>
                  <a:pt x="2820412" y="1834228"/>
                  <a:pt x="2849333" y="1803243"/>
                </a:cubicBezTo>
                <a:cubicBezTo>
                  <a:pt x="2923701" y="1745401"/>
                  <a:pt x="2890649" y="1782585"/>
                  <a:pt x="2971213" y="1759860"/>
                </a:cubicBezTo>
                <a:cubicBezTo>
                  <a:pt x="3060043" y="1714413"/>
                  <a:pt x="3018727" y="1691691"/>
                  <a:pt x="2958818" y="1693755"/>
                </a:cubicBezTo>
                <a:cubicBezTo>
                  <a:pt x="2843135" y="1699954"/>
                  <a:pt x="2456836" y="1702018"/>
                  <a:pt x="2299836" y="1702018"/>
                </a:cubicBezTo>
                <a:cubicBezTo>
                  <a:pt x="2349415" y="1813570"/>
                  <a:pt x="2429979" y="1743334"/>
                  <a:pt x="2465099" y="1801176"/>
                </a:cubicBezTo>
                <a:cubicBezTo>
                  <a:pt x="2398994" y="1885874"/>
                  <a:pt x="2326690" y="1859018"/>
                  <a:pt x="2246126" y="1871412"/>
                </a:cubicBezTo>
                <a:cubicBezTo>
                  <a:pt x="1958982" y="1914795"/>
                  <a:pt x="1927996" y="1945780"/>
                  <a:pt x="1946587" y="1656571"/>
                </a:cubicBezTo>
                <a:cubicBezTo>
                  <a:pt x="1955626" y="1499315"/>
                  <a:pt x="2015275" y="1310425"/>
                  <a:pt x="1888887" y="1229678"/>
                </a:cubicBezTo>
                <a:close/>
                <a:moveTo>
                  <a:pt x="1624233" y="67371"/>
                </a:moveTo>
                <a:cubicBezTo>
                  <a:pt x="1552960" y="60371"/>
                  <a:pt x="1520521" y="104915"/>
                  <a:pt x="1492116" y="255974"/>
                </a:cubicBezTo>
                <a:cubicBezTo>
                  <a:pt x="1477657" y="328277"/>
                  <a:pt x="1440473" y="377856"/>
                  <a:pt x="1430143" y="450157"/>
                </a:cubicBezTo>
                <a:cubicBezTo>
                  <a:pt x="1415683" y="569972"/>
                  <a:pt x="1314459" y="675328"/>
                  <a:pt x="1357842" y="797208"/>
                </a:cubicBezTo>
                <a:cubicBezTo>
                  <a:pt x="1380564" y="863313"/>
                  <a:pt x="1411552" y="972800"/>
                  <a:pt x="1421880" y="978996"/>
                </a:cubicBezTo>
                <a:cubicBezTo>
                  <a:pt x="1414134" y="1023928"/>
                  <a:pt x="1434275" y="1063049"/>
                  <a:pt x="1358551" y="1098974"/>
                </a:cubicBezTo>
                <a:lnTo>
                  <a:pt x="1338873" y="1106481"/>
                </a:lnTo>
                <a:lnTo>
                  <a:pt x="1492887" y="1453010"/>
                </a:lnTo>
                <a:lnTo>
                  <a:pt x="1820669" y="1453010"/>
                </a:lnTo>
                <a:lnTo>
                  <a:pt x="1772530" y="1185716"/>
                </a:lnTo>
                <a:lnTo>
                  <a:pt x="1777468" y="1187138"/>
                </a:lnTo>
                <a:lnTo>
                  <a:pt x="1743496" y="1169726"/>
                </a:lnTo>
                <a:cubicBezTo>
                  <a:pt x="1684234" y="1131865"/>
                  <a:pt x="1679586" y="1079188"/>
                  <a:pt x="1684235" y="1026510"/>
                </a:cubicBezTo>
                <a:cubicBezTo>
                  <a:pt x="1684235" y="1026510"/>
                  <a:pt x="1686299" y="1026510"/>
                  <a:pt x="1686299" y="1026510"/>
                </a:cubicBezTo>
                <a:cubicBezTo>
                  <a:pt x="1690431" y="997589"/>
                  <a:pt x="1742076" y="964537"/>
                  <a:pt x="1762734" y="925286"/>
                </a:cubicBezTo>
                <a:cubicBezTo>
                  <a:pt x="1768930" y="917023"/>
                  <a:pt x="1775129" y="906695"/>
                  <a:pt x="1781325" y="898432"/>
                </a:cubicBezTo>
                <a:cubicBezTo>
                  <a:pt x="1816444" y="852985"/>
                  <a:pt x="1814377" y="805471"/>
                  <a:pt x="1820576" y="757959"/>
                </a:cubicBezTo>
                <a:cubicBezTo>
                  <a:pt x="1878418" y="532788"/>
                  <a:pt x="1822641" y="379921"/>
                  <a:pt x="1845365" y="185738"/>
                </a:cubicBezTo>
                <a:cubicBezTo>
                  <a:pt x="1849497" y="154752"/>
                  <a:pt x="1832971" y="136159"/>
                  <a:pt x="1801983" y="123764"/>
                </a:cubicBezTo>
                <a:cubicBezTo>
                  <a:pt x="1723742" y="94327"/>
                  <a:pt x="1666997" y="71571"/>
                  <a:pt x="1624233" y="67371"/>
                </a:cubicBezTo>
                <a:close/>
                <a:moveTo>
                  <a:pt x="1566863" y="0"/>
                </a:moveTo>
                <a:cubicBezTo>
                  <a:pt x="2432218" y="0"/>
                  <a:pt x="3133726" y="701508"/>
                  <a:pt x="3133726" y="1566863"/>
                </a:cubicBezTo>
                <a:cubicBezTo>
                  <a:pt x="3133726" y="2378134"/>
                  <a:pt x="2517166" y="3045398"/>
                  <a:pt x="1727066" y="3125637"/>
                </a:cubicBezTo>
                <a:lnTo>
                  <a:pt x="1723380" y="3125823"/>
                </a:lnTo>
                <a:lnTo>
                  <a:pt x="1476719" y="3129174"/>
                </a:lnTo>
                <a:lnTo>
                  <a:pt x="1406660" y="3125637"/>
                </a:lnTo>
                <a:lnTo>
                  <a:pt x="1352458" y="3117364"/>
                </a:lnTo>
                <a:lnTo>
                  <a:pt x="1444748" y="2018158"/>
                </a:lnTo>
                <a:lnTo>
                  <a:pt x="1266605" y="2019426"/>
                </a:lnTo>
                <a:lnTo>
                  <a:pt x="1286241" y="1972711"/>
                </a:lnTo>
                <a:lnTo>
                  <a:pt x="1445381" y="1957511"/>
                </a:lnTo>
                <a:cubicBezTo>
                  <a:pt x="1445803" y="1794252"/>
                  <a:pt x="1446226" y="1630994"/>
                  <a:pt x="1446648" y="1467736"/>
                </a:cubicBezTo>
                <a:lnTo>
                  <a:pt x="1300225" y="1119801"/>
                </a:lnTo>
                <a:lnTo>
                  <a:pt x="1246290" y="1133931"/>
                </a:lnTo>
                <a:cubicBezTo>
                  <a:pt x="938487" y="1204167"/>
                  <a:pt x="798015" y="1468587"/>
                  <a:pt x="595568" y="1693755"/>
                </a:cubicBezTo>
                <a:cubicBezTo>
                  <a:pt x="537726" y="1757796"/>
                  <a:pt x="531530" y="1817702"/>
                  <a:pt x="610030" y="1867281"/>
                </a:cubicBezTo>
                <a:cubicBezTo>
                  <a:pt x="802146" y="1989163"/>
                  <a:pt x="971540" y="2020148"/>
                  <a:pt x="1149197" y="2104846"/>
                </a:cubicBezTo>
                <a:cubicBezTo>
                  <a:pt x="1314459" y="2183346"/>
                  <a:pt x="1281407" y="2137899"/>
                  <a:pt x="1219433" y="2311424"/>
                </a:cubicBezTo>
                <a:cubicBezTo>
                  <a:pt x="1188448" y="2398187"/>
                  <a:pt x="1167790" y="2484949"/>
                  <a:pt x="1159527" y="2577908"/>
                </a:cubicBezTo>
                <a:cubicBezTo>
                  <a:pt x="1146099" y="2739039"/>
                  <a:pt x="1137836" y="2885193"/>
                  <a:pt x="1128282" y="3031088"/>
                </a:cubicBezTo>
                <a:lnTo>
                  <a:pt x="1125469" y="3069594"/>
                </a:lnTo>
                <a:lnTo>
                  <a:pt x="1100926" y="3063283"/>
                </a:lnTo>
                <a:cubicBezTo>
                  <a:pt x="463105" y="2864901"/>
                  <a:pt x="0" y="2269964"/>
                  <a:pt x="0" y="1566863"/>
                </a:cubicBezTo>
                <a:cubicBezTo>
                  <a:pt x="0" y="701508"/>
                  <a:pt x="701508" y="0"/>
                  <a:pt x="1566863"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674308" y="1947860"/>
            <a:ext cx="3602418" cy="1077218"/>
          </a:xfrm>
          <a:prstGeom prst="rect">
            <a:avLst/>
          </a:prstGeom>
          <a:noFill/>
        </p:spPr>
        <p:txBody>
          <a:bodyPr wrap="square" rtlCol="0" anchor="ctr">
            <a:spAutoFit/>
          </a:bodyPr>
          <a:lstStyle/>
          <a:p>
            <a:r>
              <a:rPr lang="en-US" altLang="ko-KR" sz="3200" b="1" dirty="0">
                <a:solidFill>
                  <a:schemeClr val="accent1"/>
                </a:solidFill>
                <a:cs typeface="Arial" panose="020B0604020202020204" pitchFamily="34" charset="0"/>
              </a:rPr>
              <a:t>Awesome</a:t>
            </a:r>
            <a:endParaRPr lang="en-US" altLang="ko-KR" sz="3200" b="1" dirty="0">
              <a:solidFill>
                <a:schemeClr val="accent1"/>
              </a:solidFill>
              <a:cs typeface="Arial" panose="020B0604020202020204" pitchFamily="34" charset="0"/>
            </a:endParaRPr>
          </a:p>
          <a:p>
            <a:r>
              <a:rPr lang="en-GB" altLang="ko-KR" sz="3200" b="1" dirty="0">
                <a:solidFill>
                  <a:schemeClr val="accent1"/>
                </a:solidFill>
                <a:cs typeface="Arial" panose="020B0604020202020204" pitchFamily="34" charset="0"/>
              </a:rPr>
              <a:t>P</a:t>
            </a:r>
            <a:r>
              <a:rPr lang="en-US" altLang="ko-KR" sz="3200" b="1" dirty="0" err="1">
                <a:solidFill>
                  <a:schemeClr val="accent1"/>
                </a:solidFill>
                <a:cs typeface="Arial" panose="020B0604020202020204" pitchFamily="34" charset="0"/>
              </a:rPr>
              <a:t>resentation</a:t>
            </a:r>
            <a:endParaRPr lang="en-US" altLang="ko-KR" sz="3200" b="1" dirty="0">
              <a:solidFill>
                <a:schemeClr val="accent1"/>
              </a:solidFill>
              <a:cs typeface="Arial" panose="020B0604020202020204" pitchFamily="34" charset="0"/>
            </a:endParaRPr>
          </a:p>
        </p:txBody>
      </p:sp>
      <p:sp>
        <p:nvSpPr>
          <p:cNvPr id="23" name="Freeform 63"/>
          <p:cNvSpPr/>
          <p:nvPr/>
        </p:nvSpPr>
        <p:spPr>
          <a:xfrm>
            <a:off x="5197938" y="2225189"/>
            <a:ext cx="1033576" cy="624655"/>
          </a:xfrm>
          <a:custGeom>
            <a:avLst/>
            <a:gdLst>
              <a:gd name="connsiteX0" fmla="*/ 0 w 660400"/>
              <a:gd name="connsiteY0" fmla="*/ 330200 h 330200"/>
              <a:gd name="connsiteX1" fmla="*/ 313266 w 660400"/>
              <a:gd name="connsiteY1" fmla="*/ 8466 h 330200"/>
              <a:gd name="connsiteX2" fmla="*/ 660400 w 660400"/>
              <a:gd name="connsiteY2" fmla="*/ 0 h 330200"/>
              <a:gd name="connsiteX0-1" fmla="*/ 0 w 783081"/>
              <a:gd name="connsiteY0-2" fmla="*/ 228955 h 228955"/>
              <a:gd name="connsiteX1-3" fmla="*/ 435947 w 783081"/>
              <a:gd name="connsiteY1-4" fmla="*/ 8466 h 228955"/>
              <a:gd name="connsiteX2-5" fmla="*/ 783081 w 783081"/>
              <a:gd name="connsiteY2-6" fmla="*/ 0 h 228955"/>
            </a:gdLst>
            <a:ahLst/>
            <a:cxnLst>
              <a:cxn ang="0">
                <a:pos x="connsiteX0-1" y="connsiteY0-2"/>
              </a:cxn>
              <a:cxn ang="0">
                <a:pos x="connsiteX1-3" y="connsiteY1-4"/>
              </a:cxn>
              <a:cxn ang="0">
                <a:pos x="connsiteX2-5" y="connsiteY2-6"/>
              </a:cxn>
            </a:cxnLst>
            <a:rect l="l" t="t" r="r" b="b"/>
            <a:pathLst>
              <a:path w="783081" h="228955">
                <a:moveTo>
                  <a:pt x="0" y="228955"/>
                </a:moveTo>
                <a:lnTo>
                  <a:pt x="435947" y="8466"/>
                </a:lnTo>
                <a:lnTo>
                  <a:pt x="783081" y="0"/>
                </a:lnTo>
              </a:path>
            </a:pathLst>
          </a:custGeom>
          <a:ln w="952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24" name="Freeform 79"/>
          <p:cNvSpPr/>
          <p:nvPr/>
        </p:nvSpPr>
        <p:spPr>
          <a:xfrm>
            <a:off x="5367226" y="3830647"/>
            <a:ext cx="890699" cy="256684"/>
          </a:xfrm>
          <a:custGeom>
            <a:avLst/>
            <a:gdLst>
              <a:gd name="connsiteX0" fmla="*/ 0 w 304800"/>
              <a:gd name="connsiteY0" fmla="*/ 321734 h 321734"/>
              <a:gd name="connsiteX1" fmla="*/ 135467 w 304800"/>
              <a:gd name="connsiteY1" fmla="*/ 0 h 321734"/>
              <a:gd name="connsiteX2" fmla="*/ 304800 w 304800"/>
              <a:gd name="connsiteY2" fmla="*/ 0 h 321734"/>
              <a:gd name="connsiteX0-1" fmla="*/ 0 w 311461"/>
              <a:gd name="connsiteY0-2" fmla="*/ 97475 h 97475"/>
              <a:gd name="connsiteX1-3" fmla="*/ 142128 w 311461"/>
              <a:gd name="connsiteY1-4" fmla="*/ 0 h 97475"/>
              <a:gd name="connsiteX2-5" fmla="*/ 311461 w 311461"/>
              <a:gd name="connsiteY2-6" fmla="*/ 0 h 97475"/>
            </a:gdLst>
            <a:ahLst/>
            <a:cxnLst>
              <a:cxn ang="0">
                <a:pos x="connsiteX0-1" y="connsiteY0-2"/>
              </a:cxn>
              <a:cxn ang="0">
                <a:pos x="connsiteX1-3" y="connsiteY1-4"/>
              </a:cxn>
              <a:cxn ang="0">
                <a:pos x="connsiteX2-5" y="connsiteY2-6"/>
              </a:cxn>
            </a:cxnLst>
            <a:rect l="l" t="t" r="r" b="b"/>
            <a:pathLst>
              <a:path w="311461" h="97475">
                <a:moveTo>
                  <a:pt x="0" y="97475"/>
                </a:moveTo>
                <a:lnTo>
                  <a:pt x="142128" y="0"/>
                </a:lnTo>
                <a:lnTo>
                  <a:pt x="311461" y="0"/>
                </a:lnTo>
              </a:path>
            </a:pathLst>
          </a:custGeom>
          <a:ln w="952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grpSp>
        <p:nvGrpSpPr>
          <p:cNvPr id="25" name="Group 24"/>
          <p:cNvGrpSpPr/>
          <p:nvPr/>
        </p:nvGrpSpPr>
        <p:grpSpPr>
          <a:xfrm>
            <a:off x="7600950" y="1839407"/>
            <a:ext cx="3096303" cy="853305"/>
            <a:chOff x="910640" y="3014284"/>
            <a:chExt cx="1527408" cy="2134259"/>
          </a:xfrm>
        </p:grpSpPr>
        <p:sp>
          <p:nvSpPr>
            <p:cNvPr id="26" name="TextBox 25"/>
            <p:cNvSpPr txBox="1"/>
            <p:nvPr/>
          </p:nvSpPr>
          <p:spPr>
            <a:xfrm>
              <a:off x="910640" y="3014284"/>
              <a:ext cx="1527408" cy="692821"/>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anose="020B0604020202020204" pitchFamily="34" charset="0"/>
                </a:rPr>
                <a:t>Content  Here</a:t>
              </a:r>
              <a:endParaRPr lang="ko-KR" altLang="en-US" sz="1200" b="1" dirty="0">
                <a:solidFill>
                  <a:schemeClr val="tx1">
                    <a:lumMod val="75000"/>
                    <a:lumOff val="25000"/>
                  </a:schemeClr>
                </a:solidFill>
                <a:cs typeface="Arial" panose="020B0604020202020204" pitchFamily="34" charset="0"/>
              </a:endParaRPr>
            </a:p>
          </p:txBody>
        </p:sp>
        <p:sp>
          <p:nvSpPr>
            <p:cNvPr id="27" name="TextBox 26"/>
            <p:cNvSpPr txBox="1"/>
            <p:nvPr/>
          </p:nvSpPr>
          <p:spPr>
            <a:xfrm>
              <a:off x="910640" y="3531961"/>
              <a:ext cx="1527408" cy="1616582"/>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grpSp>
      <p:grpSp>
        <p:nvGrpSpPr>
          <p:cNvPr id="28" name="Group 27"/>
          <p:cNvGrpSpPr/>
          <p:nvPr/>
        </p:nvGrpSpPr>
        <p:grpSpPr>
          <a:xfrm>
            <a:off x="7600950" y="3465276"/>
            <a:ext cx="3096303" cy="853305"/>
            <a:chOff x="910640" y="3014284"/>
            <a:chExt cx="1527408" cy="2134259"/>
          </a:xfrm>
        </p:grpSpPr>
        <p:sp>
          <p:nvSpPr>
            <p:cNvPr id="29" name="TextBox 28"/>
            <p:cNvSpPr txBox="1"/>
            <p:nvPr/>
          </p:nvSpPr>
          <p:spPr>
            <a:xfrm>
              <a:off x="910640" y="3014284"/>
              <a:ext cx="1527408" cy="692821"/>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anose="020B0604020202020204" pitchFamily="34" charset="0"/>
                </a:rPr>
                <a:t>Content  Here</a:t>
              </a:r>
              <a:endParaRPr lang="ko-KR" altLang="en-US" sz="1200" b="1" dirty="0">
                <a:solidFill>
                  <a:schemeClr val="tx1">
                    <a:lumMod val="75000"/>
                    <a:lumOff val="25000"/>
                  </a:schemeClr>
                </a:solidFill>
                <a:cs typeface="Arial" panose="020B0604020202020204" pitchFamily="34" charset="0"/>
              </a:endParaRPr>
            </a:p>
          </p:txBody>
        </p:sp>
        <p:sp>
          <p:nvSpPr>
            <p:cNvPr id="30" name="TextBox 29"/>
            <p:cNvSpPr txBox="1"/>
            <p:nvPr/>
          </p:nvSpPr>
          <p:spPr>
            <a:xfrm>
              <a:off x="910640" y="3531961"/>
              <a:ext cx="1527408" cy="1616582"/>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grpSp>
      <p:grpSp>
        <p:nvGrpSpPr>
          <p:cNvPr id="31" name="Group 30"/>
          <p:cNvGrpSpPr/>
          <p:nvPr/>
        </p:nvGrpSpPr>
        <p:grpSpPr>
          <a:xfrm>
            <a:off x="7600951" y="5091146"/>
            <a:ext cx="3096303" cy="853305"/>
            <a:chOff x="910640" y="3014284"/>
            <a:chExt cx="1527408" cy="2134259"/>
          </a:xfrm>
        </p:grpSpPr>
        <p:sp>
          <p:nvSpPr>
            <p:cNvPr id="32" name="TextBox 31"/>
            <p:cNvSpPr txBox="1"/>
            <p:nvPr/>
          </p:nvSpPr>
          <p:spPr>
            <a:xfrm>
              <a:off x="910640" y="3014284"/>
              <a:ext cx="1527408" cy="692821"/>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anose="020B0604020202020204" pitchFamily="34" charset="0"/>
                </a:rPr>
                <a:t>Content  Here</a:t>
              </a:r>
              <a:endParaRPr lang="ko-KR" altLang="en-US" sz="1200" b="1" dirty="0">
                <a:solidFill>
                  <a:schemeClr val="tx1">
                    <a:lumMod val="75000"/>
                    <a:lumOff val="25000"/>
                  </a:schemeClr>
                </a:solidFill>
                <a:cs typeface="Arial" panose="020B0604020202020204" pitchFamily="34" charset="0"/>
              </a:endParaRPr>
            </a:p>
          </p:txBody>
        </p:sp>
        <p:sp>
          <p:nvSpPr>
            <p:cNvPr id="33" name="TextBox 32"/>
            <p:cNvSpPr txBox="1"/>
            <p:nvPr/>
          </p:nvSpPr>
          <p:spPr>
            <a:xfrm>
              <a:off x="910640" y="3531961"/>
              <a:ext cx="1527408" cy="1616582"/>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grpSp>
      <p:sp>
        <p:nvSpPr>
          <p:cNvPr id="34" name="Freeform 63"/>
          <p:cNvSpPr/>
          <p:nvPr/>
        </p:nvSpPr>
        <p:spPr>
          <a:xfrm flipV="1">
            <a:off x="5086350" y="5120427"/>
            <a:ext cx="1125389" cy="397372"/>
          </a:xfrm>
          <a:custGeom>
            <a:avLst/>
            <a:gdLst>
              <a:gd name="connsiteX0" fmla="*/ 0 w 660400"/>
              <a:gd name="connsiteY0" fmla="*/ 330200 h 330200"/>
              <a:gd name="connsiteX1" fmla="*/ 313266 w 660400"/>
              <a:gd name="connsiteY1" fmla="*/ 8466 h 330200"/>
              <a:gd name="connsiteX2" fmla="*/ 660400 w 660400"/>
              <a:gd name="connsiteY2" fmla="*/ 0 h 330200"/>
            </a:gdLst>
            <a:ahLst/>
            <a:cxnLst>
              <a:cxn ang="0">
                <a:pos x="connsiteX0" y="connsiteY0"/>
              </a:cxn>
              <a:cxn ang="0">
                <a:pos x="connsiteX1" y="connsiteY1"/>
              </a:cxn>
              <a:cxn ang="0">
                <a:pos x="connsiteX2" y="connsiteY2"/>
              </a:cxn>
            </a:cxnLst>
            <a:rect l="l" t="t" r="r" b="b"/>
            <a:pathLst>
              <a:path w="660400" h="330200">
                <a:moveTo>
                  <a:pt x="0" y="330200"/>
                </a:moveTo>
                <a:lnTo>
                  <a:pt x="313266" y="8466"/>
                </a:lnTo>
                <a:lnTo>
                  <a:pt x="660400" y="0"/>
                </a:lnTo>
              </a:path>
            </a:pathLst>
          </a:custGeom>
          <a:ln w="952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35" name="Oval 34"/>
          <p:cNvSpPr/>
          <p:nvPr/>
        </p:nvSpPr>
        <p:spPr>
          <a:xfrm>
            <a:off x="6688516" y="1903936"/>
            <a:ext cx="724247" cy="7242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6688515" y="3529805"/>
            <a:ext cx="724247" cy="7242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6688515" y="5155675"/>
            <a:ext cx="724247" cy="7242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p:cNvSpPr/>
          <p:nvPr/>
        </p:nvSpPr>
        <p:spPr>
          <a:xfrm>
            <a:off x="6912525" y="3719255"/>
            <a:ext cx="276225" cy="400050"/>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bg1"/>
          </a:solidFill>
          <a:ln w="9525" cap="flat">
            <a:noFill/>
            <a:prstDash val="solid"/>
            <a:miter/>
          </a:ln>
        </p:spPr>
        <p:txBody>
          <a:bodyPr rtlCol="0" anchor="ctr"/>
          <a:lstStyle/>
          <a:p>
            <a:endParaRPr lang="en-US"/>
          </a:p>
        </p:txBody>
      </p:sp>
      <p:grpSp>
        <p:nvGrpSpPr>
          <p:cNvPr id="39" name="Group 38"/>
          <p:cNvGrpSpPr/>
          <p:nvPr/>
        </p:nvGrpSpPr>
        <p:grpSpPr>
          <a:xfrm>
            <a:off x="6780600" y="5395234"/>
            <a:ext cx="540074" cy="299230"/>
            <a:chOff x="3293429" y="2401985"/>
            <a:chExt cx="704850" cy="390525"/>
          </a:xfrm>
          <a:solidFill>
            <a:schemeClr val="bg1"/>
          </a:solidFill>
        </p:grpSpPr>
        <p:sp>
          <p:nvSpPr>
            <p:cNvPr id="40" name="Freeform: Shape 39"/>
            <p:cNvSpPr/>
            <p:nvPr/>
          </p:nvSpPr>
          <p:spPr>
            <a:xfrm>
              <a:off x="3483843" y="2401985"/>
              <a:ext cx="419100" cy="314325"/>
            </a:xfrm>
            <a:custGeom>
              <a:avLst/>
              <a:gdLst>
                <a:gd name="connsiteX0" fmla="*/ 392516 w 419100"/>
                <a:gd name="connsiteY0" fmla="*/ 78105 h 314325"/>
                <a:gd name="connsiteX1" fmla="*/ 323936 w 419100"/>
                <a:gd name="connsiteY1" fmla="*/ 51435 h 314325"/>
                <a:gd name="connsiteX2" fmla="*/ 316316 w 419100"/>
                <a:gd name="connsiteY2" fmla="*/ 48577 h 314325"/>
                <a:gd name="connsiteX3" fmla="*/ 311553 w 419100"/>
                <a:gd name="connsiteY3" fmla="*/ 0 h 314325"/>
                <a:gd name="connsiteX4" fmla="*/ 9611 w 419100"/>
                <a:gd name="connsiteY4" fmla="*/ 0 h 314325"/>
                <a:gd name="connsiteX5" fmla="*/ 1038 w 419100"/>
                <a:gd name="connsiteY5" fmla="*/ 21908 h 314325"/>
                <a:gd name="connsiteX6" fmla="*/ 1991 w 419100"/>
                <a:gd name="connsiteY6" fmla="*/ 134302 h 314325"/>
                <a:gd name="connsiteX7" fmla="*/ 61046 w 419100"/>
                <a:gd name="connsiteY7" fmla="*/ 306705 h 314325"/>
                <a:gd name="connsiteX8" fmla="*/ 67713 w 419100"/>
                <a:gd name="connsiteY8" fmla="*/ 315278 h 314325"/>
                <a:gd name="connsiteX9" fmla="*/ 238211 w 419100"/>
                <a:gd name="connsiteY9" fmla="*/ 316230 h 314325"/>
                <a:gd name="connsiteX10" fmla="*/ 253451 w 419100"/>
                <a:gd name="connsiteY10" fmla="*/ 306705 h 314325"/>
                <a:gd name="connsiteX11" fmla="*/ 292503 w 419100"/>
                <a:gd name="connsiteY11" fmla="*/ 241935 h 314325"/>
                <a:gd name="connsiteX12" fmla="*/ 311553 w 419100"/>
                <a:gd name="connsiteY12" fmla="*/ 223838 h 314325"/>
                <a:gd name="connsiteX13" fmla="*/ 402041 w 419100"/>
                <a:gd name="connsiteY13" fmla="*/ 178118 h 314325"/>
                <a:gd name="connsiteX14" fmla="*/ 392516 w 419100"/>
                <a:gd name="connsiteY14" fmla="*/ 78105 h 314325"/>
                <a:gd name="connsiteX15" fmla="*/ 382038 w 419100"/>
                <a:gd name="connsiteY15" fmla="*/ 154305 h 314325"/>
                <a:gd name="connsiteX16" fmla="*/ 315363 w 419100"/>
                <a:gd name="connsiteY16" fmla="*/ 192405 h 314325"/>
                <a:gd name="connsiteX17" fmla="*/ 308696 w 419100"/>
                <a:gd name="connsiteY17" fmla="*/ 181927 h 314325"/>
                <a:gd name="connsiteX18" fmla="*/ 316316 w 419100"/>
                <a:gd name="connsiteY18" fmla="*/ 93345 h 314325"/>
                <a:gd name="connsiteX19" fmla="*/ 324888 w 419100"/>
                <a:gd name="connsiteY19" fmla="*/ 85725 h 314325"/>
                <a:gd name="connsiteX20" fmla="*/ 376323 w 419100"/>
                <a:gd name="connsiteY20" fmla="*/ 105727 h 314325"/>
                <a:gd name="connsiteX21" fmla="*/ 382038 w 419100"/>
                <a:gd name="connsiteY21" fmla="*/ 154305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19100" h="314325">
                  <a:moveTo>
                    <a:pt x="392516" y="78105"/>
                  </a:moveTo>
                  <a:cubicBezTo>
                    <a:pt x="377276" y="66675"/>
                    <a:pt x="353463" y="51435"/>
                    <a:pt x="323936" y="51435"/>
                  </a:cubicBezTo>
                  <a:cubicBezTo>
                    <a:pt x="321078" y="51435"/>
                    <a:pt x="317268" y="53340"/>
                    <a:pt x="316316" y="48577"/>
                  </a:cubicBezTo>
                  <a:cubicBezTo>
                    <a:pt x="311553" y="42863"/>
                    <a:pt x="318221" y="5715"/>
                    <a:pt x="311553" y="0"/>
                  </a:cubicBezTo>
                  <a:cubicBezTo>
                    <a:pt x="214398" y="0"/>
                    <a:pt x="106766" y="0"/>
                    <a:pt x="9611" y="0"/>
                  </a:cubicBezTo>
                  <a:cubicBezTo>
                    <a:pt x="86" y="0"/>
                    <a:pt x="86" y="19050"/>
                    <a:pt x="1038" y="21908"/>
                  </a:cubicBezTo>
                  <a:cubicBezTo>
                    <a:pt x="-867" y="37148"/>
                    <a:pt x="86" y="103823"/>
                    <a:pt x="1991" y="134302"/>
                  </a:cubicBezTo>
                  <a:cubicBezTo>
                    <a:pt x="8658" y="211455"/>
                    <a:pt x="31518" y="236220"/>
                    <a:pt x="61046" y="306705"/>
                  </a:cubicBezTo>
                  <a:cubicBezTo>
                    <a:pt x="61998" y="310515"/>
                    <a:pt x="63903" y="313373"/>
                    <a:pt x="67713" y="315278"/>
                  </a:cubicBezTo>
                  <a:cubicBezTo>
                    <a:pt x="124863" y="319088"/>
                    <a:pt x="181061" y="316230"/>
                    <a:pt x="238211" y="316230"/>
                  </a:cubicBezTo>
                  <a:cubicBezTo>
                    <a:pt x="244878" y="316230"/>
                    <a:pt x="251546" y="314325"/>
                    <a:pt x="253451" y="306705"/>
                  </a:cubicBezTo>
                  <a:cubicBezTo>
                    <a:pt x="275359" y="269557"/>
                    <a:pt x="280121" y="264795"/>
                    <a:pt x="292503" y="241935"/>
                  </a:cubicBezTo>
                  <a:cubicBezTo>
                    <a:pt x="297266" y="232410"/>
                    <a:pt x="302028" y="224790"/>
                    <a:pt x="311553" y="223838"/>
                  </a:cubicBezTo>
                  <a:cubicBezTo>
                    <a:pt x="347748" y="220980"/>
                    <a:pt x="378228" y="205740"/>
                    <a:pt x="402041" y="178118"/>
                  </a:cubicBezTo>
                  <a:cubicBezTo>
                    <a:pt x="430616" y="148590"/>
                    <a:pt x="424901" y="103823"/>
                    <a:pt x="392516" y="78105"/>
                  </a:cubicBezTo>
                  <a:close/>
                  <a:moveTo>
                    <a:pt x="382038" y="154305"/>
                  </a:moveTo>
                  <a:cubicBezTo>
                    <a:pt x="366798" y="178118"/>
                    <a:pt x="342034" y="187643"/>
                    <a:pt x="315363" y="192405"/>
                  </a:cubicBezTo>
                  <a:cubicBezTo>
                    <a:pt x="303934" y="194310"/>
                    <a:pt x="308696" y="186690"/>
                    <a:pt x="308696" y="181927"/>
                  </a:cubicBezTo>
                  <a:cubicBezTo>
                    <a:pt x="312506" y="152400"/>
                    <a:pt x="316316" y="122873"/>
                    <a:pt x="316316" y="93345"/>
                  </a:cubicBezTo>
                  <a:cubicBezTo>
                    <a:pt x="316316" y="86677"/>
                    <a:pt x="318221" y="84773"/>
                    <a:pt x="324888" y="85725"/>
                  </a:cubicBezTo>
                  <a:cubicBezTo>
                    <a:pt x="343938" y="87630"/>
                    <a:pt x="361084" y="92393"/>
                    <a:pt x="376323" y="105727"/>
                  </a:cubicBezTo>
                  <a:cubicBezTo>
                    <a:pt x="390611" y="118110"/>
                    <a:pt x="392516" y="138113"/>
                    <a:pt x="382038" y="154305"/>
                  </a:cubicBezTo>
                  <a:close/>
                </a:path>
              </a:pathLst>
            </a:custGeom>
            <a:grpFill/>
            <a:ln w="9525" cap="flat">
              <a:noFill/>
              <a:prstDash val="solid"/>
              <a:miter/>
            </a:ln>
          </p:spPr>
          <p:txBody>
            <a:bodyPr rtlCol="0" anchor="ctr"/>
            <a:lstStyle/>
            <a:p>
              <a:endParaRPr lang="en-US" dirty="0"/>
            </a:p>
          </p:txBody>
        </p:sp>
        <p:sp>
          <p:nvSpPr>
            <p:cNvPr id="41" name="Freeform: Shape 40"/>
            <p:cNvSpPr/>
            <p:nvPr/>
          </p:nvSpPr>
          <p:spPr>
            <a:xfrm>
              <a:off x="3293429" y="2725835"/>
              <a:ext cx="704850" cy="66675"/>
            </a:xfrm>
            <a:custGeom>
              <a:avLst/>
              <a:gdLst>
                <a:gd name="connsiteX0" fmla="*/ 0 w 704850"/>
                <a:gd name="connsiteY0" fmla="*/ 0 h 66675"/>
                <a:gd name="connsiteX1" fmla="*/ 352425 w 704850"/>
                <a:gd name="connsiteY1" fmla="*/ 73342 h 66675"/>
                <a:gd name="connsiteX2" fmla="*/ 704850 w 704850"/>
                <a:gd name="connsiteY2" fmla="*/ 0 h 66675"/>
                <a:gd name="connsiteX3" fmla="*/ 0 w 704850"/>
                <a:gd name="connsiteY3" fmla="*/ 0 h 66675"/>
              </a:gdLst>
              <a:ahLst/>
              <a:cxnLst>
                <a:cxn ang="0">
                  <a:pos x="connsiteX0" y="connsiteY0"/>
                </a:cxn>
                <a:cxn ang="0">
                  <a:pos x="connsiteX1" y="connsiteY1"/>
                </a:cxn>
                <a:cxn ang="0">
                  <a:pos x="connsiteX2" y="connsiteY2"/>
                </a:cxn>
                <a:cxn ang="0">
                  <a:pos x="connsiteX3" y="connsiteY3"/>
                </a:cxn>
              </a:cxnLst>
              <a:rect l="l" t="t" r="r" b="b"/>
              <a:pathLst>
                <a:path w="704850" h="66675">
                  <a:moveTo>
                    <a:pt x="0" y="0"/>
                  </a:moveTo>
                  <a:cubicBezTo>
                    <a:pt x="107633" y="46672"/>
                    <a:pt x="226695" y="73342"/>
                    <a:pt x="352425" y="73342"/>
                  </a:cubicBezTo>
                  <a:cubicBezTo>
                    <a:pt x="478155" y="73342"/>
                    <a:pt x="597218" y="47625"/>
                    <a:pt x="704850" y="0"/>
                  </a:cubicBezTo>
                  <a:lnTo>
                    <a:pt x="0" y="0"/>
                  </a:lnTo>
                  <a:close/>
                </a:path>
              </a:pathLst>
            </a:custGeom>
            <a:grpFill/>
            <a:ln w="9525" cap="flat">
              <a:noFill/>
              <a:prstDash val="solid"/>
              <a:miter/>
            </a:ln>
          </p:spPr>
          <p:txBody>
            <a:bodyPr rtlCol="0" anchor="ctr"/>
            <a:lstStyle/>
            <a:p>
              <a:endParaRPr lang="en-US"/>
            </a:p>
          </p:txBody>
        </p:sp>
      </p:grpSp>
      <p:sp>
        <p:nvSpPr>
          <p:cNvPr id="43" name="Freeform: Shape 42"/>
          <p:cNvSpPr/>
          <p:nvPr/>
        </p:nvSpPr>
        <p:spPr>
          <a:xfrm>
            <a:off x="7200378" y="5503666"/>
            <a:ext cx="21910" cy="21910"/>
          </a:xfrm>
          <a:custGeom>
            <a:avLst/>
            <a:gdLst>
              <a:gd name="connsiteX0" fmla="*/ 0 w 0"/>
              <a:gd name="connsiteY0" fmla="*/ 953 h 0"/>
              <a:gd name="connsiteX1" fmla="*/ 5715 w 0"/>
              <a:gd name="connsiteY1" fmla="*/ 0 h 0"/>
              <a:gd name="connsiteX2" fmla="*/ 4763 w 0"/>
              <a:gd name="connsiteY2" fmla="*/ 3810 h 0"/>
              <a:gd name="connsiteX3" fmla="*/ 0 w 0"/>
              <a:gd name="connsiteY3" fmla="*/ 953 h 0"/>
              <a:gd name="connsiteX4" fmla="*/ 0 w 0"/>
              <a:gd name="connsiteY4" fmla="*/ 953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0" y="953"/>
                </a:moveTo>
                <a:cubicBezTo>
                  <a:pt x="1905" y="953"/>
                  <a:pt x="3810" y="0"/>
                  <a:pt x="5715" y="0"/>
                </a:cubicBezTo>
                <a:cubicBezTo>
                  <a:pt x="5715" y="953"/>
                  <a:pt x="5715" y="2858"/>
                  <a:pt x="4763" y="3810"/>
                </a:cubicBezTo>
                <a:cubicBezTo>
                  <a:pt x="3810" y="2858"/>
                  <a:pt x="2857" y="953"/>
                  <a:pt x="0" y="953"/>
                </a:cubicBezTo>
                <a:cubicBezTo>
                  <a:pt x="952" y="0"/>
                  <a:pt x="0" y="953"/>
                  <a:pt x="0" y="953"/>
                </a:cubicBezTo>
                <a:close/>
              </a:path>
            </a:pathLst>
          </a:custGeom>
          <a:solidFill>
            <a:srgbClr val="F2EADB"/>
          </a:solidFill>
          <a:ln w="9525" cap="flat">
            <a:noFill/>
            <a:prstDash val="solid"/>
            <a:miter/>
          </a:ln>
        </p:spPr>
        <p:txBody>
          <a:bodyPr rtlCol="0" anchor="ctr"/>
          <a:lstStyle/>
          <a:p>
            <a:endParaRPr lang="en-US"/>
          </a:p>
        </p:txBody>
      </p:sp>
      <p:grpSp>
        <p:nvGrpSpPr>
          <p:cNvPr id="56" name="Group 55"/>
          <p:cNvGrpSpPr/>
          <p:nvPr/>
        </p:nvGrpSpPr>
        <p:grpSpPr>
          <a:xfrm>
            <a:off x="6912525" y="2024013"/>
            <a:ext cx="301654" cy="484094"/>
            <a:chOff x="6899592" y="1993712"/>
            <a:chExt cx="3149063" cy="5053610"/>
          </a:xfrm>
        </p:grpSpPr>
        <p:sp>
          <p:nvSpPr>
            <p:cNvPr id="53" name="Freeform: Shape 52"/>
            <p:cNvSpPr/>
            <p:nvPr/>
          </p:nvSpPr>
          <p:spPr>
            <a:xfrm>
              <a:off x="6899592" y="1993712"/>
              <a:ext cx="3149063" cy="5053610"/>
            </a:xfrm>
            <a:custGeom>
              <a:avLst/>
              <a:gdLst>
                <a:gd name="connsiteX0" fmla="*/ 789030 w 3149063"/>
                <a:gd name="connsiteY0" fmla="*/ 5048021 h 5053610"/>
                <a:gd name="connsiteX1" fmla="*/ 791566 w 3149063"/>
                <a:gd name="connsiteY1" fmla="*/ 5048022 h 5053610"/>
                <a:gd name="connsiteX2" fmla="*/ 793454 w 3149063"/>
                <a:gd name="connsiteY2" fmla="*/ 5048831 h 5053610"/>
                <a:gd name="connsiteX3" fmla="*/ 787934 w 3149063"/>
                <a:gd name="connsiteY3" fmla="*/ 5047820 h 5053610"/>
                <a:gd name="connsiteX4" fmla="*/ 789030 w 3149063"/>
                <a:gd name="connsiteY4" fmla="*/ 5048021 h 5053610"/>
                <a:gd name="connsiteX5" fmla="*/ 769942 w 3149063"/>
                <a:gd name="connsiteY5" fmla="*/ 5048015 h 5053610"/>
                <a:gd name="connsiteX6" fmla="*/ 781958 w 3149063"/>
                <a:gd name="connsiteY6" fmla="*/ 5047834 h 5053610"/>
                <a:gd name="connsiteX7" fmla="*/ 2485194 w 3149063"/>
                <a:gd name="connsiteY7" fmla="*/ 0 h 5053610"/>
                <a:gd name="connsiteX8" fmla="*/ 3149063 w 3149063"/>
                <a:gd name="connsiteY8" fmla="*/ 0 h 5053610"/>
                <a:gd name="connsiteX9" fmla="*/ 3142489 w 3149063"/>
                <a:gd name="connsiteY9" fmla="*/ 144605 h 5053610"/>
                <a:gd name="connsiteX10" fmla="*/ 2594743 w 3149063"/>
                <a:gd name="connsiteY10" fmla="*/ 144605 h 5053610"/>
                <a:gd name="connsiteX11" fmla="*/ 2415083 w 3149063"/>
                <a:gd name="connsiteY11" fmla="*/ 322075 h 5053610"/>
                <a:gd name="connsiteX12" fmla="*/ 2309403 w 3149063"/>
                <a:gd name="connsiteY12" fmla="*/ 730351 h 5053610"/>
                <a:gd name="connsiteX13" fmla="*/ 2293947 w 3149063"/>
                <a:gd name="connsiteY13" fmla="*/ 790658 h 5053610"/>
                <a:gd name="connsiteX14" fmla="*/ 2330933 w 3149063"/>
                <a:gd name="connsiteY14" fmla="*/ 798189 h 5053610"/>
                <a:gd name="connsiteX15" fmla="*/ 2686767 w 3149063"/>
                <a:gd name="connsiteY15" fmla="*/ 900493 h 5053610"/>
                <a:gd name="connsiteX16" fmla="*/ 2903673 w 3149063"/>
                <a:gd name="connsiteY16" fmla="*/ 1152457 h 5053610"/>
                <a:gd name="connsiteX17" fmla="*/ 2555308 w 3149063"/>
                <a:gd name="connsiteY17" fmla="*/ 4616400 h 5053610"/>
                <a:gd name="connsiteX18" fmla="*/ 2106156 w 3149063"/>
                <a:gd name="connsiteY18" fmla="*/ 5048022 h 5053610"/>
                <a:gd name="connsiteX19" fmla="*/ 834291 w 3149063"/>
                <a:gd name="connsiteY19" fmla="*/ 5047714 h 5053610"/>
                <a:gd name="connsiteX20" fmla="*/ 787934 w 3149063"/>
                <a:gd name="connsiteY20" fmla="*/ 5047820 h 5053610"/>
                <a:gd name="connsiteX21" fmla="*/ 751379 w 3149063"/>
                <a:gd name="connsiteY21" fmla="*/ 5041129 h 5053610"/>
                <a:gd name="connsiteX22" fmla="*/ 359944 w 3149063"/>
                <a:gd name="connsiteY22" fmla="*/ 4636117 h 5053610"/>
                <a:gd name="connsiteX23" fmla="*/ 623 w 3149063"/>
                <a:gd name="connsiteY23" fmla="*/ 1292680 h 5053610"/>
                <a:gd name="connsiteX24" fmla="*/ 263541 w 3149063"/>
                <a:gd name="connsiteY24" fmla="*/ 880775 h 5053610"/>
                <a:gd name="connsiteX25" fmla="*/ 1993560 w 3149063"/>
                <a:gd name="connsiteY25" fmla="*/ 729495 h 5053610"/>
                <a:gd name="connsiteX26" fmla="*/ 2155090 w 3149063"/>
                <a:gd name="connsiteY26" fmla="*/ 762385 h 5053610"/>
                <a:gd name="connsiteX27" fmla="*/ 2316490 w 3149063"/>
                <a:gd name="connsiteY27" fmla="*/ 131459 h 5053610"/>
                <a:gd name="connsiteX28" fmla="*/ 2485194 w 3149063"/>
                <a:gd name="connsiteY28" fmla="*/ 0 h 5053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49063" h="5053610">
                  <a:moveTo>
                    <a:pt x="789030" y="5048021"/>
                  </a:moveTo>
                  <a:lnTo>
                    <a:pt x="791566" y="5048022"/>
                  </a:lnTo>
                  <a:cubicBezTo>
                    <a:pt x="895912" y="5048022"/>
                    <a:pt x="869929" y="5060038"/>
                    <a:pt x="793454" y="5048831"/>
                  </a:cubicBezTo>
                  <a:close/>
                  <a:moveTo>
                    <a:pt x="787934" y="5047820"/>
                  </a:moveTo>
                  <a:lnTo>
                    <a:pt x="789030" y="5048021"/>
                  </a:lnTo>
                  <a:lnTo>
                    <a:pt x="769942" y="5048015"/>
                  </a:lnTo>
                  <a:cubicBezTo>
                    <a:pt x="741211" y="5047995"/>
                    <a:pt x="748392" y="5047926"/>
                    <a:pt x="781958" y="5047834"/>
                  </a:cubicBezTo>
                  <a:close/>
                  <a:moveTo>
                    <a:pt x="2485194" y="0"/>
                  </a:moveTo>
                  <a:lnTo>
                    <a:pt x="3149063" y="0"/>
                  </a:lnTo>
                  <a:lnTo>
                    <a:pt x="3142489" y="144605"/>
                  </a:lnTo>
                  <a:cubicBezTo>
                    <a:pt x="3142489" y="144605"/>
                    <a:pt x="2724012" y="144605"/>
                    <a:pt x="2594743" y="144605"/>
                  </a:cubicBezTo>
                  <a:cubicBezTo>
                    <a:pt x="2434803" y="144605"/>
                    <a:pt x="2443567" y="223480"/>
                    <a:pt x="2415083" y="322075"/>
                  </a:cubicBezTo>
                  <a:cubicBezTo>
                    <a:pt x="2409058" y="342890"/>
                    <a:pt x="2367840" y="502557"/>
                    <a:pt x="2309403" y="730351"/>
                  </a:cubicBezTo>
                  <a:lnTo>
                    <a:pt x="2293947" y="790658"/>
                  </a:lnTo>
                  <a:lnTo>
                    <a:pt x="2330933" y="798189"/>
                  </a:lnTo>
                  <a:cubicBezTo>
                    <a:pt x="2446375" y="826548"/>
                    <a:pt x="2564894" y="860508"/>
                    <a:pt x="2686767" y="900493"/>
                  </a:cubicBezTo>
                  <a:cubicBezTo>
                    <a:pt x="2862046" y="957461"/>
                    <a:pt x="2903673" y="1058246"/>
                    <a:pt x="2903673" y="1152457"/>
                  </a:cubicBezTo>
                  <a:cubicBezTo>
                    <a:pt x="2903673" y="1246670"/>
                    <a:pt x="2583790" y="4528760"/>
                    <a:pt x="2555308" y="4616400"/>
                  </a:cubicBezTo>
                  <a:cubicBezTo>
                    <a:pt x="2526824" y="4704039"/>
                    <a:pt x="2428231" y="5048022"/>
                    <a:pt x="2106156" y="5048022"/>
                  </a:cubicBezTo>
                  <a:cubicBezTo>
                    <a:pt x="1864601" y="5046380"/>
                    <a:pt x="1089404" y="5047201"/>
                    <a:pt x="834291" y="5047714"/>
                  </a:cubicBezTo>
                  <a:lnTo>
                    <a:pt x="787934" y="5047820"/>
                  </a:lnTo>
                  <a:lnTo>
                    <a:pt x="751379" y="5041129"/>
                  </a:lnTo>
                  <a:cubicBezTo>
                    <a:pt x="614748" y="5011238"/>
                    <a:pt x="394452" y="4915879"/>
                    <a:pt x="359944" y="4636117"/>
                  </a:cubicBezTo>
                  <a:cubicBezTo>
                    <a:pt x="298596" y="4138766"/>
                    <a:pt x="623" y="1292680"/>
                    <a:pt x="623" y="1292680"/>
                  </a:cubicBezTo>
                  <a:cubicBezTo>
                    <a:pt x="623" y="1292680"/>
                    <a:pt x="-25670" y="979371"/>
                    <a:pt x="263541" y="880775"/>
                  </a:cubicBezTo>
                  <a:cubicBezTo>
                    <a:pt x="779517" y="704950"/>
                    <a:pt x="1336163" y="624020"/>
                    <a:pt x="1993560" y="729495"/>
                  </a:cubicBezTo>
                  <a:lnTo>
                    <a:pt x="2155090" y="762385"/>
                  </a:lnTo>
                  <a:lnTo>
                    <a:pt x="2316490" y="131459"/>
                  </a:lnTo>
                  <a:cubicBezTo>
                    <a:pt x="2336208" y="54776"/>
                    <a:pt x="2406319" y="0"/>
                    <a:pt x="2485194"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55" name="Freeform: Shape 54"/>
            <p:cNvSpPr/>
            <p:nvPr/>
          </p:nvSpPr>
          <p:spPr>
            <a:xfrm>
              <a:off x="7098972" y="2874136"/>
              <a:ext cx="2507105" cy="4021600"/>
            </a:xfrm>
            <a:custGeom>
              <a:avLst/>
              <a:gdLst>
                <a:gd name="connsiteX0" fmla="*/ 679591 w 2507105"/>
                <a:gd name="connsiteY0" fmla="*/ 4016421 h 4021600"/>
                <a:gd name="connsiteX1" fmla="*/ 682018 w 2507105"/>
                <a:gd name="connsiteY1" fmla="*/ 4016422 h 4021600"/>
                <a:gd name="connsiteX2" fmla="*/ 682980 w 2507105"/>
                <a:gd name="connsiteY2" fmla="*/ 4017231 h 4021600"/>
                <a:gd name="connsiteX3" fmla="*/ 678758 w 2507105"/>
                <a:gd name="connsiteY3" fmla="*/ 4016222 h 4021600"/>
                <a:gd name="connsiteX4" fmla="*/ 679591 w 2507105"/>
                <a:gd name="connsiteY4" fmla="*/ 4016421 h 4021600"/>
                <a:gd name="connsiteX5" fmla="*/ 663472 w 2507105"/>
                <a:gd name="connsiteY5" fmla="*/ 4016416 h 4021600"/>
                <a:gd name="connsiteX6" fmla="*/ 674228 w 2507105"/>
                <a:gd name="connsiteY6" fmla="*/ 4016234 h 4021600"/>
                <a:gd name="connsiteX7" fmla="*/ 809092 w 2507105"/>
                <a:gd name="connsiteY7" fmla="*/ 1886788 h 4021600"/>
                <a:gd name="connsiteX8" fmla="*/ 951507 w 2507105"/>
                <a:gd name="connsiteY8" fmla="*/ 2029203 h 4021600"/>
                <a:gd name="connsiteX9" fmla="*/ 809092 w 2507105"/>
                <a:gd name="connsiteY9" fmla="*/ 2171616 h 4021600"/>
                <a:gd name="connsiteX10" fmla="*/ 666679 w 2507105"/>
                <a:gd name="connsiteY10" fmla="*/ 2029203 h 4021600"/>
                <a:gd name="connsiteX11" fmla="*/ 809092 w 2507105"/>
                <a:gd name="connsiteY11" fmla="*/ 1886788 h 4021600"/>
                <a:gd name="connsiteX12" fmla="*/ 548366 w 2507105"/>
                <a:gd name="connsiteY12" fmla="*/ 1647970 h 4021600"/>
                <a:gd name="connsiteX13" fmla="*/ 649151 w 2507105"/>
                <a:gd name="connsiteY13" fmla="*/ 1748755 h 4021600"/>
                <a:gd name="connsiteX14" fmla="*/ 548366 w 2507105"/>
                <a:gd name="connsiteY14" fmla="*/ 1849540 h 4021600"/>
                <a:gd name="connsiteX15" fmla="*/ 447581 w 2507105"/>
                <a:gd name="connsiteY15" fmla="*/ 1748755 h 4021600"/>
                <a:gd name="connsiteX16" fmla="*/ 548366 w 2507105"/>
                <a:gd name="connsiteY16" fmla="*/ 1647970 h 4021600"/>
                <a:gd name="connsiteX17" fmla="*/ 1180739 w 2507105"/>
                <a:gd name="connsiteY17" fmla="*/ 353 h 4021600"/>
                <a:gd name="connsiteX18" fmla="*/ 1720645 w 2507105"/>
                <a:gd name="connsiteY18" fmla="*/ 42941 h 4021600"/>
                <a:gd name="connsiteX19" fmla="*/ 1904365 w 2507105"/>
                <a:gd name="connsiteY19" fmla="*/ 82674 h 4021600"/>
                <a:gd name="connsiteX20" fmla="*/ 1598760 w 2507105"/>
                <a:gd name="connsiteY20" fmla="*/ 1277311 h 4021600"/>
                <a:gd name="connsiteX21" fmla="*/ 1410646 w 2507105"/>
                <a:gd name="connsiteY21" fmla="*/ 1258656 h 4021600"/>
                <a:gd name="connsiteX22" fmla="*/ 419099 w 2507105"/>
                <a:gd name="connsiteY22" fmla="*/ 1371907 h 4021600"/>
                <a:gd name="connsiteX23" fmla="*/ 232865 w 2507105"/>
                <a:gd name="connsiteY23" fmla="*/ 1617297 h 4021600"/>
                <a:gd name="connsiteX24" fmla="*/ 487019 w 2507105"/>
                <a:gd name="connsiteY24" fmla="*/ 3624238 h 4021600"/>
                <a:gd name="connsiteX25" fmla="*/ 728849 w 2507105"/>
                <a:gd name="connsiteY25" fmla="*/ 3859767 h 4021600"/>
                <a:gd name="connsiteX26" fmla="*/ 791256 w 2507105"/>
                <a:gd name="connsiteY26" fmla="*/ 3871818 h 4021600"/>
                <a:gd name="connsiteX27" fmla="*/ 792451 w 2507105"/>
                <a:gd name="connsiteY27" fmla="*/ 3872049 h 4021600"/>
                <a:gd name="connsiteX28" fmla="*/ 791566 w 2507105"/>
                <a:gd name="connsiteY28" fmla="*/ 3871818 h 4021600"/>
                <a:gd name="connsiteX29" fmla="*/ 822034 w 2507105"/>
                <a:gd name="connsiteY29" fmla="*/ 3871818 h 4021600"/>
                <a:gd name="connsiteX30" fmla="*/ 1716161 w 2507105"/>
                <a:gd name="connsiteY30" fmla="*/ 3871818 h 4021600"/>
                <a:gd name="connsiteX31" fmla="*/ 2031662 w 2507105"/>
                <a:gd name="connsiteY31" fmla="*/ 3613282 h 4021600"/>
                <a:gd name="connsiteX32" fmla="*/ 2277052 w 2507105"/>
                <a:gd name="connsiteY32" fmla="*/ 1534039 h 4021600"/>
                <a:gd name="connsiteX33" fmla="*/ 2123684 w 2507105"/>
                <a:gd name="connsiteY33" fmla="*/ 1382863 h 4021600"/>
                <a:gd name="connsiteX34" fmla="*/ 1873407 w 2507105"/>
                <a:gd name="connsiteY34" fmla="*/ 1321913 h 4021600"/>
                <a:gd name="connsiteX35" fmla="*/ 1739766 w 2507105"/>
                <a:gd name="connsiteY35" fmla="*/ 1298879 h 4021600"/>
                <a:gd name="connsiteX36" fmla="*/ 1741343 w 2507105"/>
                <a:gd name="connsiteY36" fmla="*/ 1292695 h 4021600"/>
                <a:gd name="connsiteX37" fmla="*/ 2011698 w 2507105"/>
                <a:gd name="connsiteY37" fmla="*/ 233872 h 4021600"/>
                <a:gd name="connsiteX38" fmla="*/ 2042074 w 2507105"/>
                <a:gd name="connsiteY38" fmla="*/ 115176 h 4021600"/>
                <a:gd name="connsiteX39" fmla="*/ 2318680 w 2507105"/>
                <a:gd name="connsiteY39" fmla="*/ 199733 h 4021600"/>
                <a:gd name="connsiteX40" fmla="*/ 2507105 w 2507105"/>
                <a:gd name="connsiteY40" fmla="*/ 431977 h 4021600"/>
                <a:gd name="connsiteX41" fmla="*/ 2204750 w 2507105"/>
                <a:gd name="connsiteY41" fmla="*/ 3619853 h 4021600"/>
                <a:gd name="connsiteX42" fmla="*/ 1816947 w 2507105"/>
                <a:gd name="connsiteY42" fmla="*/ 4016422 h 4021600"/>
                <a:gd name="connsiteX43" fmla="*/ 719470 w 2507105"/>
                <a:gd name="connsiteY43" fmla="*/ 4016114 h 4021600"/>
                <a:gd name="connsiteX44" fmla="*/ 678758 w 2507105"/>
                <a:gd name="connsiteY44" fmla="*/ 4016222 h 4021600"/>
                <a:gd name="connsiteX45" fmla="*/ 605059 w 2507105"/>
                <a:gd name="connsiteY45" fmla="*/ 3998620 h 4021600"/>
                <a:gd name="connsiteX46" fmla="*/ 309551 w 2507105"/>
                <a:gd name="connsiteY46" fmla="*/ 3637381 h 4021600"/>
                <a:gd name="connsiteX47" fmla="*/ 621 w 2507105"/>
                <a:gd name="connsiteY47" fmla="*/ 561243 h 4021600"/>
                <a:gd name="connsiteX48" fmla="*/ 228483 w 2507105"/>
                <a:gd name="connsiteY48" fmla="*/ 182205 h 4021600"/>
                <a:gd name="connsiteX49" fmla="*/ 1180739 w 2507105"/>
                <a:gd name="connsiteY49" fmla="*/ 353 h 402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507105" h="4021600">
                  <a:moveTo>
                    <a:pt x="679591" y="4016421"/>
                  </a:moveTo>
                  <a:lnTo>
                    <a:pt x="682018" y="4016422"/>
                  </a:lnTo>
                  <a:cubicBezTo>
                    <a:pt x="771574" y="4016422"/>
                    <a:pt x="748979" y="4027514"/>
                    <a:pt x="682980" y="4017231"/>
                  </a:cubicBezTo>
                  <a:close/>
                  <a:moveTo>
                    <a:pt x="678758" y="4016222"/>
                  </a:moveTo>
                  <a:lnTo>
                    <a:pt x="679591" y="4016421"/>
                  </a:lnTo>
                  <a:lnTo>
                    <a:pt x="663472" y="4016416"/>
                  </a:lnTo>
                  <a:cubicBezTo>
                    <a:pt x="638859" y="4016396"/>
                    <a:pt x="645180" y="4016327"/>
                    <a:pt x="674228" y="4016234"/>
                  </a:cubicBezTo>
                  <a:close/>
                  <a:moveTo>
                    <a:pt x="809092" y="1886788"/>
                  </a:moveTo>
                  <a:cubicBezTo>
                    <a:pt x="887747" y="1886788"/>
                    <a:pt x="951507" y="1950549"/>
                    <a:pt x="951507" y="2029203"/>
                  </a:cubicBezTo>
                  <a:cubicBezTo>
                    <a:pt x="951507" y="2107856"/>
                    <a:pt x="887747" y="2171616"/>
                    <a:pt x="809092" y="2171616"/>
                  </a:cubicBezTo>
                  <a:cubicBezTo>
                    <a:pt x="730440" y="2171616"/>
                    <a:pt x="666679" y="2107856"/>
                    <a:pt x="666679" y="2029203"/>
                  </a:cubicBezTo>
                  <a:cubicBezTo>
                    <a:pt x="666679" y="1950549"/>
                    <a:pt x="730440" y="1886788"/>
                    <a:pt x="809092" y="1886788"/>
                  </a:cubicBezTo>
                  <a:close/>
                  <a:moveTo>
                    <a:pt x="548366" y="1647970"/>
                  </a:moveTo>
                  <a:cubicBezTo>
                    <a:pt x="604027" y="1647970"/>
                    <a:pt x="649151" y="1693094"/>
                    <a:pt x="649151" y="1748755"/>
                  </a:cubicBezTo>
                  <a:cubicBezTo>
                    <a:pt x="649151" y="1804416"/>
                    <a:pt x="604027" y="1849540"/>
                    <a:pt x="548366" y="1849540"/>
                  </a:cubicBezTo>
                  <a:cubicBezTo>
                    <a:pt x="492705" y="1849540"/>
                    <a:pt x="447581" y="1804416"/>
                    <a:pt x="447581" y="1748755"/>
                  </a:cubicBezTo>
                  <a:cubicBezTo>
                    <a:pt x="447581" y="1693094"/>
                    <a:pt x="492705" y="1647970"/>
                    <a:pt x="548366" y="1647970"/>
                  </a:cubicBezTo>
                  <a:close/>
                  <a:moveTo>
                    <a:pt x="1180739" y="353"/>
                  </a:moveTo>
                  <a:cubicBezTo>
                    <a:pt x="1352320" y="-2386"/>
                    <a:pt x="1531639" y="10761"/>
                    <a:pt x="1720645" y="42941"/>
                  </a:cubicBezTo>
                  <a:lnTo>
                    <a:pt x="1904365" y="82674"/>
                  </a:lnTo>
                  <a:lnTo>
                    <a:pt x="1598760" y="1277311"/>
                  </a:lnTo>
                  <a:lnTo>
                    <a:pt x="1410646" y="1258656"/>
                  </a:lnTo>
                  <a:cubicBezTo>
                    <a:pt x="1044042" y="1235997"/>
                    <a:pt x="721728" y="1284267"/>
                    <a:pt x="419099" y="1371907"/>
                  </a:cubicBezTo>
                  <a:cubicBezTo>
                    <a:pt x="213147" y="1428872"/>
                    <a:pt x="232865" y="1617297"/>
                    <a:pt x="232865" y="1617297"/>
                  </a:cubicBezTo>
                  <a:cubicBezTo>
                    <a:pt x="232865" y="1617297"/>
                    <a:pt x="443199" y="3326262"/>
                    <a:pt x="487019" y="3624238"/>
                  </a:cubicBezTo>
                  <a:cubicBezTo>
                    <a:pt x="508929" y="3773224"/>
                    <a:pt x="633815" y="3835119"/>
                    <a:pt x="728849" y="3859767"/>
                  </a:cubicBezTo>
                  <a:lnTo>
                    <a:pt x="791256" y="3871818"/>
                  </a:lnTo>
                  <a:lnTo>
                    <a:pt x="792451" y="3872049"/>
                  </a:lnTo>
                  <a:cubicBezTo>
                    <a:pt x="846306" y="3878904"/>
                    <a:pt x="864690" y="3871818"/>
                    <a:pt x="791566" y="3871818"/>
                  </a:cubicBezTo>
                  <a:lnTo>
                    <a:pt x="822034" y="3871818"/>
                  </a:lnTo>
                  <a:cubicBezTo>
                    <a:pt x="1001763" y="3871818"/>
                    <a:pt x="1546906" y="3871818"/>
                    <a:pt x="1716161" y="3871818"/>
                  </a:cubicBezTo>
                  <a:cubicBezTo>
                    <a:pt x="1941831" y="3871818"/>
                    <a:pt x="2011942" y="3665865"/>
                    <a:pt x="2031662" y="3613282"/>
                  </a:cubicBezTo>
                  <a:cubicBezTo>
                    <a:pt x="2051380" y="3560698"/>
                    <a:pt x="2277052" y="1591005"/>
                    <a:pt x="2277052" y="1534039"/>
                  </a:cubicBezTo>
                  <a:cubicBezTo>
                    <a:pt x="2277052" y="1477074"/>
                    <a:pt x="2246379" y="1417918"/>
                    <a:pt x="2123684" y="1382863"/>
                  </a:cubicBezTo>
                  <a:cubicBezTo>
                    <a:pt x="2037962" y="1359036"/>
                    <a:pt x="1954601" y="1338803"/>
                    <a:pt x="1873407" y="1321913"/>
                  </a:cubicBezTo>
                  <a:lnTo>
                    <a:pt x="1739766" y="1298879"/>
                  </a:lnTo>
                  <a:lnTo>
                    <a:pt x="1741343" y="1292695"/>
                  </a:lnTo>
                  <a:cubicBezTo>
                    <a:pt x="1820923" y="980657"/>
                    <a:pt x="1922743" y="581669"/>
                    <a:pt x="2011698" y="233872"/>
                  </a:cubicBezTo>
                  <a:lnTo>
                    <a:pt x="2042074" y="115176"/>
                  </a:lnTo>
                  <a:lnTo>
                    <a:pt x="2318680" y="199733"/>
                  </a:lnTo>
                  <a:cubicBezTo>
                    <a:pt x="2469860" y="252316"/>
                    <a:pt x="2507105" y="344337"/>
                    <a:pt x="2507105" y="431977"/>
                  </a:cubicBezTo>
                  <a:cubicBezTo>
                    <a:pt x="2507105" y="519616"/>
                    <a:pt x="2231041" y="3538788"/>
                    <a:pt x="2204750" y="3619853"/>
                  </a:cubicBezTo>
                  <a:cubicBezTo>
                    <a:pt x="2180650" y="3700921"/>
                    <a:pt x="2095200" y="4018612"/>
                    <a:pt x="1816947" y="4016422"/>
                  </a:cubicBezTo>
                  <a:cubicBezTo>
                    <a:pt x="1608255" y="4014778"/>
                    <a:pt x="939868" y="4015600"/>
                    <a:pt x="719470" y="4016114"/>
                  </a:cubicBezTo>
                  <a:lnTo>
                    <a:pt x="678758" y="4016222"/>
                  </a:lnTo>
                  <a:lnTo>
                    <a:pt x="605059" y="3998620"/>
                  </a:lnTo>
                  <a:cubicBezTo>
                    <a:pt x="488664" y="3961099"/>
                    <a:pt x="335843" y="3866339"/>
                    <a:pt x="309551" y="3637381"/>
                  </a:cubicBezTo>
                  <a:cubicBezTo>
                    <a:pt x="256967" y="3179467"/>
                    <a:pt x="621" y="561243"/>
                    <a:pt x="621" y="561243"/>
                  </a:cubicBezTo>
                  <a:cubicBezTo>
                    <a:pt x="621" y="561243"/>
                    <a:pt x="-23479" y="274226"/>
                    <a:pt x="228483" y="182205"/>
                  </a:cubicBezTo>
                  <a:cubicBezTo>
                    <a:pt x="525362" y="74847"/>
                    <a:pt x="837577" y="5831"/>
                    <a:pt x="1180739" y="353"/>
                  </a:cubicBezTo>
                  <a:close/>
                </a:path>
              </a:pathLst>
            </a:custGeom>
            <a:solidFill>
              <a:schemeClr val="accent1"/>
            </a:solidFill>
            <a:ln w="9525" cap="flat">
              <a:noFill/>
              <a:prstDash val="solid"/>
              <a:miter/>
            </a:ln>
          </p:spPr>
          <p:txBody>
            <a:bodyPr wrap="square" rtlCol="0" anchor="ctr">
              <a:noAutofit/>
            </a:bodyPr>
            <a:lstStyle/>
            <a:p>
              <a:endParaRPr lang="en-US"/>
            </a:p>
          </p:txBody>
        </p:sp>
      </p:gr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grpSp>
        <p:nvGrpSpPr>
          <p:cNvPr id="3" name="Group 2"/>
          <p:cNvGrpSpPr/>
          <p:nvPr/>
        </p:nvGrpSpPr>
        <p:grpSpPr>
          <a:xfrm>
            <a:off x="9300983" y="4733618"/>
            <a:ext cx="1815812" cy="1292662"/>
            <a:chOff x="3017859" y="4283314"/>
            <a:chExt cx="1890849" cy="1292662"/>
          </a:xfrm>
        </p:grpSpPr>
        <p:sp>
          <p:nvSpPr>
            <p:cNvPr id="4" name="TextBox 3"/>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anose="020B0604020202020204" pitchFamily="34" charset="0"/>
              </a:endParaRPr>
            </a:p>
          </p:txBody>
        </p:sp>
        <p:sp>
          <p:nvSpPr>
            <p:cNvPr id="5" name="TextBox 4"/>
            <p:cNvSpPr txBox="1"/>
            <p:nvPr/>
          </p:nvSpPr>
          <p:spPr>
            <a:xfrm>
              <a:off x="3017859" y="4283314"/>
              <a:ext cx="1870812" cy="307777"/>
            </a:xfrm>
            <a:prstGeom prst="rect">
              <a:avLst/>
            </a:prstGeom>
            <a:noFill/>
          </p:spPr>
          <p:txBody>
            <a:bodyPr wrap="square" rtlCol="0">
              <a:spAutoFit/>
            </a:bodyPr>
            <a:lstStyle/>
            <a:p>
              <a:pPr algn="ctr"/>
              <a:r>
                <a:rPr lang="en-US" altLang="ko-KR" sz="1400" b="1" dirty="0">
                  <a:solidFill>
                    <a:schemeClr val="accent4"/>
                  </a:solidFill>
                  <a:cs typeface="Arial" panose="020B0604020202020204" pitchFamily="34" charset="0"/>
                </a:rPr>
                <a:t>Your Text Here</a:t>
              </a:r>
              <a:endParaRPr lang="ko-KR" altLang="en-US" sz="1400" b="1" dirty="0">
                <a:solidFill>
                  <a:schemeClr val="accent4"/>
                </a:solidFill>
                <a:cs typeface="Arial" panose="020B0604020202020204" pitchFamily="34" charset="0"/>
              </a:endParaRPr>
            </a:p>
          </p:txBody>
        </p:sp>
      </p:grpSp>
      <p:grpSp>
        <p:nvGrpSpPr>
          <p:cNvPr id="6" name="Group 5"/>
          <p:cNvGrpSpPr/>
          <p:nvPr/>
        </p:nvGrpSpPr>
        <p:grpSpPr>
          <a:xfrm>
            <a:off x="967950" y="4733618"/>
            <a:ext cx="1815812" cy="1292662"/>
            <a:chOff x="3017859" y="4283314"/>
            <a:chExt cx="1890849" cy="1292662"/>
          </a:xfrm>
        </p:grpSpPr>
        <p:sp>
          <p:nvSpPr>
            <p:cNvPr id="7" name="TextBox 6"/>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anose="020B0604020202020204" pitchFamily="34" charset="0"/>
              </a:endParaRPr>
            </a:p>
          </p:txBody>
        </p:sp>
        <p:sp>
          <p:nvSpPr>
            <p:cNvPr id="8" name="TextBox 7"/>
            <p:cNvSpPr txBox="1"/>
            <p:nvPr/>
          </p:nvSpPr>
          <p:spPr>
            <a:xfrm>
              <a:off x="3017859" y="4283314"/>
              <a:ext cx="1870812" cy="307777"/>
            </a:xfrm>
            <a:prstGeom prst="rect">
              <a:avLst/>
            </a:prstGeom>
            <a:noFill/>
          </p:spPr>
          <p:txBody>
            <a:bodyPr wrap="square" rtlCol="0">
              <a:spAutoFit/>
            </a:bodyPr>
            <a:lstStyle/>
            <a:p>
              <a:pPr algn="ctr"/>
              <a:r>
                <a:rPr lang="en-US" altLang="ko-KR" sz="1400" b="1" dirty="0">
                  <a:solidFill>
                    <a:schemeClr val="accent4"/>
                  </a:solidFill>
                  <a:cs typeface="Arial" panose="020B0604020202020204" pitchFamily="34" charset="0"/>
                </a:rPr>
                <a:t>Your Text Here</a:t>
              </a:r>
              <a:endParaRPr lang="ko-KR" altLang="en-US" sz="1400" b="1" dirty="0">
                <a:solidFill>
                  <a:schemeClr val="accent4"/>
                </a:solidFill>
                <a:cs typeface="Arial" panose="020B0604020202020204" pitchFamily="34" charset="0"/>
              </a:endParaRPr>
            </a:p>
          </p:txBody>
        </p:sp>
      </p:grpSp>
      <p:grpSp>
        <p:nvGrpSpPr>
          <p:cNvPr id="9" name="Group 8"/>
          <p:cNvGrpSpPr/>
          <p:nvPr/>
        </p:nvGrpSpPr>
        <p:grpSpPr>
          <a:xfrm>
            <a:off x="3043819" y="3852378"/>
            <a:ext cx="1815812" cy="1292662"/>
            <a:chOff x="3017859" y="4283314"/>
            <a:chExt cx="1890849" cy="1292662"/>
          </a:xfrm>
        </p:grpSpPr>
        <p:sp>
          <p:nvSpPr>
            <p:cNvPr id="10" name="TextBox 9"/>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anose="020B0604020202020204" pitchFamily="34" charset="0"/>
              </a:endParaRPr>
            </a:p>
          </p:txBody>
        </p:sp>
        <p:sp>
          <p:nvSpPr>
            <p:cNvPr id="11" name="TextBox 10"/>
            <p:cNvSpPr txBox="1"/>
            <p:nvPr/>
          </p:nvSpPr>
          <p:spPr>
            <a:xfrm>
              <a:off x="3017859" y="4283314"/>
              <a:ext cx="1870812" cy="307777"/>
            </a:xfrm>
            <a:prstGeom prst="rect">
              <a:avLst/>
            </a:prstGeom>
            <a:noFill/>
          </p:spPr>
          <p:txBody>
            <a:bodyPr wrap="square" rtlCol="0">
              <a:spAutoFit/>
            </a:bodyPr>
            <a:lstStyle/>
            <a:p>
              <a:pPr algn="ctr"/>
              <a:r>
                <a:rPr lang="en-US" altLang="ko-KR" sz="1400" b="1" dirty="0">
                  <a:solidFill>
                    <a:schemeClr val="accent1"/>
                  </a:solidFill>
                  <a:cs typeface="Arial" panose="020B0604020202020204" pitchFamily="34" charset="0"/>
                </a:rPr>
                <a:t>Your Text Here</a:t>
              </a:r>
              <a:endParaRPr lang="ko-KR" altLang="en-US" sz="1400" b="1" dirty="0">
                <a:solidFill>
                  <a:schemeClr val="accent1"/>
                </a:solidFill>
                <a:cs typeface="Arial" panose="020B0604020202020204" pitchFamily="34" charset="0"/>
              </a:endParaRPr>
            </a:p>
          </p:txBody>
        </p:sp>
      </p:grpSp>
      <p:grpSp>
        <p:nvGrpSpPr>
          <p:cNvPr id="12" name="Group 11"/>
          <p:cNvGrpSpPr/>
          <p:nvPr/>
        </p:nvGrpSpPr>
        <p:grpSpPr>
          <a:xfrm>
            <a:off x="5119688" y="4733618"/>
            <a:ext cx="1845367" cy="1292662"/>
            <a:chOff x="3017861" y="4283314"/>
            <a:chExt cx="1921626" cy="1292662"/>
          </a:xfrm>
        </p:grpSpPr>
        <p:sp>
          <p:nvSpPr>
            <p:cNvPr id="13" name="TextBox 12"/>
            <p:cNvSpPr txBox="1"/>
            <p:nvPr/>
          </p:nvSpPr>
          <p:spPr>
            <a:xfrm>
              <a:off x="3021853" y="4560313"/>
              <a:ext cx="1917634"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anose="020B0604020202020204" pitchFamily="34" charset="0"/>
              </a:endParaRPr>
            </a:p>
          </p:txBody>
        </p:sp>
        <p:sp>
          <p:nvSpPr>
            <p:cNvPr id="14" name="TextBox 13"/>
            <p:cNvSpPr txBox="1"/>
            <p:nvPr/>
          </p:nvSpPr>
          <p:spPr>
            <a:xfrm>
              <a:off x="3017861" y="4283314"/>
              <a:ext cx="1901330" cy="307777"/>
            </a:xfrm>
            <a:prstGeom prst="rect">
              <a:avLst/>
            </a:prstGeom>
            <a:noFill/>
          </p:spPr>
          <p:txBody>
            <a:bodyPr wrap="square" rtlCol="0">
              <a:spAutoFit/>
            </a:bodyPr>
            <a:lstStyle/>
            <a:p>
              <a:pPr algn="ctr"/>
              <a:r>
                <a:rPr lang="en-US" altLang="ko-KR" sz="1400" b="1" dirty="0">
                  <a:solidFill>
                    <a:schemeClr val="accent2"/>
                  </a:solidFill>
                  <a:cs typeface="Arial" panose="020B0604020202020204" pitchFamily="34" charset="0"/>
                </a:rPr>
                <a:t>Your Text Here</a:t>
              </a:r>
              <a:endParaRPr lang="ko-KR" altLang="en-US" sz="1400" b="1" dirty="0">
                <a:solidFill>
                  <a:schemeClr val="accent2"/>
                </a:solidFill>
                <a:cs typeface="Arial" panose="020B0604020202020204" pitchFamily="34" charset="0"/>
              </a:endParaRPr>
            </a:p>
          </p:txBody>
        </p:sp>
      </p:grpSp>
      <p:grpSp>
        <p:nvGrpSpPr>
          <p:cNvPr id="15" name="Group 14"/>
          <p:cNvGrpSpPr/>
          <p:nvPr/>
        </p:nvGrpSpPr>
        <p:grpSpPr>
          <a:xfrm>
            <a:off x="7225112" y="3852378"/>
            <a:ext cx="1815812" cy="1292662"/>
            <a:chOff x="3017859" y="4283314"/>
            <a:chExt cx="1890849" cy="1292662"/>
          </a:xfrm>
        </p:grpSpPr>
        <p:sp>
          <p:nvSpPr>
            <p:cNvPr id="16" name="TextBox 15"/>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anose="020B0604020202020204" pitchFamily="34" charset="0"/>
              </a:endParaRPr>
            </a:p>
          </p:txBody>
        </p:sp>
        <p:sp>
          <p:nvSpPr>
            <p:cNvPr id="17" name="TextBox 16"/>
            <p:cNvSpPr txBox="1"/>
            <p:nvPr/>
          </p:nvSpPr>
          <p:spPr>
            <a:xfrm>
              <a:off x="3017859" y="4283314"/>
              <a:ext cx="1870811" cy="307777"/>
            </a:xfrm>
            <a:prstGeom prst="rect">
              <a:avLst/>
            </a:prstGeom>
            <a:noFill/>
          </p:spPr>
          <p:txBody>
            <a:bodyPr wrap="square" rtlCol="0">
              <a:spAutoFit/>
            </a:bodyPr>
            <a:lstStyle/>
            <a:p>
              <a:pPr algn="ctr"/>
              <a:r>
                <a:rPr lang="en-US" altLang="ko-KR" sz="1400" b="1" dirty="0">
                  <a:solidFill>
                    <a:schemeClr val="accent3"/>
                  </a:solidFill>
                  <a:cs typeface="Arial" panose="020B0604020202020204" pitchFamily="34" charset="0"/>
                </a:rPr>
                <a:t>Your Text Here</a:t>
              </a:r>
              <a:endParaRPr lang="ko-KR" altLang="en-US" sz="1400" b="1" dirty="0">
                <a:solidFill>
                  <a:schemeClr val="accent3"/>
                </a:solidFill>
                <a:cs typeface="Arial" panose="020B0604020202020204" pitchFamily="34" charset="0"/>
              </a:endParaRPr>
            </a:p>
          </p:txBody>
        </p:sp>
      </p:grpSp>
      <p:grpSp>
        <p:nvGrpSpPr>
          <p:cNvPr id="18" name="Group 17"/>
          <p:cNvGrpSpPr/>
          <p:nvPr/>
        </p:nvGrpSpPr>
        <p:grpSpPr>
          <a:xfrm>
            <a:off x="1059314" y="2574013"/>
            <a:ext cx="1705060" cy="1796015"/>
            <a:chOff x="1046128" y="2903197"/>
            <a:chExt cx="1705060" cy="1796015"/>
          </a:xfrm>
        </p:grpSpPr>
        <p:sp>
          <p:nvSpPr>
            <p:cNvPr id="19" name="Oval 18"/>
            <p:cNvSpPr/>
            <p:nvPr/>
          </p:nvSpPr>
          <p:spPr>
            <a:xfrm>
              <a:off x="1046128" y="3066128"/>
              <a:ext cx="1633084" cy="1633084"/>
            </a:xfrm>
            <a:prstGeom prst="ellipse">
              <a:avLst/>
            </a:pr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Oval 19"/>
            <p:cNvSpPr/>
            <p:nvPr/>
          </p:nvSpPr>
          <p:spPr>
            <a:xfrm>
              <a:off x="1940213" y="2903197"/>
              <a:ext cx="810975" cy="8109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grpSp>
        <p:nvGrpSpPr>
          <p:cNvPr id="21" name="Group 20"/>
          <p:cNvGrpSpPr/>
          <p:nvPr/>
        </p:nvGrpSpPr>
        <p:grpSpPr>
          <a:xfrm>
            <a:off x="3137848" y="1591422"/>
            <a:ext cx="1730833" cy="1879719"/>
            <a:chOff x="3124662" y="1920606"/>
            <a:chExt cx="1730833" cy="1879719"/>
          </a:xfrm>
        </p:grpSpPr>
        <p:sp>
          <p:nvSpPr>
            <p:cNvPr id="22" name="Oval 21"/>
            <p:cNvSpPr/>
            <p:nvPr/>
          </p:nvSpPr>
          <p:spPr>
            <a:xfrm>
              <a:off x="3124662" y="2167242"/>
              <a:ext cx="1633083" cy="1633083"/>
            </a:xfrm>
            <a:prstGeom prst="ellipse">
              <a:avLst/>
            </a:prstGeom>
            <a:solidFill>
              <a:schemeClr val="bg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Oval 22"/>
            <p:cNvSpPr/>
            <p:nvPr/>
          </p:nvSpPr>
          <p:spPr>
            <a:xfrm>
              <a:off x="4044520" y="1920606"/>
              <a:ext cx="810975" cy="8109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4" name="Group 23"/>
          <p:cNvGrpSpPr/>
          <p:nvPr/>
        </p:nvGrpSpPr>
        <p:grpSpPr>
          <a:xfrm>
            <a:off x="5218020" y="2574014"/>
            <a:ext cx="1771861" cy="1796014"/>
            <a:chOff x="5204834" y="2903198"/>
            <a:chExt cx="1771861" cy="1796014"/>
          </a:xfrm>
        </p:grpSpPr>
        <p:sp>
          <p:nvSpPr>
            <p:cNvPr id="25" name="Oval 24"/>
            <p:cNvSpPr/>
            <p:nvPr/>
          </p:nvSpPr>
          <p:spPr>
            <a:xfrm>
              <a:off x="5204834" y="3066128"/>
              <a:ext cx="1633084" cy="1633084"/>
            </a:xfrm>
            <a:prstGeom prst="ellipse">
              <a:avLst/>
            </a:pr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Oval 25"/>
            <p:cNvSpPr/>
            <p:nvPr/>
          </p:nvSpPr>
          <p:spPr>
            <a:xfrm>
              <a:off x="6165720" y="2903198"/>
              <a:ext cx="810975" cy="8109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7" name="Group 26"/>
          <p:cNvGrpSpPr/>
          <p:nvPr/>
        </p:nvGrpSpPr>
        <p:grpSpPr>
          <a:xfrm>
            <a:off x="9392347" y="2574014"/>
            <a:ext cx="1822908" cy="1796014"/>
            <a:chOff x="9379161" y="2903198"/>
            <a:chExt cx="1822908" cy="1796014"/>
          </a:xfrm>
        </p:grpSpPr>
        <p:sp>
          <p:nvSpPr>
            <p:cNvPr id="28" name="Oval 27"/>
            <p:cNvSpPr/>
            <p:nvPr/>
          </p:nvSpPr>
          <p:spPr>
            <a:xfrm>
              <a:off x="9379161" y="3066129"/>
              <a:ext cx="1633084" cy="1633083"/>
            </a:xfrm>
            <a:prstGeom prst="ellipse">
              <a:avLst/>
            </a:pr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Oval 28"/>
            <p:cNvSpPr/>
            <p:nvPr/>
          </p:nvSpPr>
          <p:spPr>
            <a:xfrm>
              <a:off x="10391094" y="2903198"/>
              <a:ext cx="810975" cy="8109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grpSp>
        <p:nvGrpSpPr>
          <p:cNvPr id="30" name="Group 29"/>
          <p:cNvGrpSpPr/>
          <p:nvPr/>
        </p:nvGrpSpPr>
        <p:grpSpPr>
          <a:xfrm>
            <a:off x="7298193" y="1591421"/>
            <a:ext cx="1747322" cy="1879720"/>
            <a:chOff x="7285007" y="1920605"/>
            <a:chExt cx="1747322" cy="1879720"/>
          </a:xfrm>
        </p:grpSpPr>
        <p:sp>
          <p:nvSpPr>
            <p:cNvPr id="31" name="Oval 30"/>
            <p:cNvSpPr/>
            <p:nvPr/>
          </p:nvSpPr>
          <p:spPr>
            <a:xfrm>
              <a:off x="7285007" y="2167241"/>
              <a:ext cx="1633084" cy="1633084"/>
            </a:xfrm>
            <a:prstGeom prst="ellipse">
              <a:avLst/>
            </a:prstGeom>
            <a:solidFill>
              <a:schemeClr val="bg1"/>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2" name="Oval 31"/>
            <p:cNvSpPr/>
            <p:nvPr/>
          </p:nvSpPr>
          <p:spPr>
            <a:xfrm>
              <a:off x="8221353" y="1920605"/>
              <a:ext cx="810976" cy="8109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33" name="TextBox 32"/>
          <p:cNvSpPr txBox="1"/>
          <p:nvPr/>
        </p:nvSpPr>
        <p:spPr>
          <a:xfrm>
            <a:off x="1368134" y="3298328"/>
            <a:ext cx="1015444" cy="584775"/>
          </a:xfrm>
          <a:prstGeom prst="rect">
            <a:avLst/>
          </a:prstGeom>
          <a:noFill/>
        </p:spPr>
        <p:txBody>
          <a:bodyPr wrap="square" rtlCol="0">
            <a:spAutoFit/>
          </a:bodyPr>
          <a:lstStyle/>
          <a:p>
            <a:pPr algn="ctr"/>
            <a:r>
              <a:rPr lang="en-US" altLang="ko-KR" sz="3200" b="1" dirty="0">
                <a:solidFill>
                  <a:schemeClr val="accent4"/>
                </a:solidFill>
                <a:cs typeface="Arial" panose="020B0604020202020204" pitchFamily="34" charset="0"/>
              </a:rPr>
              <a:t>42%</a:t>
            </a:r>
            <a:endParaRPr lang="ko-KR" altLang="en-US" sz="3200" b="1" dirty="0">
              <a:solidFill>
                <a:schemeClr val="accent4"/>
              </a:solidFill>
              <a:cs typeface="Arial" panose="020B0604020202020204" pitchFamily="34" charset="0"/>
            </a:endParaRPr>
          </a:p>
        </p:txBody>
      </p:sp>
      <p:sp>
        <p:nvSpPr>
          <p:cNvPr id="34" name="TextBox 33"/>
          <p:cNvSpPr txBox="1"/>
          <p:nvPr/>
        </p:nvSpPr>
        <p:spPr>
          <a:xfrm>
            <a:off x="3451392" y="2381858"/>
            <a:ext cx="1015444" cy="584775"/>
          </a:xfrm>
          <a:prstGeom prst="rect">
            <a:avLst/>
          </a:prstGeom>
          <a:noFill/>
        </p:spPr>
        <p:txBody>
          <a:bodyPr wrap="square" rtlCol="0">
            <a:spAutoFit/>
          </a:bodyPr>
          <a:lstStyle/>
          <a:p>
            <a:pPr algn="ctr"/>
            <a:r>
              <a:rPr lang="en-US" altLang="ko-KR" sz="3200" b="1" dirty="0">
                <a:solidFill>
                  <a:schemeClr val="accent1"/>
                </a:solidFill>
                <a:cs typeface="Arial" panose="020B0604020202020204" pitchFamily="34" charset="0"/>
              </a:rPr>
              <a:t>38%</a:t>
            </a:r>
            <a:endParaRPr lang="ko-KR" altLang="en-US" sz="3200" b="1" dirty="0">
              <a:solidFill>
                <a:schemeClr val="accent1"/>
              </a:solidFill>
              <a:cs typeface="Arial" panose="020B0604020202020204" pitchFamily="34" charset="0"/>
            </a:endParaRPr>
          </a:p>
        </p:txBody>
      </p:sp>
      <p:sp>
        <p:nvSpPr>
          <p:cNvPr id="35" name="TextBox 34"/>
          <p:cNvSpPr txBox="1"/>
          <p:nvPr/>
        </p:nvSpPr>
        <p:spPr>
          <a:xfrm>
            <a:off x="5534650" y="3298328"/>
            <a:ext cx="1015444" cy="584775"/>
          </a:xfrm>
          <a:prstGeom prst="rect">
            <a:avLst/>
          </a:prstGeom>
          <a:noFill/>
        </p:spPr>
        <p:txBody>
          <a:bodyPr wrap="square" rtlCol="0">
            <a:spAutoFit/>
          </a:bodyPr>
          <a:lstStyle/>
          <a:p>
            <a:pPr algn="ctr"/>
            <a:r>
              <a:rPr lang="en-US" altLang="ko-KR" sz="3200" b="1" dirty="0">
                <a:solidFill>
                  <a:schemeClr val="accent2"/>
                </a:solidFill>
                <a:cs typeface="Arial" panose="020B0604020202020204" pitchFamily="34" charset="0"/>
              </a:rPr>
              <a:t>54%</a:t>
            </a:r>
            <a:endParaRPr lang="ko-KR" altLang="en-US" sz="3200" b="1" dirty="0">
              <a:solidFill>
                <a:schemeClr val="accent2"/>
              </a:solidFill>
              <a:cs typeface="Arial" panose="020B0604020202020204" pitchFamily="34" charset="0"/>
            </a:endParaRPr>
          </a:p>
        </p:txBody>
      </p:sp>
      <p:sp>
        <p:nvSpPr>
          <p:cNvPr id="36" name="TextBox 35"/>
          <p:cNvSpPr txBox="1"/>
          <p:nvPr/>
        </p:nvSpPr>
        <p:spPr>
          <a:xfrm>
            <a:off x="7617908" y="2381858"/>
            <a:ext cx="1015444" cy="584775"/>
          </a:xfrm>
          <a:prstGeom prst="rect">
            <a:avLst/>
          </a:prstGeom>
          <a:noFill/>
        </p:spPr>
        <p:txBody>
          <a:bodyPr wrap="square" rtlCol="0">
            <a:spAutoFit/>
          </a:bodyPr>
          <a:lstStyle/>
          <a:p>
            <a:pPr algn="ctr"/>
            <a:r>
              <a:rPr lang="en-US" altLang="ko-KR" sz="3200" b="1" dirty="0">
                <a:solidFill>
                  <a:schemeClr val="accent3"/>
                </a:solidFill>
                <a:cs typeface="Arial" panose="020B0604020202020204" pitchFamily="34" charset="0"/>
              </a:rPr>
              <a:t>67%</a:t>
            </a:r>
            <a:endParaRPr lang="ko-KR" altLang="en-US" sz="3200" b="1" dirty="0">
              <a:solidFill>
                <a:schemeClr val="accent3"/>
              </a:solidFill>
              <a:cs typeface="Arial" panose="020B0604020202020204" pitchFamily="34" charset="0"/>
            </a:endParaRPr>
          </a:p>
        </p:txBody>
      </p:sp>
      <p:sp>
        <p:nvSpPr>
          <p:cNvPr id="37" name="TextBox 36"/>
          <p:cNvSpPr txBox="1"/>
          <p:nvPr/>
        </p:nvSpPr>
        <p:spPr>
          <a:xfrm>
            <a:off x="9701167" y="3298328"/>
            <a:ext cx="1015444" cy="584775"/>
          </a:xfrm>
          <a:prstGeom prst="rect">
            <a:avLst/>
          </a:prstGeom>
          <a:noFill/>
        </p:spPr>
        <p:txBody>
          <a:bodyPr wrap="square" rtlCol="0">
            <a:spAutoFit/>
          </a:bodyPr>
          <a:lstStyle/>
          <a:p>
            <a:pPr algn="ctr"/>
            <a:r>
              <a:rPr lang="en-US" altLang="ko-KR" sz="3200" b="1" dirty="0">
                <a:solidFill>
                  <a:schemeClr val="accent4"/>
                </a:solidFill>
                <a:cs typeface="Arial" panose="020B0604020202020204" pitchFamily="34" charset="0"/>
              </a:rPr>
              <a:t>75%</a:t>
            </a:r>
            <a:endParaRPr lang="ko-KR" altLang="en-US" sz="3200" b="1" dirty="0">
              <a:solidFill>
                <a:schemeClr val="accent4"/>
              </a:solidFill>
              <a:cs typeface="Arial" panose="020B0604020202020204" pitchFamily="34" charset="0"/>
            </a:endParaRPr>
          </a:p>
        </p:txBody>
      </p:sp>
      <p:sp>
        <p:nvSpPr>
          <p:cNvPr id="38" name="Isosceles Triangle 51"/>
          <p:cNvSpPr/>
          <p:nvPr/>
        </p:nvSpPr>
        <p:spPr>
          <a:xfrm>
            <a:off x="2206341" y="2846373"/>
            <a:ext cx="340192" cy="249465"/>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9" name="Rounded Rectangle 6"/>
          <p:cNvSpPr/>
          <p:nvPr/>
        </p:nvSpPr>
        <p:spPr>
          <a:xfrm>
            <a:off x="10659431" y="2806125"/>
            <a:ext cx="353425" cy="359323"/>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0" name="Round Same Side Corner Rectangle 11"/>
          <p:cNvSpPr>
            <a:spLocks noChangeAspect="1"/>
          </p:cNvSpPr>
          <p:nvPr/>
        </p:nvSpPr>
        <p:spPr>
          <a:xfrm rot="9900000">
            <a:off x="6430975" y="2809812"/>
            <a:ext cx="404501" cy="343547"/>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1" name="Rectangle 36"/>
          <p:cNvSpPr/>
          <p:nvPr/>
        </p:nvSpPr>
        <p:spPr>
          <a:xfrm>
            <a:off x="4316059" y="1855163"/>
            <a:ext cx="345390" cy="288719"/>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2" name="Rounded Rectangle 27"/>
          <p:cNvSpPr/>
          <p:nvPr/>
        </p:nvSpPr>
        <p:spPr>
          <a:xfrm>
            <a:off x="8481914" y="1852222"/>
            <a:ext cx="353832" cy="271791"/>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p:sp>
      <p:sp>
        <p:nvSpPr>
          <p:cNvPr id="4" name="Frame 3"/>
          <p:cNvSpPr/>
          <p:nvPr/>
        </p:nvSpPr>
        <p:spPr>
          <a:xfrm>
            <a:off x="635541" y="2354094"/>
            <a:ext cx="5765259" cy="3931666"/>
          </a:xfrm>
          <a:prstGeom prst="frame">
            <a:avLst>
              <a:gd name="adj1" fmla="val 107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p:cNvSpPr txBox="1"/>
          <p:nvPr/>
        </p:nvSpPr>
        <p:spPr>
          <a:xfrm>
            <a:off x="635542" y="444875"/>
            <a:ext cx="3566808" cy="769441"/>
          </a:xfrm>
          <a:prstGeom prst="rect">
            <a:avLst/>
          </a:prstGeom>
          <a:noFill/>
        </p:spPr>
        <p:txBody>
          <a:bodyPr wrap="square" rtlCol="0" anchor="ctr">
            <a:spAutoFit/>
          </a:bodyPr>
          <a:lstStyle/>
          <a:p>
            <a:pPr algn="dist"/>
            <a:r>
              <a:rPr lang="en-US" altLang="ko-KR" sz="4400" b="1" dirty="0">
                <a:solidFill>
                  <a:schemeClr val="bg1"/>
                </a:solidFill>
                <a:cs typeface="Arial" panose="020B0604020202020204" pitchFamily="34" charset="0"/>
              </a:rPr>
              <a:t>AWESOME</a:t>
            </a:r>
            <a:endParaRPr lang="en-US" altLang="ko-KR" sz="4400" b="1" dirty="0">
              <a:solidFill>
                <a:schemeClr val="bg1"/>
              </a:solidFill>
              <a:cs typeface="Arial" panose="020B0604020202020204" pitchFamily="34" charset="0"/>
            </a:endParaRPr>
          </a:p>
        </p:txBody>
      </p:sp>
      <p:sp>
        <p:nvSpPr>
          <p:cNvPr id="6" name="TextBox 5"/>
          <p:cNvSpPr txBox="1"/>
          <p:nvPr/>
        </p:nvSpPr>
        <p:spPr>
          <a:xfrm>
            <a:off x="635542" y="1092037"/>
            <a:ext cx="3566808" cy="584775"/>
          </a:xfrm>
          <a:prstGeom prst="rect">
            <a:avLst/>
          </a:prstGeom>
          <a:noFill/>
        </p:spPr>
        <p:txBody>
          <a:bodyPr wrap="square" rtlCol="0" anchor="ctr">
            <a:spAutoFit/>
          </a:bodyPr>
          <a:lstStyle/>
          <a:p>
            <a:pPr algn="dist"/>
            <a:r>
              <a:rPr lang="en-GB" altLang="ko-KR" sz="3200" b="1" dirty="0">
                <a:solidFill>
                  <a:schemeClr val="bg1"/>
                </a:solidFill>
                <a:cs typeface="Arial" panose="020B0604020202020204" pitchFamily="34" charset="0"/>
              </a:rPr>
              <a:t>PRESENTATION</a:t>
            </a:r>
            <a:endParaRPr lang="ko-KR" altLang="en-US" sz="3200" b="1" dirty="0">
              <a:solidFill>
                <a:schemeClr val="bg1"/>
              </a:solidFill>
              <a:cs typeface="Arial" panose="020B0604020202020204" pitchFamily="34" charset="0"/>
            </a:endParaRPr>
          </a:p>
        </p:txBody>
      </p:sp>
      <p:sp>
        <p:nvSpPr>
          <p:cNvPr id="7" name="TextBox 6"/>
          <p:cNvSpPr txBox="1"/>
          <p:nvPr/>
        </p:nvSpPr>
        <p:spPr>
          <a:xfrm>
            <a:off x="635542" y="1554532"/>
            <a:ext cx="3566808" cy="584775"/>
          </a:xfrm>
          <a:prstGeom prst="rect">
            <a:avLst/>
          </a:prstGeom>
          <a:noFill/>
        </p:spPr>
        <p:txBody>
          <a:bodyPr wrap="square" rtlCol="0" anchor="ctr">
            <a:spAutoFit/>
          </a:bodyPr>
          <a:lstStyle/>
          <a:p>
            <a:pPr algn="dist"/>
            <a:r>
              <a:rPr lang="en-GB" altLang="ko-KR" sz="3200" dirty="0">
                <a:solidFill>
                  <a:schemeClr val="accent1"/>
                </a:solidFill>
                <a:cs typeface="Arial" panose="020B0604020202020204" pitchFamily="34" charset="0"/>
              </a:rPr>
              <a:t>RESTAURANT</a:t>
            </a:r>
            <a:endParaRPr lang="ko-KR" altLang="en-US" sz="3200" dirty="0">
              <a:solidFill>
                <a:schemeClr val="accent1"/>
              </a:solidFill>
              <a:cs typeface="Arial" panose="020B0604020202020204" pitchFamily="34" charset="0"/>
            </a:endParaRPr>
          </a:p>
        </p:txBody>
      </p:sp>
      <p:grpSp>
        <p:nvGrpSpPr>
          <p:cNvPr id="8" name="Group 7"/>
          <p:cNvGrpSpPr/>
          <p:nvPr/>
        </p:nvGrpSpPr>
        <p:grpSpPr>
          <a:xfrm>
            <a:off x="1943988" y="2981479"/>
            <a:ext cx="1241745" cy="1059828"/>
            <a:chOff x="1382292" y="2541472"/>
            <a:chExt cx="1979584" cy="1689573"/>
          </a:xfrm>
        </p:grpSpPr>
        <p:sp>
          <p:nvSpPr>
            <p:cNvPr id="9" name="Freeform: Shape 8"/>
            <p:cNvSpPr/>
            <p:nvPr/>
          </p:nvSpPr>
          <p:spPr>
            <a:xfrm>
              <a:off x="1916268" y="2541472"/>
              <a:ext cx="917610" cy="1689573"/>
            </a:xfrm>
            <a:custGeom>
              <a:avLst/>
              <a:gdLst>
                <a:gd name="connsiteX0" fmla="*/ 552038 w 917610"/>
                <a:gd name="connsiteY0" fmla="*/ 1355777 h 1689573"/>
                <a:gd name="connsiteX1" fmla="*/ 540215 w 917610"/>
                <a:gd name="connsiteY1" fmla="*/ 1365630 h 1689573"/>
                <a:gd name="connsiteX2" fmla="*/ 540215 w 917610"/>
                <a:gd name="connsiteY2" fmla="*/ 1621001 h 1689573"/>
                <a:gd name="connsiteX3" fmla="*/ 552038 w 917610"/>
                <a:gd name="connsiteY3" fmla="*/ 1630853 h 1689573"/>
                <a:gd name="connsiteX4" fmla="*/ 563861 w 917610"/>
                <a:gd name="connsiteY4" fmla="*/ 1621001 h 1689573"/>
                <a:gd name="connsiteX5" fmla="*/ 563861 w 917610"/>
                <a:gd name="connsiteY5" fmla="*/ 1365630 h 1689573"/>
                <a:gd name="connsiteX6" fmla="*/ 552038 w 917610"/>
                <a:gd name="connsiteY6" fmla="*/ 1355777 h 1689573"/>
                <a:gd name="connsiteX7" fmla="*/ 505930 w 917610"/>
                <a:gd name="connsiteY7" fmla="*/ 1355777 h 1689573"/>
                <a:gd name="connsiteX8" fmla="*/ 494107 w 917610"/>
                <a:gd name="connsiteY8" fmla="*/ 1365630 h 1689573"/>
                <a:gd name="connsiteX9" fmla="*/ 494107 w 917610"/>
                <a:gd name="connsiteY9" fmla="*/ 1621001 h 1689573"/>
                <a:gd name="connsiteX10" fmla="*/ 505930 w 917610"/>
                <a:gd name="connsiteY10" fmla="*/ 1630853 h 1689573"/>
                <a:gd name="connsiteX11" fmla="*/ 517752 w 917610"/>
                <a:gd name="connsiteY11" fmla="*/ 1621001 h 1689573"/>
                <a:gd name="connsiteX12" fmla="*/ 517752 w 917610"/>
                <a:gd name="connsiteY12" fmla="*/ 1365630 h 1689573"/>
                <a:gd name="connsiteX13" fmla="*/ 505930 w 917610"/>
                <a:gd name="connsiteY13" fmla="*/ 1355777 h 1689573"/>
                <a:gd name="connsiteX14" fmla="*/ 459821 w 917610"/>
                <a:gd name="connsiteY14" fmla="*/ 1355777 h 1689573"/>
                <a:gd name="connsiteX15" fmla="*/ 447998 w 917610"/>
                <a:gd name="connsiteY15" fmla="*/ 1365630 h 1689573"/>
                <a:gd name="connsiteX16" fmla="*/ 447998 w 917610"/>
                <a:gd name="connsiteY16" fmla="*/ 1621001 h 1689573"/>
                <a:gd name="connsiteX17" fmla="*/ 459821 w 917610"/>
                <a:gd name="connsiteY17" fmla="*/ 1630853 h 1689573"/>
                <a:gd name="connsiteX18" fmla="*/ 471643 w 917610"/>
                <a:gd name="connsiteY18" fmla="*/ 1621001 h 1689573"/>
                <a:gd name="connsiteX19" fmla="*/ 471643 w 917610"/>
                <a:gd name="connsiteY19" fmla="*/ 1365630 h 1689573"/>
                <a:gd name="connsiteX20" fmla="*/ 459821 w 917610"/>
                <a:gd name="connsiteY20" fmla="*/ 1355777 h 1689573"/>
                <a:gd name="connsiteX21" fmla="*/ 413712 w 917610"/>
                <a:gd name="connsiteY21" fmla="*/ 1355777 h 1689573"/>
                <a:gd name="connsiteX22" fmla="*/ 401889 w 917610"/>
                <a:gd name="connsiteY22" fmla="*/ 1365630 h 1689573"/>
                <a:gd name="connsiteX23" fmla="*/ 401889 w 917610"/>
                <a:gd name="connsiteY23" fmla="*/ 1621001 h 1689573"/>
                <a:gd name="connsiteX24" fmla="*/ 413712 w 917610"/>
                <a:gd name="connsiteY24" fmla="*/ 1630853 h 1689573"/>
                <a:gd name="connsiteX25" fmla="*/ 425535 w 917610"/>
                <a:gd name="connsiteY25" fmla="*/ 1621001 h 1689573"/>
                <a:gd name="connsiteX26" fmla="*/ 425535 w 917610"/>
                <a:gd name="connsiteY26" fmla="*/ 1365630 h 1689573"/>
                <a:gd name="connsiteX27" fmla="*/ 413712 w 917610"/>
                <a:gd name="connsiteY27" fmla="*/ 1355777 h 1689573"/>
                <a:gd name="connsiteX28" fmla="*/ 367603 w 917610"/>
                <a:gd name="connsiteY28" fmla="*/ 1355777 h 1689573"/>
                <a:gd name="connsiteX29" fmla="*/ 355780 w 917610"/>
                <a:gd name="connsiteY29" fmla="*/ 1365630 h 1689573"/>
                <a:gd name="connsiteX30" fmla="*/ 355780 w 917610"/>
                <a:gd name="connsiteY30" fmla="*/ 1621001 h 1689573"/>
                <a:gd name="connsiteX31" fmla="*/ 367603 w 917610"/>
                <a:gd name="connsiteY31" fmla="*/ 1630853 h 1689573"/>
                <a:gd name="connsiteX32" fmla="*/ 379426 w 917610"/>
                <a:gd name="connsiteY32" fmla="*/ 1621001 h 1689573"/>
                <a:gd name="connsiteX33" fmla="*/ 379426 w 917610"/>
                <a:gd name="connsiteY33" fmla="*/ 1365630 h 1689573"/>
                <a:gd name="connsiteX34" fmla="*/ 367603 w 917610"/>
                <a:gd name="connsiteY34" fmla="*/ 1355777 h 1689573"/>
                <a:gd name="connsiteX35" fmla="*/ 748720 w 917610"/>
                <a:gd name="connsiteY35" fmla="*/ 1307062 h 1689573"/>
                <a:gd name="connsiteX36" fmla="*/ 696670 w 917610"/>
                <a:gd name="connsiteY36" fmla="*/ 1502251 h 1689573"/>
                <a:gd name="connsiteX37" fmla="*/ 744611 w 917610"/>
                <a:gd name="connsiteY37" fmla="*/ 1657716 h 1689573"/>
                <a:gd name="connsiteX38" fmla="*/ 760706 w 917610"/>
                <a:gd name="connsiteY38" fmla="*/ 1670386 h 1689573"/>
                <a:gd name="connsiteX39" fmla="*/ 725093 w 917610"/>
                <a:gd name="connsiteY39" fmla="*/ 1504305 h 1689573"/>
                <a:gd name="connsiteX40" fmla="*/ 756254 w 917610"/>
                <a:gd name="connsiteY40" fmla="*/ 1307062 h 1689573"/>
                <a:gd name="connsiteX41" fmla="*/ 825084 w 917610"/>
                <a:gd name="connsiteY41" fmla="*/ 1306719 h 1689573"/>
                <a:gd name="connsiteX42" fmla="*/ 861382 w 917610"/>
                <a:gd name="connsiteY42" fmla="*/ 1502935 h 1689573"/>
                <a:gd name="connsiteX43" fmla="*/ 822344 w 917610"/>
                <a:gd name="connsiteY43" fmla="*/ 1672441 h 1689573"/>
                <a:gd name="connsiteX44" fmla="*/ 844945 w 917610"/>
                <a:gd name="connsiteY44" fmla="*/ 1654634 h 1689573"/>
                <a:gd name="connsiteX45" fmla="*/ 888435 w 917610"/>
                <a:gd name="connsiteY45" fmla="*/ 1489923 h 1689573"/>
                <a:gd name="connsiteX46" fmla="*/ 835699 w 917610"/>
                <a:gd name="connsiteY46" fmla="*/ 1306719 h 1689573"/>
                <a:gd name="connsiteX47" fmla="*/ 806935 w 917610"/>
                <a:gd name="connsiteY47" fmla="*/ 1306719 h 1689573"/>
                <a:gd name="connsiteX48" fmla="*/ 825084 w 917610"/>
                <a:gd name="connsiteY48" fmla="*/ 1512866 h 1689573"/>
                <a:gd name="connsiteX49" fmla="*/ 811386 w 917610"/>
                <a:gd name="connsiteY49" fmla="*/ 1669359 h 1689573"/>
                <a:gd name="connsiteX50" fmla="*/ 811729 w 917610"/>
                <a:gd name="connsiteY50" fmla="*/ 1668674 h 1689573"/>
                <a:gd name="connsiteX51" fmla="*/ 851109 w 917610"/>
                <a:gd name="connsiteY51" fmla="*/ 1503620 h 1689573"/>
                <a:gd name="connsiteX52" fmla="*/ 814468 w 917610"/>
                <a:gd name="connsiteY52" fmla="*/ 1306719 h 1689573"/>
                <a:gd name="connsiteX53" fmla="*/ 796661 w 917610"/>
                <a:gd name="connsiteY53" fmla="*/ 1306719 h 1689573"/>
                <a:gd name="connsiteX54" fmla="*/ 796661 w 917610"/>
                <a:gd name="connsiteY54" fmla="*/ 1307062 h 1689573"/>
                <a:gd name="connsiteX55" fmla="*/ 785704 w 917610"/>
                <a:gd name="connsiteY55" fmla="*/ 1307062 h 1689573"/>
                <a:gd name="connsiteX56" fmla="*/ 770979 w 917610"/>
                <a:gd name="connsiteY56" fmla="*/ 1513208 h 1689573"/>
                <a:gd name="connsiteX57" fmla="*/ 792552 w 917610"/>
                <a:gd name="connsiteY57" fmla="*/ 1678263 h 1689573"/>
                <a:gd name="connsiteX58" fmla="*/ 794607 w 917610"/>
                <a:gd name="connsiteY58" fmla="*/ 1679290 h 1689573"/>
                <a:gd name="connsiteX59" fmla="*/ 814811 w 917610"/>
                <a:gd name="connsiteY59" fmla="*/ 1512866 h 1689573"/>
                <a:gd name="connsiteX60" fmla="*/ 796661 w 917610"/>
                <a:gd name="connsiteY60" fmla="*/ 1306719 h 1689573"/>
                <a:gd name="connsiteX61" fmla="*/ 766870 w 917610"/>
                <a:gd name="connsiteY61" fmla="*/ 1306719 h 1689573"/>
                <a:gd name="connsiteX62" fmla="*/ 735366 w 917610"/>
                <a:gd name="connsiteY62" fmla="*/ 1504990 h 1689573"/>
                <a:gd name="connsiteX63" fmla="*/ 770637 w 917610"/>
                <a:gd name="connsiteY63" fmla="*/ 1665935 h 1689573"/>
                <a:gd name="connsiteX64" fmla="*/ 778170 w 917610"/>
                <a:gd name="connsiteY64" fmla="*/ 1672784 h 1689573"/>
                <a:gd name="connsiteX65" fmla="*/ 761048 w 917610"/>
                <a:gd name="connsiteY65" fmla="*/ 1512866 h 1689573"/>
                <a:gd name="connsiteX66" fmla="*/ 775773 w 917610"/>
                <a:gd name="connsiteY66" fmla="*/ 1306719 h 1689573"/>
                <a:gd name="connsiteX67" fmla="*/ 768239 w 917610"/>
                <a:gd name="connsiteY67" fmla="*/ 1251245 h 1689573"/>
                <a:gd name="connsiteX68" fmla="*/ 752830 w 917610"/>
                <a:gd name="connsiteY68" fmla="*/ 1294392 h 1689573"/>
                <a:gd name="connsiteX69" fmla="*/ 758651 w 917610"/>
                <a:gd name="connsiteY69" fmla="*/ 1294392 h 1689573"/>
                <a:gd name="connsiteX70" fmla="*/ 768239 w 917610"/>
                <a:gd name="connsiteY70" fmla="*/ 1251245 h 1689573"/>
                <a:gd name="connsiteX71" fmla="*/ 790840 w 917610"/>
                <a:gd name="connsiteY71" fmla="*/ 1250903 h 1689573"/>
                <a:gd name="connsiteX72" fmla="*/ 787073 w 917610"/>
                <a:gd name="connsiteY72" fmla="*/ 1294392 h 1689573"/>
                <a:gd name="connsiteX73" fmla="*/ 795292 w 917610"/>
                <a:gd name="connsiteY73" fmla="*/ 1294392 h 1689573"/>
                <a:gd name="connsiteX74" fmla="*/ 790840 w 917610"/>
                <a:gd name="connsiteY74" fmla="*/ 1250903 h 1689573"/>
                <a:gd name="connsiteX75" fmla="*/ 800771 w 917610"/>
                <a:gd name="connsiteY75" fmla="*/ 1245424 h 1689573"/>
                <a:gd name="connsiteX76" fmla="*/ 805907 w 917610"/>
                <a:gd name="connsiteY76" fmla="*/ 1294392 h 1689573"/>
                <a:gd name="connsiteX77" fmla="*/ 812071 w 917610"/>
                <a:gd name="connsiteY77" fmla="*/ 1294392 h 1689573"/>
                <a:gd name="connsiteX78" fmla="*/ 800771 w 917610"/>
                <a:gd name="connsiteY78" fmla="*/ 1245424 h 1689573"/>
                <a:gd name="connsiteX79" fmla="*/ 781594 w 917610"/>
                <a:gd name="connsiteY79" fmla="*/ 1238575 h 1689573"/>
                <a:gd name="connsiteX80" fmla="*/ 769267 w 917610"/>
                <a:gd name="connsiteY80" fmla="*/ 1294392 h 1689573"/>
                <a:gd name="connsiteX81" fmla="*/ 776800 w 917610"/>
                <a:gd name="connsiteY81" fmla="*/ 1294392 h 1689573"/>
                <a:gd name="connsiteX82" fmla="*/ 781594 w 917610"/>
                <a:gd name="connsiteY82" fmla="*/ 1238575 h 1689573"/>
                <a:gd name="connsiteX83" fmla="*/ 808647 w 917610"/>
                <a:gd name="connsiteY83" fmla="*/ 1235493 h 1689573"/>
                <a:gd name="connsiteX84" fmla="*/ 822344 w 917610"/>
                <a:gd name="connsiteY84" fmla="*/ 1294392 h 1689573"/>
                <a:gd name="connsiteX85" fmla="*/ 830905 w 917610"/>
                <a:gd name="connsiteY85" fmla="*/ 1294392 h 1689573"/>
                <a:gd name="connsiteX86" fmla="*/ 808647 w 917610"/>
                <a:gd name="connsiteY86" fmla="*/ 1235493 h 1689573"/>
                <a:gd name="connsiteX87" fmla="*/ 126442 w 917610"/>
                <a:gd name="connsiteY87" fmla="*/ 1099588 h 1689573"/>
                <a:gd name="connsiteX88" fmla="*/ 124920 w 917610"/>
                <a:gd name="connsiteY88" fmla="*/ 1115817 h 1689573"/>
                <a:gd name="connsiteX89" fmla="*/ 141150 w 917610"/>
                <a:gd name="connsiteY89" fmla="*/ 1117338 h 1689573"/>
                <a:gd name="connsiteX90" fmla="*/ 142671 w 917610"/>
                <a:gd name="connsiteY90" fmla="*/ 1101109 h 1689573"/>
                <a:gd name="connsiteX91" fmla="*/ 126442 w 917610"/>
                <a:gd name="connsiteY91" fmla="*/ 1099588 h 1689573"/>
                <a:gd name="connsiteX92" fmla="*/ 126442 w 917610"/>
                <a:gd name="connsiteY92" fmla="*/ 1013369 h 1689573"/>
                <a:gd name="connsiteX93" fmla="*/ 124920 w 917610"/>
                <a:gd name="connsiteY93" fmla="*/ 1029598 h 1689573"/>
                <a:gd name="connsiteX94" fmla="*/ 141150 w 917610"/>
                <a:gd name="connsiteY94" fmla="*/ 1031120 h 1689573"/>
                <a:gd name="connsiteX95" fmla="*/ 142671 w 917610"/>
                <a:gd name="connsiteY95" fmla="*/ 1014890 h 1689573"/>
                <a:gd name="connsiteX96" fmla="*/ 126442 w 917610"/>
                <a:gd name="connsiteY96" fmla="*/ 1013369 h 1689573"/>
                <a:gd name="connsiteX97" fmla="*/ 126442 w 917610"/>
                <a:gd name="connsiteY97" fmla="*/ 927151 h 1689573"/>
                <a:gd name="connsiteX98" fmla="*/ 124920 w 917610"/>
                <a:gd name="connsiteY98" fmla="*/ 943380 h 1689573"/>
                <a:gd name="connsiteX99" fmla="*/ 141150 w 917610"/>
                <a:gd name="connsiteY99" fmla="*/ 944901 h 1689573"/>
                <a:gd name="connsiteX100" fmla="*/ 142671 w 917610"/>
                <a:gd name="connsiteY100" fmla="*/ 928672 h 1689573"/>
                <a:gd name="connsiteX101" fmla="*/ 126442 w 917610"/>
                <a:gd name="connsiteY101" fmla="*/ 927151 h 1689573"/>
                <a:gd name="connsiteX102" fmla="*/ 757977 w 917610"/>
                <a:gd name="connsiteY102" fmla="*/ 916582 h 1689573"/>
                <a:gd name="connsiteX103" fmla="*/ 824388 w 917610"/>
                <a:gd name="connsiteY103" fmla="*/ 916582 h 1689573"/>
                <a:gd name="connsiteX104" fmla="*/ 830563 w 917610"/>
                <a:gd name="connsiteY104" fmla="*/ 1172827 h 1689573"/>
                <a:gd name="connsiteX105" fmla="*/ 806250 w 917610"/>
                <a:gd name="connsiteY105" fmla="*/ 1202277 h 1689573"/>
                <a:gd name="connsiteX106" fmla="*/ 841863 w 917610"/>
                <a:gd name="connsiteY106" fmla="*/ 1294734 h 1689573"/>
                <a:gd name="connsiteX107" fmla="*/ 843918 w 917610"/>
                <a:gd name="connsiteY107" fmla="*/ 1294734 h 1689573"/>
                <a:gd name="connsiteX108" fmla="*/ 848369 w 917610"/>
                <a:gd name="connsiteY108" fmla="*/ 1299186 h 1689573"/>
                <a:gd name="connsiteX109" fmla="*/ 848369 w 917610"/>
                <a:gd name="connsiteY109" fmla="*/ 1302268 h 1689573"/>
                <a:gd name="connsiteX110" fmla="*/ 845973 w 917610"/>
                <a:gd name="connsiteY110" fmla="*/ 1306377 h 1689573"/>
                <a:gd name="connsiteX111" fmla="*/ 898022 w 917610"/>
                <a:gd name="connsiteY111" fmla="*/ 1489238 h 1689573"/>
                <a:gd name="connsiteX112" fmla="*/ 852136 w 917610"/>
                <a:gd name="connsiteY112" fmla="*/ 1661483 h 1689573"/>
                <a:gd name="connsiteX113" fmla="*/ 795977 w 917610"/>
                <a:gd name="connsiteY113" fmla="*/ 1689563 h 1689573"/>
                <a:gd name="connsiteX114" fmla="*/ 794265 w 917610"/>
                <a:gd name="connsiteY114" fmla="*/ 1689563 h 1689573"/>
                <a:gd name="connsiteX115" fmla="*/ 737078 w 917610"/>
                <a:gd name="connsiteY115" fmla="*/ 1664907 h 1689573"/>
                <a:gd name="connsiteX116" fmla="*/ 686055 w 917610"/>
                <a:gd name="connsiteY116" fmla="*/ 1501908 h 1689573"/>
                <a:gd name="connsiteX117" fmla="*/ 737420 w 917610"/>
                <a:gd name="connsiteY117" fmla="*/ 1306719 h 1689573"/>
                <a:gd name="connsiteX118" fmla="*/ 733653 w 917610"/>
                <a:gd name="connsiteY118" fmla="*/ 1302268 h 1689573"/>
                <a:gd name="connsiteX119" fmla="*/ 733653 w 917610"/>
                <a:gd name="connsiteY119" fmla="*/ 1299186 h 1689573"/>
                <a:gd name="connsiteX120" fmla="*/ 738105 w 917610"/>
                <a:gd name="connsiteY120" fmla="*/ 1294734 h 1689573"/>
                <a:gd name="connsiteX121" fmla="*/ 741530 w 917610"/>
                <a:gd name="connsiteY121" fmla="*/ 1294734 h 1689573"/>
                <a:gd name="connsiteX122" fmla="*/ 775430 w 917610"/>
                <a:gd name="connsiteY122" fmla="*/ 1201934 h 1689573"/>
                <a:gd name="connsiteX123" fmla="*/ 751803 w 917610"/>
                <a:gd name="connsiteY123" fmla="*/ 1172827 h 1689573"/>
                <a:gd name="connsiteX124" fmla="*/ 418812 w 917610"/>
                <a:gd name="connsiteY124" fmla="*/ 916582 h 1689573"/>
                <a:gd name="connsiteX125" fmla="*/ 455816 w 917610"/>
                <a:gd name="connsiteY125" fmla="*/ 916582 h 1689573"/>
                <a:gd name="connsiteX126" fmla="*/ 496944 w 917610"/>
                <a:gd name="connsiteY126" fmla="*/ 916582 h 1689573"/>
                <a:gd name="connsiteX127" fmla="*/ 496944 w 917610"/>
                <a:gd name="connsiteY127" fmla="*/ 1122502 h 1689573"/>
                <a:gd name="connsiteX128" fmla="*/ 478737 w 917610"/>
                <a:gd name="connsiteY128" fmla="*/ 1122502 h 1689573"/>
                <a:gd name="connsiteX129" fmla="*/ 478737 w 917610"/>
                <a:gd name="connsiteY129" fmla="*/ 1321885 h 1689573"/>
                <a:gd name="connsiteX130" fmla="*/ 552432 w 917610"/>
                <a:gd name="connsiteY130" fmla="*/ 1321885 h 1689573"/>
                <a:gd name="connsiteX131" fmla="*/ 595782 w 917610"/>
                <a:gd name="connsiteY131" fmla="*/ 1365236 h 1689573"/>
                <a:gd name="connsiteX132" fmla="*/ 611546 w 917610"/>
                <a:gd name="connsiteY132" fmla="*/ 1594991 h 1689573"/>
                <a:gd name="connsiteX133" fmla="*/ 516964 w 917610"/>
                <a:gd name="connsiteY133" fmla="*/ 1689573 h 1689573"/>
                <a:gd name="connsiteX134" fmla="*/ 405436 w 917610"/>
                <a:gd name="connsiteY134" fmla="*/ 1689573 h 1689573"/>
                <a:gd name="connsiteX135" fmla="*/ 311248 w 917610"/>
                <a:gd name="connsiteY135" fmla="*/ 1594991 h 1689573"/>
                <a:gd name="connsiteX136" fmla="*/ 327012 w 917610"/>
                <a:gd name="connsiteY136" fmla="*/ 1365236 h 1689573"/>
                <a:gd name="connsiteX137" fmla="*/ 370362 w 917610"/>
                <a:gd name="connsiteY137" fmla="*/ 1321885 h 1689573"/>
                <a:gd name="connsiteX138" fmla="*/ 441298 w 917610"/>
                <a:gd name="connsiteY138" fmla="*/ 1321885 h 1689573"/>
                <a:gd name="connsiteX139" fmla="*/ 441298 w 917610"/>
                <a:gd name="connsiteY139" fmla="*/ 1122502 h 1689573"/>
                <a:gd name="connsiteX140" fmla="*/ 418812 w 917610"/>
                <a:gd name="connsiteY140" fmla="*/ 1122502 h 1689573"/>
                <a:gd name="connsiteX141" fmla="*/ 104326 w 917610"/>
                <a:gd name="connsiteY141" fmla="*/ 916582 h 1689573"/>
                <a:gd name="connsiteX142" fmla="*/ 167388 w 917610"/>
                <a:gd name="connsiteY142" fmla="*/ 916582 h 1689573"/>
                <a:gd name="connsiteX143" fmla="*/ 164986 w 917610"/>
                <a:gd name="connsiteY143" fmla="*/ 921571 h 1689573"/>
                <a:gd name="connsiteX144" fmla="*/ 162958 w 917610"/>
                <a:gd name="connsiteY144" fmla="*/ 1064593 h 1689573"/>
                <a:gd name="connsiteX145" fmla="*/ 155350 w 917610"/>
                <a:gd name="connsiteY145" fmla="*/ 1125960 h 1689573"/>
                <a:gd name="connsiteX146" fmla="*/ 188316 w 917610"/>
                <a:gd name="connsiteY146" fmla="*/ 1166534 h 1689573"/>
                <a:gd name="connsiteX147" fmla="*/ 235990 w 917610"/>
                <a:gd name="connsiteY147" fmla="*/ 1227901 h 1689573"/>
                <a:gd name="connsiteX148" fmla="*/ 199981 w 917610"/>
                <a:gd name="connsiteY148" fmla="*/ 1687394 h 1689573"/>
                <a:gd name="connsiteX149" fmla="*/ 180201 w 917610"/>
                <a:gd name="connsiteY149" fmla="*/ 1672687 h 1689573"/>
                <a:gd name="connsiteX150" fmla="*/ 119341 w 917610"/>
                <a:gd name="connsiteY150" fmla="*/ 1537780 h 1689573"/>
                <a:gd name="connsiteX151" fmla="*/ 113255 w 917610"/>
                <a:gd name="connsiteY151" fmla="*/ 1362300 h 1689573"/>
                <a:gd name="connsiteX152" fmla="*/ 109071 w 917610"/>
                <a:gd name="connsiteY152" fmla="*/ 1134645 h 1689573"/>
                <a:gd name="connsiteX153" fmla="*/ 421443 w 917610"/>
                <a:gd name="connsiteY153" fmla="*/ 0 h 1689573"/>
                <a:gd name="connsiteX154" fmla="*/ 539507 w 917610"/>
                <a:gd name="connsiteY154" fmla="*/ 36614 h 1689573"/>
                <a:gd name="connsiteX155" fmla="*/ 669527 w 917610"/>
                <a:gd name="connsiteY155" fmla="*/ 0 h 1689573"/>
                <a:gd name="connsiteX156" fmla="*/ 917610 w 917610"/>
                <a:gd name="connsiteY156" fmla="*/ 248083 h 1689573"/>
                <a:gd name="connsiteX157" fmla="*/ 688955 w 917610"/>
                <a:gd name="connsiteY157" fmla="*/ 496166 h 1689573"/>
                <a:gd name="connsiteX158" fmla="*/ 700639 w 917610"/>
                <a:gd name="connsiteY158" fmla="*/ 659196 h 1689573"/>
                <a:gd name="connsiteX159" fmla="*/ 455816 w 917610"/>
                <a:gd name="connsiteY159" fmla="*/ 659196 h 1689573"/>
                <a:gd name="connsiteX160" fmla="*/ 176932 w 917610"/>
                <a:gd name="connsiteY160" fmla="*/ 659196 h 1689573"/>
                <a:gd name="connsiteX161" fmla="*/ 190547 w 917610"/>
                <a:gd name="connsiteY161" fmla="*/ 446102 h 1689573"/>
                <a:gd name="connsiteX162" fmla="*/ 180084 w 917610"/>
                <a:gd name="connsiteY162" fmla="*/ 446102 h 1689573"/>
                <a:gd name="connsiteX163" fmla="*/ 0 w 917610"/>
                <a:gd name="connsiteY163" fmla="*/ 266017 h 1689573"/>
                <a:gd name="connsiteX164" fmla="*/ 180084 w 917610"/>
                <a:gd name="connsiteY164" fmla="*/ 85933 h 1689573"/>
                <a:gd name="connsiteX165" fmla="*/ 245095 w 917610"/>
                <a:gd name="connsiteY165" fmla="*/ 97888 h 1689573"/>
                <a:gd name="connsiteX166" fmla="*/ 421443 w 917610"/>
                <a:gd name="connsiteY166" fmla="*/ 0 h 168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Lst>
              <a:rect l="l" t="t" r="r" b="b"/>
              <a:pathLst>
                <a:path w="917610" h="1689573">
                  <a:moveTo>
                    <a:pt x="552038" y="1355777"/>
                  </a:moveTo>
                  <a:cubicBezTo>
                    <a:pt x="545733" y="1355777"/>
                    <a:pt x="540215" y="1360113"/>
                    <a:pt x="540215" y="1365630"/>
                  </a:cubicBezTo>
                  <a:lnTo>
                    <a:pt x="540215" y="1621001"/>
                  </a:lnTo>
                  <a:cubicBezTo>
                    <a:pt x="540215" y="1626518"/>
                    <a:pt x="545339" y="1630853"/>
                    <a:pt x="552038" y="1630853"/>
                  </a:cubicBezTo>
                  <a:cubicBezTo>
                    <a:pt x="558344" y="1630853"/>
                    <a:pt x="563861" y="1626518"/>
                    <a:pt x="563861" y="1621001"/>
                  </a:cubicBezTo>
                  <a:lnTo>
                    <a:pt x="563861" y="1365630"/>
                  </a:lnTo>
                  <a:cubicBezTo>
                    <a:pt x="563861" y="1360113"/>
                    <a:pt x="558738" y="1355777"/>
                    <a:pt x="552038" y="1355777"/>
                  </a:cubicBezTo>
                  <a:close/>
                  <a:moveTo>
                    <a:pt x="505930" y="1355777"/>
                  </a:moveTo>
                  <a:cubicBezTo>
                    <a:pt x="499624" y="1355777"/>
                    <a:pt x="494107" y="1360113"/>
                    <a:pt x="494107" y="1365630"/>
                  </a:cubicBezTo>
                  <a:lnTo>
                    <a:pt x="494107" y="1621001"/>
                  </a:lnTo>
                  <a:cubicBezTo>
                    <a:pt x="494107" y="1626518"/>
                    <a:pt x="499230" y="1630853"/>
                    <a:pt x="505930" y="1630853"/>
                  </a:cubicBezTo>
                  <a:cubicBezTo>
                    <a:pt x="512235" y="1630853"/>
                    <a:pt x="517752" y="1626518"/>
                    <a:pt x="517752" y="1621001"/>
                  </a:cubicBezTo>
                  <a:lnTo>
                    <a:pt x="517752" y="1365630"/>
                  </a:lnTo>
                  <a:cubicBezTo>
                    <a:pt x="517752" y="1360113"/>
                    <a:pt x="512629" y="1355777"/>
                    <a:pt x="505930" y="1355777"/>
                  </a:cubicBezTo>
                  <a:close/>
                  <a:moveTo>
                    <a:pt x="459821" y="1355777"/>
                  </a:moveTo>
                  <a:cubicBezTo>
                    <a:pt x="453515" y="1355777"/>
                    <a:pt x="447998" y="1360113"/>
                    <a:pt x="447998" y="1365630"/>
                  </a:cubicBezTo>
                  <a:lnTo>
                    <a:pt x="447998" y="1621001"/>
                  </a:lnTo>
                  <a:cubicBezTo>
                    <a:pt x="447998" y="1626518"/>
                    <a:pt x="453121" y="1630853"/>
                    <a:pt x="459821" y="1630853"/>
                  </a:cubicBezTo>
                  <a:cubicBezTo>
                    <a:pt x="466126" y="1630853"/>
                    <a:pt x="471643" y="1626518"/>
                    <a:pt x="471643" y="1621001"/>
                  </a:cubicBezTo>
                  <a:lnTo>
                    <a:pt x="471643" y="1365630"/>
                  </a:lnTo>
                  <a:cubicBezTo>
                    <a:pt x="471643" y="1360113"/>
                    <a:pt x="466521" y="1355777"/>
                    <a:pt x="459821" y="1355777"/>
                  </a:cubicBezTo>
                  <a:close/>
                  <a:moveTo>
                    <a:pt x="413712" y="1355777"/>
                  </a:moveTo>
                  <a:cubicBezTo>
                    <a:pt x="407407" y="1355777"/>
                    <a:pt x="401889" y="1360113"/>
                    <a:pt x="401889" y="1365630"/>
                  </a:cubicBezTo>
                  <a:lnTo>
                    <a:pt x="401889" y="1621001"/>
                  </a:lnTo>
                  <a:cubicBezTo>
                    <a:pt x="401889" y="1626518"/>
                    <a:pt x="407012" y="1630853"/>
                    <a:pt x="413712" y="1630853"/>
                  </a:cubicBezTo>
                  <a:cubicBezTo>
                    <a:pt x="420018" y="1630853"/>
                    <a:pt x="425535" y="1626518"/>
                    <a:pt x="425535" y="1621001"/>
                  </a:cubicBezTo>
                  <a:lnTo>
                    <a:pt x="425535" y="1365630"/>
                  </a:lnTo>
                  <a:cubicBezTo>
                    <a:pt x="425535" y="1360113"/>
                    <a:pt x="420412" y="1355777"/>
                    <a:pt x="413712" y="1355777"/>
                  </a:cubicBezTo>
                  <a:close/>
                  <a:moveTo>
                    <a:pt x="367603" y="1355777"/>
                  </a:moveTo>
                  <a:cubicBezTo>
                    <a:pt x="361298" y="1355777"/>
                    <a:pt x="355780" y="1360113"/>
                    <a:pt x="355780" y="1365630"/>
                  </a:cubicBezTo>
                  <a:lnTo>
                    <a:pt x="355780" y="1621001"/>
                  </a:lnTo>
                  <a:cubicBezTo>
                    <a:pt x="355780" y="1626518"/>
                    <a:pt x="360904" y="1630853"/>
                    <a:pt x="367603" y="1630853"/>
                  </a:cubicBezTo>
                  <a:cubicBezTo>
                    <a:pt x="373909" y="1630853"/>
                    <a:pt x="379426" y="1626518"/>
                    <a:pt x="379426" y="1621001"/>
                  </a:cubicBezTo>
                  <a:lnTo>
                    <a:pt x="379426" y="1365630"/>
                  </a:lnTo>
                  <a:cubicBezTo>
                    <a:pt x="379426" y="1360113"/>
                    <a:pt x="374303" y="1355777"/>
                    <a:pt x="367603" y="1355777"/>
                  </a:cubicBezTo>
                  <a:close/>
                  <a:moveTo>
                    <a:pt x="748720" y="1307062"/>
                  </a:moveTo>
                  <a:cubicBezTo>
                    <a:pt x="724408" y="1377261"/>
                    <a:pt x="697698" y="1463213"/>
                    <a:pt x="696670" y="1502251"/>
                  </a:cubicBezTo>
                  <a:cubicBezTo>
                    <a:pt x="695301" y="1552246"/>
                    <a:pt x="709683" y="1622445"/>
                    <a:pt x="744611" y="1657716"/>
                  </a:cubicBezTo>
                  <a:cubicBezTo>
                    <a:pt x="749748" y="1662853"/>
                    <a:pt x="755227" y="1666962"/>
                    <a:pt x="760706" y="1670386"/>
                  </a:cubicBezTo>
                  <a:cubicBezTo>
                    <a:pt x="732969" y="1637855"/>
                    <a:pt x="719614" y="1576559"/>
                    <a:pt x="725093" y="1504305"/>
                  </a:cubicBezTo>
                  <a:cubicBezTo>
                    <a:pt x="729202" y="1445748"/>
                    <a:pt x="743242" y="1369385"/>
                    <a:pt x="756254" y="1307062"/>
                  </a:cubicBezTo>
                  <a:close/>
                  <a:moveTo>
                    <a:pt x="825084" y="1306719"/>
                  </a:moveTo>
                  <a:cubicBezTo>
                    <a:pt x="840151" y="1375549"/>
                    <a:pt x="857273" y="1459104"/>
                    <a:pt x="861382" y="1502935"/>
                  </a:cubicBezTo>
                  <a:cubicBezTo>
                    <a:pt x="867888" y="1574847"/>
                    <a:pt x="846657" y="1642649"/>
                    <a:pt x="822344" y="1672441"/>
                  </a:cubicBezTo>
                  <a:cubicBezTo>
                    <a:pt x="830220" y="1668332"/>
                    <a:pt x="837754" y="1662511"/>
                    <a:pt x="844945" y="1654634"/>
                  </a:cubicBezTo>
                  <a:cubicBezTo>
                    <a:pt x="879873" y="1616281"/>
                    <a:pt x="893228" y="1542658"/>
                    <a:pt x="888435" y="1489923"/>
                  </a:cubicBezTo>
                  <a:cubicBezTo>
                    <a:pt x="885010" y="1449515"/>
                    <a:pt x="859327" y="1371782"/>
                    <a:pt x="835699" y="1306719"/>
                  </a:cubicBezTo>
                  <a:close/>
                  <a:moveTo>
                    <a:pt x="806935" y="1306719"/>
                  </a:moveTo>
                  <a:cubicBezTo>
                    <a:pt x="815496" y="1388219"/>
                    <a:pt x="825426" y="1489923"/>
                    <a:pt x="825084" y="1512866"/>
                  </a:cubicBezTo>
                  <a:cubicBezTo>
                    <a:pt x="824056" y="1603954"/>
                    <a:pt x="817892" y="1648128"/>
                    <a:pt x="811386" y="1669359"/>
                  </a:cubicBezTo>
                  <a:cubicBezTo>
                    <a:pt x="811386" y="1669359"/>
                    <a:pt x="811729" y="1669017"/>
                    <a:pt x="811729" y="1668674"/>
                  </a:cubicBezTo>
                  <a:cubicBezTo>
                    <a:pt x="835699" y="1642307"/>
                    <a:pt x="857615" y="1575532"/>
                    <a:pt x="851109" y="1503620"/>
                  </a:cubicBezTo>
                  <a:cubicBezTo>
                    <a:pt x="847000" y="1459788"/>
                    <a:pt x="829878" y="1375549"/>
                    <a:pt x="814468" y="1306719"/>
                  </a:cubicBezTo>
                  <a:close/>
                  <a:moveTo>
                    <a:pt x="796661" y="1306719"/>
                  </a:moveTo>
                  <a:lnTo>
                    <a:pt x="796661" y="1307062"/>
                  </a:lnTo>
                  <a:lnTo>
                    <a:pt x="785704" y="1307062"/>
                  </a:lnTo>
                  <a:cubicBezTo>
                    <a:pt x="778855" y="1384110"/>
                    <a:pt x="771321" y="1479992"/>
                    <a:pt x="770979" y="1513208"/>
                  </a:cubicBezTo>
                  <a:cubicBezTo>
                    <a:pt x="770637" y="1572792"/>
                    <a:pt x="777828" y="1663538"/>
                    <a:pt x="792552" y="1678263"/>
                  </a:cubicBezTo>
                  <a:cubicBezTo>
                    <a:pt x="793237" y="1678605"/>
                    <a:pt x="793922" y="1679290"/>
                    <a:pt x="794607" y="1679290"/>
                  </a:cubicBezTo>
                  <a:cubicBezTo>
                    <a:pt x="795634" y="1678947"/>
                    <a:pt x="812756" y="1672784"/>
                    <a:pt x="814811" y="1512866"/>
                  </a:cubicBezTo>
                  <a:cubicBezTo>
                    <a:pt x="815153" y="1490608"/>
                    <a:pt x="805223" y="1388219"/>
                    <a:pt x="796661" y="1306719"/>
                  </a:cubicBezTo>
                  <a:close/>
                  <a:moveTo>
                    <a:pt x="766870" y="1306719"/>
                  </a:moveTo>
                  <a:cubicBezTo>
                    <a:pt x="753857" y="1369043"/>
                    <a:pt x="739818" y="1446091"/>
                    <a:pt x="735366" y="1504990"/>
                  </a:cubicBezTo>
                  <a:cubicBezTo>
                    <a:pt x="729202" y="1588887"/>
                    <a:pt x="749405" y="1643334"/>
                    <a:pt x="770637" y="1665935"/>
                  </a:cubicBezTo>
                  <a:cubicBezTo>
                    <a:pt x="773034" y="1668674"/>
                    <a:pt x="775773" y="1670729"/>
                    <a:pt x="778170" y="1672784"/>
                  </a:cubicBezTo>
                  <a:cubicBezTo>
                    <a:pt x="763788" y="1636485"/>
                    <a:pt x="760706" y="1548479"/>
                    <a:pt x="761048" y="1512866"/>
                  </a:cubicBezTo>
                  <a:cubicBezTo>
                    <a:pt x="761391" y="1479650"/>
                    <a:pt x="768924" y="1383768"/>
                    <a:pt x="775773" y="1306719"/>
                  </a:cubicBezTo>
                  <a:close/>
                  <a:moveTo>
                    <a:pt x="768239" y="1251245"/>
                  </a:moveTo>
                  <a:cubicBezTo>
                    <a:pt x="763445" y="1264257"/>
                    <a:pt x="758309" y="1278640"/>
                    <a:pt x="752830" y="1294392"/>
                  </a:cubicBezTo>
                  <a:lnTo>
                    <a:pt x="758651" y="1294392"/>
                  </a:lnTo>
                  <a:cubicBezTo>
                    <a:pt x="762076" y="1278640"/>
                    <a:pt x="765500" y="1263915"/>
                    <a:pt x="768239" y="1251245"/>
                  </a:cubicBezTo>
                  <a:close/>
                  <a:moveTo>
                    <a:pt x="790840" y="1250903"/>
                  </a:moveTo>
                  <a:cubicBezTo>
                    <a:pt x="789813" y="1263915"/>
                    <a:pt x="788443" y="1278640"/>
                    <a:pt x="787073" y="1294392"/>
                  </a:cubicBezTo>
                  <a:lnTo>
                    <a:pt x="795292" y="1294392"/>
                  </a:lnTo>
                  <a:cubicBezTo>
                    <a:pt x="793922" y="1278640"/>
                    <a:pt x="792210" y="1263915"/>
                    <a:pt x="790840" y="1250903"/>
                  </a:cubicBezTo>
                  <a:close/>
                  <a:moveTo>
                    <a:pt x="800771" y="1245424"/>
                  </a:moveTo>
                  <a:cubicBezTo>
                    <a:pt x="802140" y="1259463"/>
                    <a:pt x="804195" y="1276243"/>
                    <a:pt x="805907" y="1294392"/>
                  </a:cubicBezTo>
                  <a:lnTo>
                    <a:pt x="812071" y="1294392"/>
                  </a:lnTo>
                  <a:cubicBezTo>
                    <a:pt x="807962" y="1276243"/>
                    <a:pt x="804195" y="1259806"/>
                    <a:pt x="800771" y="1245424"/>
                  </a:cubicBezTo>
                  <a:close/>
                  <a:moveTo>
                    <a:pt x="781594" y="1238575"/>
                  </a:moveTo>
                  <a:cubicBezTo>
                    <a:pt x="778170" y="1253984"/>
                    <a:pt x="773718" y="1273161"/>
                    <a:pt x="769267" y="1294392"/>
                  </a:cubicBezTo>
                  <a:lnTo>
                    <a:pt x="776800" y="1294392"/>
                  </a:lnTo>
                  <a:cubicBezTo>
                    <a:pt x="778513" y="1273503"/>
                    <a:pt x="780225" y="1253984"/>
                    <a:pt x="781594" y="1238575"/>
                  </a:cubicBezTo>
                  <a:close/>
                  <a:moveTo>
                    <a:pt x="808647" y="1235493"/>
                  </a:moveTo>
                  <a:cubicBezTo>
                    <a:pt x="812756" y="1251588"/>
                    <a:pt x="817208" y="1272134"/>
                    <a:pt x="822344" y="1294392"/>
                  </a:cubicBezTo>
                  <a:lnTo>
                    <a:pt x="830905" y="1294392"/>
                  </a:lnTo>
                  <a:cubicBezTo>
                    <a:pt x="822687" y="1272134"/>
                    <a:pt x="814811" y="1251588"/>
                    <a:pt x="808647" y="1235493"/>
                  </a:cubicBezTo>
                  <a:close/>
                  <a:moveTo>
                    <a:pt x="126442" y="1099588"/>
                  </a:moveTo>
                  <a:cubicBezTo>
                    <a:pt x="121370" y="1103645"/>
                    <a:pt x="120863" y="1111252"/>
                    <a:pt x="124920" y="1115817"/>
                  </a:cubicBezTo>
                  <a:cubicBezTo>
                    <a:pt x="128978" y="1120889"/>
                    <a:pt x="136078" y="1121395"/>
                    <a:pt x="141150" y="1117338"/>
                  </a:cubicBezTo>
                  <a:cubicBezTo>
                    <a:pt x="146221" y="1113281"/>
                    <a:pt x="146728" y="1106180"/>
                    <a:pt x="142671" y="1101109"/>
                  </a:cubicBezTo>
                  <a:cubicBezTo>
                    <a:pt x="138614" y="1096037"/>
                    <a:pt x="131513" y="1095530"/>
                    <a:pt x="126442" y="1099588"/>
                  </a:cubicBezTo>
                  <a:close/>
                  <a:moveTo>
                    <a:pt x="126442" y="1013369"/>
                  </a:moveTo>
                  <a:cubicBezTo>
                    <a:pt x="121370" y="1017426"/>
                    <a:pt x="120863" y="1025034"/>
                    <a:pt x="124920" y="1029598"/>
                  </a:cubicBezTo>
                  <a:cubicBezTo>
                    <a:pt x="128978" y="1034670"/>
                    <a:pt x="136078" y="1035177"/>
                    <a:pt x="141150" y="1031120"/>
                  </a:cubicBezTo>
                  <a:cubicBezTo>
                    <a:pt x="146221" y="1027062"/>
                    <a:pt x="146728" y="1019962"/>
                    <a:pt x="142671" y="1014890"/>
                  </a:cubicBezTo>
                  <a:cubicBezTo>
                    <a:pt x="138614" y="1009819"/>
                    <a:pt x="131513" y="1009312"/>
                    <a:pt x="126442" y="1013369"/>
                  </a:cubicBezTo>
                  <a:close/>
                  <a:moveTo>
                    <a:pt x="126442" y="927151"/>
                  </a:moveTo>
                  <a:cubicBezTo>
                    <a:pt x="121370" y="931208"/>
                    <a:pt x="120863" y="938815"/>
                    <a:pt x="124920" y="943380"/>
                  </a:cubicBezTo>
                  <a:cubicBezTo>
                    <a:pt x="128978" y="948452"/>
                    <a:pt x="136078" y="948959"/>
                    <a:pt x="141150" y="944901"/>
                  </a:cubicBezTo>
                  <a:cubicBezTo>
                    <a:pt x="146221" y="940844"/>
                    <a:pt x="146728" y="933744"/>
                    <a:pt x="142671" y="928672"/>
                  </a:cubicBezTo>
                  <a:cubicBezTo>
                    <a:pt x="138614" y="923600"/>
                    <a:pt x="131513" y="923093"/>
                    <a:pt x="126442" y="927151"/>
                  </a:cubicBezTo>
                  <a:close/>
                  <a:moveTo>
                    <a:pt x="757977" y="916582"/>
                  </a:moveTo>
                  <a:lnTo>
                    <a:pt x="824388" y="916582"/>
                  </a:lnTo>
                  <a:lnTo>
                    <a:pt x="830563" y="1172827"/>
                  </a:lnTo>
                  <a:cubicBezTo>
                    <a:pt x="830563" y="1185840"/>
                    <a:pt x="819262" y="1197140"/>
                    <a:pt x="806250" y="1202277"/>
                  </a:cubicBezTo>
                  <a:cubicBezTo>
                    <a:pt x="812071" y="1216659"/>
                    <a:pt x="826454" y="1252272"/>
                    <a:pt x="841863" y="1294734"/>
                  </a:cubicBezTo>
                  <a:lnTo>
                    <a:pt x="843918" y="1294734"/>
                  </a:lnTo>
                  <a:cubicBezTo>
                    <a:pt x="846315" y="1294734"/>
                    <a:pt x="848369" y="1296789"/>
                    <a:pt x="848369" y="1299186"/>
                  </a:cubicBezTo>
                  <a:lnTo>
                    <a:pt x="848369" y="1302268"/>
                  </a:lnTo>
                  <a:cubicBezTo>
                    <a:pt x="848369" y="1303980"/>
                    <a:pt x="847342" y="1305692"/>
                    <a:pt x="845973" y="1306377"/>
                  </a:cubicBezTo>
                  <a:cubicBezTo>
                    <a:pt x="869258" y="1371440"/>
                    <a:pt x="894256" y="1448146"/>
                    <a:pt x="898022" y="1489238"/>
                  </a:cubicBezTo>
                  <a:cubicBezTo>
                    <a:pt x="902816" y="1544028"/>
                    <a:pt x="888777" y="1621076"/>
                    <a:pt x="852136" y="1661483"/>
                  </a:cubicBezTo>
                  <a:cubicBezTo>
                    <a:pt x="836042" y="1679290"/>
                    <a:pt x="817208" y="1688878"/>
                    <a:pt x="795977" y="1689563"/>
                  </a:cubicBezTo>
                  <a:cubicBezTo>
                    <a:pt x="795292" y="1689563"/>
                    <a:pt x="794949" y="1689563"/>
                    <a:pt x="794265" y="1689563"/>
                  </a:cubicBezTo>
                  <a:cubicBezTo>
                    <a:pt x="772691" y="1689905"/>
                    <a:pt x="753515" y="1681687"/>
                    <a:pt x="737078" y="1664907"/>
                  </a:cubicBezTo>
                  <a:cubicBezTo>
                    <a:pt x="700437" y="1627239"/>
                    <a:pt x="685028" y="1553958"/>
                    <a:pt x="686055" y="1501908"/>
                  </a:cubicBezTo>
                  <a:cubicBezTo>
                    <a:pt x="687082" y="1461843"/>
                    <a:pt x="713450" y="1376919"/>
                    <a:pt x="737420" y="1306719"/>
                  </a:cubicBezTo>
                  <a:cubicBezTo>
                    <a:pt x="735366" y="1306377"/>
                    <a:pt x="733653" y="1304665"/>
                    <a:pt x="733653" y="1302268"/>
                  </a:cubicBezTo>
                  <a:lnTo>
                    <a:pt x="733653" y="1299186"/>
                  </a:lnTo>
                  <a:cubicBezTo>
                    <a:pt x="733653" y="1296789"/>
                    <a:pt x="735708" y="1294734"/>
                    <a:pt x="738105" y="1294734"/>
                  </a:cubicBezTo>
                  <a:lnTo>
                    <a:pt x="741530" y="1294734"/>
                  </a:lnTo>
                  <a:cubicBezTo>
                    <a:pt x="756939" y="1250560"/>
                    <a:pt x="770637" y="1214262"/>
                    <a:pt x="775430" y="1201934"/>
                  </a:cubicBezTo>
                  <a:cubicBezTo>
                    <a:pt x="762761" y="1196798"/>
                    <a:pt x="751803" y="1185497"/>
                    <a:pt x="751803" y="1172827"/>
                  </a:cubicBezTo>
                  <a:close/>
                  <a:moveTo>
                    <a:pt x="418812" y="916582"/>
                  </a:moveTo>
                  <a:lnTo>
                    <a:pt x="455816" y="916582"/>
                  </a:lnTo>
                  <a:lnTo>
                    <a:pt x="496944" y="916582"/>
                  </a:lnTo>
                  <a:lnTo>
                    <a:pt x="496944" y="1122502"/>
                  </a:lnTo>
                  <a:lnTo>
                    <a:pt x="478737" y="1122502"/>
                  </a:lnTo>
                  <a:lnTo>
                    <a:pt x="478737" y="1321885"/>
                  </a:lnTo>
                  <a:lnTo>
                    <a:pt x="552432" y="1321885"/>
                  </a:lnTo>
                  <a:cubicBezTo>
                    <a:pt x="576078" y="1321885"/>
                    <a:pt x="595782" y="1341196"/>
                    <a:pt x="595782" y="1365236"/>
                  </a:cubicBezTo>
                  <a:lnTo>
                    <a:pt x="611546" y="1594991"/>
                  </a:lnTo>
                  <a:cubicBezTo>
                    <a:pt x="617064" y="1675386"/>
                    <a:pt x="568984" y="1689573"/>
                    <a:pt x="516964" y="1689573"/>
                  </a:cubicBezTo>
                  <a:lnTo>
                    <a:pt x="405436" y="1689573"/>
                  </a:lnTo>
                  <a:cubicBezTo>
                    <a:pt x="353416" y="1689573"/>
                    <a:pt x="304549" y="1674598"/>
                    <a:pt x="311248" y="1594991"/>
                  </a:cubicBezTo>
                  <a:lnTo>
                    <a:pt x="327012" y="1365236"/>
                  </a:lnTo>
                  <a:cubicBezTo>
                    <a:pt x="327012" y="1341590"/>
                    <a:pt x="346322" y="1321885"/>
                    <a:pt x="370362" y="1321885"/>
                  </a:cubicBezTo>
                  <a:lnTo>
                    <a:pt x="441298" y="1321885"/>
                  </a:lnTo>
                  <a:lnTo>
                    <a:pt x="441298" y="1122502"/>
                  </a:lnTo>
                  <a:lnTo>
                    <a:pt x="418812" y="1122502"/>
                  </a:lnTo>
                  <a:close/>
                  <a:moveTo>
                    <a:pt x="104326" y="916582"/>
                  </a:moveTo>
                  <a:lnTo>
                    <a:pt x="167388" y="916582"/>
                  </a:lnTo>
                  <a:lnTo>
                    <a:pt x="164986" y="921571"/>
                  </a:lnTo>
                  <a:cubicBezTo>
                    <a:pt x="162450" y="971781"/>
                    <a:pt x="169551" y="1013876"/>
                    <a:pt x="162958" y="1064593"/>
                  </a:cubicBezTo>
                  <a:cubicBezTo>
                    <a:pt x="160422" y="1084879"/>
                    <a:pt x="158900" y="1105674"/>
                    <a:pt x="155350" y="1125960"/>
                  </a:cubicBezTo>
                  <a:cubicBezTo>
                    <a:pt x="150786" y="1149290"/>
                    <a:pt x="164986" y="1160955"/>
                    <a:pt x="188316" y="1166534"/>
                  </a:cubicBezTo>
                  <a:cubicBezTo>
                    <a:pt x="235990" y="1177691"/>
                    <a:pt x="235990" y="1178706"/>
                    <a:pt x="235990" y="1227901"/>
                  </a:cubicBezTo>
                  <a:cubicBezTo>
                    <a:pt x="235990" y="1373965"/>
                    <a:pt x="216718" y="1634142"/>
                    <a:pt x="199981" y="1687394"/>
                  </a:cubicBezTo>
                  <a:cubicBezTo>
                    <a:pt x="197445" y="1695509"/>
                    <a:pt x="185780" y="1678773"/>
                    <a:pt x="180201" y="1672687"/>
                  </a:cubicBezTo>
                  <a:cubicBezTo>
                    <a:pt x="145207" y="1634649"/>
                    <a:pt x="121370" y="1590018"/>
                    <a:pt x="119341" y="1537780"/>
                  </a:cubicBezTo>
                  <a:cubicBezTo>
                    <a:pt x="112748" y="1479456"/>
                    <a:pt x="114269" y="1421132"/>
                    <a:pt x="113255" y="1362300"/>
                  </a:cubicBezTo>
                  <a:cubicBezTo>
                    <a:pt x="112241" y="1284957"/>
                    <a:pt x="110719" y="1209770"/>
                    <a:pt x="109071" y="1134645"/>
                  </a:cubicBezTo>
                  <a:close/>
                  <a:moveTo>
                    <a:pt x="421443" y="0"/>
                  </a:moveTo>
                  <a:cubicBezTo>
                    <a:pt x="465530" y="0"/>
                    <a:pt x="505882" y="13450"/>
                    <a:pt x="539507" y="36614"/>
                  </a:cubicBezTo>
                  <a:cubicBezTo>
                    <a:pt x="577616" y="13450"/>
                    <a:pt x="621703" y="0"/>
                    <a:pt x="669527" y="0"/>
                  </a:cubicBezTo>
                  <a:cubicBezTo>
                    <a:pt x="806271" y="0"/>
                    <a:pt x="917610" y="111338"/>
                    <a:pt x="917610" y="248083"/>
                  </a:cubicBezTo>
                  <a:cubicBezTo>
                    <a:pt x="917610" y="378103"/>
                    <a:pt x="816732" y="484958"/>
                    <a:pt x="688955" y="496166"/>
                  </a:cubicBezTo>
                  <a:lnTo>
                    <a:pt x="700639" y="659196"/>
                  </a:lnTo>
                  <a:lnTo>
                    <a:pt x="455816" y="659196"/>
                  </a:lnTo>
                  <a:lnTo>
                    <a:pt x="176932" y="659196"/>
                  </a:lnTo>
                  <a:lnTo>
                    <a:pt x="190547" y="446102"/>
                  </a:lnTo>
                  <a:cubicBezTo>
                    <a:pt x="186810" y="446102"/>
                    <a:pt x="183821" y="446102"/>
                    <a:pt x="180084" y="446102"/>
                  </a:cubicBezTo>
                  <a:cubicBezTo>
                    <a:pt x="80702" y="446102"/>
                    <a:pt x="0" y="365400"/>
                    <a:pt x="0" y="266017"/>
                  </a:cubicBezTo>
                  <a:cubicBezTo>
                    <a:pt x="0" y="166635"/>
                    <a:pt x="80702" y="85933"/>
                    <a:pt x="180084" y="85933"/>
                  </a:cubicBezTo>
                  <a:cubicBezTo>
                    <a:pt x="202502" y="85933"/>
                    <a:pt x="224919" y="89669"/>
                    <a:pt x="245095" y="97888"/>
                  </a:cubicBezTo>
                  <a:cubicBezTo>
                    <a:pt x="282457" y="38857"/>
                    <a:pt x="347467" y="0"/>
                    <a:pt x="421443"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10" name="Freeform: Shape 9"/>
            <p:cNvSpPr/>
            <p:nvPr/>
          </p:nvSpPr>
          <p:spPr>
            <a:xfrm flipH="1">
              <a:off x="1382292" y="3200668"/>
              <a:ext cx="1979584" cy="257386"/>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noFill/>
            <a:ln w="19050" cap="flat">
              <a:solidFill>
                <a:schemeClr val="bg1"/>
              </a:solidFill>
              <a:prstDash val="solid"/>
              <a:miter/>
            </a:ln>
          </p:spPr>
          <p:txBody>
            <a:bodyPr rtlCol="0" anchor="ctr"/>
            <a:lstStyle/>
            <a:p>
              <a:endParaRPr lang="en-US" dirty="0"/>
            </a:p>
          </p:txBody>
        </p:sp>
      </p:grpSp>
      <p:sp>
        <p:nvSpPr>
          <p:cNvPr id="11" name="TextBox 10"/>
          <p:cNvSpPr txBox="1"/>
          <p:nvPr/>
        </p:nvSpPr>
        <p:spPr>
          <a:xfrm>
            <a:off x="4338536" y="4656169"/>
            <a:ext cx="1728280" cy="1477328"/>
          </a:xfrm>
          <a:prstGeom prst="rect">
            <a:avLst/>
          </a:prstGeom>
          <a:noFill/>
        </p:spPr>
        <p:txBody>
          <a:bodyPr wrap="square" rtlCol="0" anchor="ctr">
            <a:spAutoFit/>
          </a:bodyPr>
          <a:lstStyle/>
          <a:p>
            <a:pPr algn="r"/>
            <a:r>
              <a:rPr lang="en-GB" altLang="ko-KR" sz="1800" dirty="0">
                <a:solidFill>
                  <a:schemeClr val="accent1"/>
                </a:solidFill>
                <a:cs typeface="Arial" panose="020B0604020202020204" pitchFamily="34" charset="0"/>
              </a:rPr>
              <a:t>ALLPPT </a:t>
            </a:r>
            <a:r>
              <a:rPr lang="en-GB" altLang="ko-KR" sz="1800" dirty="0">
                <a:solidFill>
                  <a:schemeClr val="bg1"/>
                </a:solidFill>
                <a:cs typeface="Arial" panose="020B0604020202020204" pitchFamily="34" charset="0"/>
              </a:rPr>
              <a:t>Layout</a:t>
            </a:r>
            <a:endParaRPr lang="en-GB" altLang="ko-KR" sz="1800" dirty="0">
              <a:solidFill>
                <a:schemeClr val="bg1"/>
              </a:solidFill>
              <a:cs typeface="Arial" panose="020B0604020202020204" pitchFamily="34" charset="0"/>
            </a:endParaRPr>
          </a:p>
          <a:p>
            <a:pPr algn="r"/>
            <a:r>
              <a:rPr lang="en-GB" altLang="ko-KR" sz="1800" dirty="0">
                <a:solidFill>
                  <a:schemeClr val="bg1"/>
                </a:solidFill>
                <a:cs typeface="Arial" panose="020B0604020202020204" pitchFamily="34" charset="0"/>
              </a:rPr>
              <a:t>Clean </a:t>
            </a:r>
            <a:r>
              <a:rPr lang="en-GB" altLang="ko-KR" sz="1800" dirty="0">
                <a:solidFill>
                  <a:schemeClr val="accent1"/>
                </a:solidFill>
                <a:cs typeface="Arial" panose="020B0604020202020204" pitchFamily="34" charset="0"/>
              </a:rPr>
              <a:t>Text </a:t>
            </a:r>
            <a:r>
              <a:rPr lang="en-GB" altLang="ko-KR" sz="1800" dirty="0">
                <a:solidFill>
                  <a:schemeClr val="bg1"/>
                </a:solidFill>
                <a:cs typeface="Arial" panose="020B0604020202020204" pitchFamily="34" charset="0"/>
              </a:rPr>
              <a:t>Slide for your </a:t>
            </a:r>
            <a:r>
              <a:rPr lang="en-GB" altLang="ko-KR" sz="1800" dirty="0">
                <a:solidFill>
                  <a:schemeClr val="accent1"/>
                </a:solidFill>
                <a:cs typeface="Arial" panose="020B0604020202020204" pitchFamily="34" charset="0"/>
              </a:rPr>
              <a:t>Presentation</a:t>
            </a:r>
            <a:endParaRPr lang="ko-KR" altLang="en-US" sz="1800" dirty="0">
              <a:solidFill>
                <a:schemeClr val="accent1"/>
              </a:solidFill>
              <a:cs typeface="Arial" panose="020B0604020202020204" pitchFamily="34" charset="0"/>
            </a:endParaRPr>
          </a:p>
        </p:txBody>
      </p:sp>
      <p:sp>
        <p:nvSpPr>
          <p:cNvPr id="12" name="TextBox 11"/>
          <p:cNvSpPr txBox="1"/>
          <p:nvPr/>
        </p:nvSpPr>
        <p:spPr>
          <a:xfrm>
            <a:off x="1212137" y="4494178"/>
            <a:ext cx="2705446" cy="1107996"/>
          </a:xfrm>
          <a:prstGeom prst="rect">
            <a:avLst/>
          </a:prstGeom>
          <a:noFill/>
        </p:spPr>
        <p:txBody>
          <a:bodyPr wrap="square" lIns="36000" tIns="0" rIns="36000" bIns="0" rtlCol="0" anchor="ctr">
            <a:spAutoFit/>
          </a:bodyPr>
          <a:lstStyle/>
          <a:p>
            <a:pPr algn="ctr"/>
            <a:r>
              <a:rPr lang="en-US" altLang="ko-KR" sz="2400" dirty="0">
                <a:solidFill>
                  <a:schemeClr val="bg1"/>
                </a:solidFill>
              </a:rPr>
              <a:t>We Create Quality </a:t>
            </a:r>
            <a:endParaRPr lang="en-US" altLang="ko-KR" sz="2400" dirty="0">
              <a:solidFill>
                <a:schemeClr val="bg1"/>
              </a:solidFill>
            </a:endParaRPr>
          </a:p>
          <a:p>
            <a:pPr algn="ctr"/>
            <a:r>
              <a:rPr lang="en-US" altLang="ko-KR" sz="2400" dirty="0">
                <a:solidFill>
                  <a:schemeClr val="bg1"/>
                </a:solidFill>
              </a:rPr>
              <a:t>Professional PPT Presentation</a:t>
            </a:r>
            <a:endParaRPr lang="ko-KR" altLang="en-US" sz="2400" dirty="0">
              <a:solidFill>
                <a:schemeClr val="bg1"/>
              </a:solidFill>
            </a:endParaRPr>
          </a:p>
        </p:txBody>
      </p:sp>
      <p:grpSp>
        <p:nvGrpSpPr>
          <p:cNvPr id="13" name="Group 18"/>
          <p:cNvGrpSpPr/>
          <p:nvPr/>
        </p:nvGrpSpPr>
        <p:grpSpPr>
          <a:xfrm>
            <a:off x="6687038" y="4743634"/>
            <a:ext cx="4869421" cy="1560369"/>
            <a:chOff x="4822352" y="1916832"/>
            <a:chExt cx="3422056" cy="1560369"/>
          </a:xfrm>
        </p:grpSpPr>
        <p:sp>
          <p:nvSpPr>
            <p:cNvPr id="14"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anose="020B0604020202020204" pitchFamily="34" charset="0"/>
                </a:rPr>
                <a:t>Portfolio  Designed</a:t>
              </a:r>
              <a:endParaRPr lang="en-US" altLang="ko-KR" sz="2000" b="1" dirty="0">
                <a:solidFill>
                  <a:schemeClr val="accent1"/>
                </a:solidFill>
                <a:cs typeface="Arial" panose="020B0604020202020204" pitchFamily="34" charset="0"/>
              </a:endParaRPr>
            </a:p>
          </p:txBody>
        </p:sp>
        <p:sp>
          <p:nvSpPr>
            <p:cNvPr id="15" name="TextBox 14"/>
            <p:cNvSpPr txBox="1"/>
            <p:nvPr/>
          </p:nvSpPr>
          <p:spPr>
            <a:xfrm>
              <a:off x="4822352" y="2276872"/>
              <a:ext cx="3422056" cy="1200329"/>
            </a:xfrm>
            <a:prstGeom prst="rect">
              <a:avLst/>
            </a:prstGeom>
            <a:noFill/>
          </p:spPr>
          <p:txBody>
            <a:bodyPr wrap="square" rtlCol="0">
              <a:spAutoFit/>
            </a:bodyPr>
            <a:lstStyle/>
            <a:p>
              <a:r>
                <a:rPr lang="en-US" altLang="ko-KR" sz="1200" dirty="0">
                  <a:solidFill>
                    <a:schemeClr val="bg1"/>
                  </a:solidFill>
                  <a:cs typeface="Arial" panose="020B0604020202020204" pitchFamily="34" charset="0"/>
                </a:rPr>
                <a:t>You can simply impress your audience and add a unique zing and appeal to your Presentations. I hope and I believe that this Template will your Time, Money and Reputation. Get a modern PowerPoint  Presentation that is beautifully designed.</a:t>
              </a:r>
              <a:endParaRPr lang="en-US" altLang="ko-KR" sz="1200" dirty="0">
                <a:solidFill>
                  <a:schemeClr val="bg1"/>
                </a:solidFill>
                <a:cs typeface="Arial" panose="020B0604020202020204" pitchFamily="34" charset="0"/>
              </a:endParaRPr>
            </a:p>
            <a:p>
              <a:endParaRPr lang="en-US" altLang="ko-KR" sz="1200" dirty="0">
                <a:solidFill>
                  <a:schemeClr val="bg1"/>
                </a:solidFill>
                <a:cs typeface="Arial" panose="020B0604020202020204" pitchFamily="34" charset="0"/>
              </a:endParaRPr>
            </a:p>
            <a:p>
              <a:r>
                <a:rPr lang="en-US" altLang="ko-KR" sz="1200" dirty="0">
                  <a:solidFill>
                    <a:schemeClr val="bg1"/>
                  </a:solidFill>
                  <a:cs typeface="Arial" panose="020B0604020202020204" pitchFamily="34" charset="0"/>
                </a:rPr>
                <a:t>Get a modern PowerPoint  Presentation that is beautifully designed. </a:t>
              </a:r>
              <a:r>
                <a:rPr lang="ko-KR" altLang="en-US" sz="1200" dirty="0">
                  <a:solidFill>
                    <a:schemeClr val="bg1"/>
                  </a:solidFill>
                  <a:cs typeface="Arial" panose="020B0604020202020204" pitchFamily="34" charset="0"/>
                </a:rPr>
                <a:t>       </a:t>
              </a:r>
              <a:endParaRPr lang="ko-KR" altLang="en-US" sz="1200" dirty="0">
                <a:solidFill>
                  <a:schemeClr val="bg1"/>
                </a:solidFill>
                <a:cs typeface="Arial" panose="020B0604020202020204" pitchFamily="34" charset="0"/>
              </a:endParaRPr>
            </a:p>
          </p:txBody>
        </p:sp>
      </p:gr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en-US" dirty="0"/>
              <a:t>Infographic Style</a:t>
            </a:r>
            <a:endParaRPr lang="en-US" dirty="0"/>
          </a:p>
        </p:txBody>
      </p:sp>
      <p:sp>
        <p:nvSpPr>
          <p:cNvPr id="3" name="Rectangle 2"/>
          <p:cNvSpPr/>
          <p:nvPr/>
        </p:nvSpPr>
        <p:spPr>
          <a:xfrm flipH="1">
            <a:off x="3966178" y="1829298"/>
            <a:ext cx="5338140" cy="902054"/>
          </a:xfrm>
          <a:prstGeom prst="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dirty="0"/>
          </a:p>
        </p:txBody>
      </p:sp>
      <p:sp>
        <p:nvSpPr>
          <p:cNvPr id="4" name="Rectangle 3"/>
          <p:cNvSpPr/>
          <p:nvPr/>
        </p:nvSpPr>
        <p:spPr>
          <a:xfrm flipH="1">
            <a:off x="8514197" y="1938324"/>
            <a:ext cx="684000" cy="684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accent1"/>
              </a:solidFill>
            </a:endParaRPr>
          </a:p>
        </p:txBody>
      </p:sp>
      <p:grpSp>
        <p:nvGrpSpPr>
          <p:cNvPr id="5" name="Group 4"/>
          <p:cNvGrpSpPr/>
          <p:nvPr/>
        </p:nvGrpSpPr>
        <p:grpSpPr>
          <a:xfrm flipH="1">
            <a:off x="4065705" y="1940981"/>
            <a:ext cx="4331217" cy="678692"/>
            <a:chOff x="803640" y="3362835"/>
            <a:chExt cx="2059657" cy="678692"/>
          </a:xfrm>
        </p:grpSpPr>
        <p:sp>
          <p:nvSpPr>
            <p:cNvPr id="6" name="TextBox 5"/>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anose="020B0604020202020204" pitchFamily="34" charset="0"/>
              </a:endParaRPr>
            </a:p>
          </p:txBody>
        </p:sp>
        <p:sp>
          <p:nvSpPr>
            <p:cNvPr id="7" name="TextBox 6"/>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sp>
        <p:nvSpPr>
          <p:cNvPr id="8" name="TextBox 7"/>
          <p:cNvSpPr txBox="1"/>
          <p:nvPr/>
        </p:nvSpPr>
        <p:spPr>
          <a:xfrm flipH="1">
            <a:off x="8621196" y="2080269"/>
            <a:ext cx="444353" cy="400110"/>
          </a:xfrm>
          <a:prstGeom prst="rect">
            <a:avLst/>
          </a:prstGeom>
          <a:noFill/>
        </p:spPr>
        <p:txBody>
          <a:bodyPr wrap="none" rtlCol="0">
            <a:spAutoFit/>
          </a:bodyPr>
          <a:lstStyle/>
          <a:p>
            <a:pPr algn="r"/>
            <a:r>
              <a:rPr lang="en-US" altLang="ko-KR" sz="2000" b="1" dirty="0">
                <a:solidFill>
                  <a:schemeClr val="bg1"/>
                </a:solidFill>
                <a:cs typeface="Arial" panose="020B0604020202020204" pitchFamily="34" charset="0"/>
              </a:rPr>
              <a:t>01</a:t>
            </a:r>
            <a:endParaRPr lang="ko-KR" altLang="en-US" sz="2000" b="1" dirty="0">
              <a:solidFill>
                <a:schemeClr val="bg1"/>
              </a:solidFill>
              <a:cs typeface="Arial" panose="020B0604020202020204" pitchFamily="34" charset="0"/>
            </a:endParaRPr>
          </a:p>
        </p:txBody>
      </p:sp>
      <p:sp>
        <p:nvSpPr>
          <p:cNvPr id="9" name="Rectangle 8"/>
          <p:cNvSpPr/>
          <p:nvPr/>
        </p:nvSpPr>
        <p:spPr>
          <a:xfrm flipH="1">
            <a:off x="2869064" y="2905450"/>
            <a:ext cx="5338140" cy="902054"/>
          </a:xfrm>
          <a:prstGeom prst="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dirty="0"/>
          </a:p>
        </p:txBody>
      </p:sp>
      <p:sp>
        <p:nvSpPr>
          <p:cNvPr id="10" name="Rectangle 9"/>
          <p:cNvSpPr/>
          <p:nvPr/>
        </p:nvSpPr>
        <p:spPr>
          <a:xfrm flipH="1">
            <a:off x="7417084" y="3014477"/>
            <a:ext cx="684000" cy="68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dirty="0"/>
          </a:p>
        </p:txBody>
      </p:sp>
      <p:grpSp>
        <p:nvGrpSpPr>
          <p:cNvPr id="11" name="Group 10"/>
          <p:cNvGrpSpPr/>
          <p:nvPr/>
        </p:nvGrpSpPr>
        <p:grpSpPr>
          <a:xfrm flipH="1">
            <a:off x="2971386" y="3017134"/>
            <a:ext cx="4331217" cy="678692"/>
            <a:chOff x="803640" y="3362835"/>
            <a:chExt cx="2059657" cy="678692"/>
          </a:xfrm>
        </p:grpSpPr>
        <p:sp>
          <p:nvSpPr>
            <p:cNvPr id="12" name="TextBox 11"/>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anose="020B0604020202020204" pitchFamily="34" charset="0"/>
              </a:endParaRPr>
            </a:p>
          </p:txBody>
        </p:sp>
        <p:sp>
          <p:nvSpPr>
            <p:cNvPr id="13" name="TextBox 12"/>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sp>
        <p:nvSpPr>
          <p:cNvPr id="14" name="TextBox 13"/>
          <p:cNvSpPr txBox="1"/>
          <p:nvPr/>
        </p:nvSpPr>
        <p:spPr>
          <a:xfrm flipH="1">
            <a:off x="7524083" y="3156422"/>
            <a:ext cx="444353" cy="400110"/>
          </a:xfrm>
          <a:prstGeom prst="rect">
            <a:avLst/>
          </a:prstGeom>
          <a:noFill/>
        </p:spPr>
        <p:txBody>
          <a:bodyPr wrap="none" rtlCol="0">
            <a:spAutoFit/>
          </a:bodyPr>
          <a:lstStyle/>
          <a:p>
            <a:pPr algn="r"/>
            <a:r>
              <a:rPr lang="en-US" altLang="ko-KR" sz="2000" b="1" dirty="0">
                <a:solidFill>
                  <a:schemeClr val="bg1"/>
                </a:solidFill>
                <a:cs typeface="Arial" panose="020B0604020202020204" pitchFamily="34" charset="0"/>
              </a:rPr>
              <a:t>02</a:t>
            </a:r>
            <a:endParaRPr lang="ko-KR" altLang="en-US" sz="2000" b="1" dirty="0">
              <a:solidFill>
                <a:schemeClr val="bg1"/>
              </a:solidFill>
              <a:cs typeface="Arial" panose="020B0604020202020204" pitchFamily="34" charset="0"/>
            </a:endParaRPr>
          </a:p>
        </p:txBody>
      </p:sp>
      <p:sp>
        <p:nvSpPr>
          <p:cNvPr id="15" name="Rectangle 14"/>
          <p:cNvSpPr/>
          <p:nvPr/>
        </p:nvSpPr>
        <p:spPr>
          <a:xfrm flipH="1">
            <a:off x="695199" y="5057758"/>
            <a:ext cx="5326161" cy="90205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dirty="0"/>
          </a:p>
        </p:txBody>
      </p:sp>
      <p:sp>
        <p:nvSpPr>
          <p:cNvPr id="16" name="Rectangle 15"/>
          <p:cNvSpPr/>
          <p:nvPr/>
        </p:nvSpPr>
        <p:spPr>
          <a:xfrm flipH="1">
            <a:off x="5231240" y="5166784"/>
            <a:ext cx="684000" cy="68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dirty="0"/>
          </a:p>
        </p:txBody>
      </p:sp>
      <p:grpSp>
        <p:nvGrpSpPr>
          <p:cNvPr id="17" name="Group 16"/>
          <p:cNvGrpSpPr/>
          <p:nvPr/>
        </p:nvGrpSpPr>
        <p:grpSpPr>
          <a:xfrm flipH="1">
            <a:off x="782747" y="5169441"/>
            <a:ext cx="4331217" cy="678692"/>
            <a:chOff x="803640" y="3362835"/>
            <a:chExt cx="2059657" cy="678692"/>
          </a:xfrm>
        </p:grpSpPr>
        <p:sp>
          <p:nvSpPr>
            <p:cNvPr id="18" name="TextBox 17"/>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anose="020B0604020202020204" pitchFamily="34" charset="0"/>
              </a:endParaRPr>
            </a:p>
          </p:txBody>
        </p:sp>
        <p:sp>
          <p:nvSpPr>
            <p:cNvPr id="19" name="TextBox 18"/>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sp>
        <p:nvSpPr>
          <p:cNvPr id="20" name="TextBox 19"/>
          <p:cNvSpPr txBox="1"/>
          <p:nvPr/>
        </p:nvSpPr>
        <p:spPr>
          <a:xfrm flipH="1">
            <a:off x="5338239" y="5308729"/>
            <a:ext cx="444353" cy="400110"/>
          </a:xfrm>
          <a:prstGeom prst="rect">
            <a:avLst/>
          </a:prstGeom>
          <a:noFill/>
        </p:spPr>
        <p:txBody>
          <a:bodyPr wrap="none" rtlCol="0">
            <a:spAutoFit/>
          </a:bodyPr>
          <a:lstStyle/>
          <a:p>
            <a:pPr algn="r"/>
            <a:r>
              <a:rPr lang="en-US" altLang="ko-KR" sz="2000" b="1" dirty="0">
                <a:solidFill>
                  <a:schemeClr val="bg1"/>
                </a:solidFill>
                <a:cs typeface="Arial" panose="020B0604020202020204" pitchFamily="34" charset="0"/>
              </a:rPr>
              <a:t>04</a:t>
            </a:r>
            <a:endParaRPr lang="ko-KR" altLang="en-US" sz="2000" b="1" dirty="0">
              <a:solidFill>
                <a:schemeClr val="bg1"/>
              </a:solidFill>
              <a:cs typeface="Arial" panose="020B0604020202020204" pitchFamily="34" charset="0"/>
            </a:endParaRPr>
          </a:p>
        </p:txBody>
      </p:sp>
      <p:sp>
        <p:nvSpPr>
          <p:cNvPr id="21" name="Rectangle 20"/>
          <p:cNvSpPr/>
          <p:nvPr/>
        </p:nvSpPr>
        <p:spPr>
          <a:xfrm flipH="1">
            <a:off x="1783929" y="3981604"/>
            <a:ext cx="5326161" cy="902054"/>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dirty="0"/>
          </a:p>
        </p:txBody>
      </p:sp>
      <p:sp>
        <p:nvSpPr>
          <p:cNvPr id="22" name="Rectangle 21"/>
          <p:cNvSpPr/>
          <p:nvPr/>
        </p:nvSpPr>
        <p:spPr>
          <a:xfrm flipH="1">
            <a:off x="6319970" y="4090630"/>
            <a:ext cx="684000" cy="68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dirty="0"/>
          </a:p>
        </p:txBody>
      </p:sp>
      <p:grpSp>
        <p:nvGrpSpPr>
          <p:cNvPr id="23" name="Group 22"/>
          <p:cNvGrpSpPr/>
          <p:nvPr/>
        </p:nvGrpSpPr>
        <p:grpSpPr>
          <a:xfrm flipH="1">
            <a:off x="1877067" y="4093287"/>
            <a:ext cx="4331217" cy="678692"/>
            <a:chOff x="803640" y="3362835"/>
            <a:chExt cx="2059657" cy="678692"/>
          </a:xfrm>
        </p:grpSpPr>
        <p:sp>
          <p:nvSpPr>
            <p:cNvPr id="24" name="TextBox 23"/>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anose="020B0604020202020204" pitchFamily="34" charset="0"/>
              </a:endParaRPr>
            </a:p>
          </p:txBody>
        </p:sp>
        <p:sp>
          <p:nvSpPr>
            <p:cNvPr id="25" name="TextBox 24"/>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anose="020B0604020202020204" pitchFamily="34" charset="0"/>
                </a:rPr>
                <a:t>Your Text  Here</a:t>
              </a:r>
              <a:endParaRPr lang="ko-KR" altLang="en-US" sz="1200" b="1" dirty="0">
                <a:solidFill>
                  <a:schemeClr val="tx1">
                    <a:lumMod val="75000"/>
                    <a:lumOff val="25000"/>
                  </a:schemeClr>
                </a:solidFill>
                <a:cs typeface="Arial" panose="020B0604020202020204" pitchFamily="34" charset="0"/>
              </a:endParaRPr>
            </a:p>
          </p:txBody>
        </p:sp>
      </p:grpSp>
      <p:sp>
        <p:nvSpPr>
          <p:cNvPr id="26" name="TextBox 25"/>
          <p:cNvSpPr txBox="1"/>
          <p:nvPr/>
        </p:nvSpPr>
        <p:spPr>
          <a:xfrm flipH="1">
            <a:off x="6426969" y="4232575"/>
            <a:ext cx="444353" cy="400110"/>
          </a:xfrm>
          <a:prstGeom prst="rect">
            <a:avLst/>
          </a:prstGeom>
          <a:noFill/>
        </p:spPr>
        <p:txBody>
          <a:bodyPr wrap="none" rtlCol="0">
            <a:spAutoFit/>
          </a:bodyPr>
          <a:lstStyle/>
          <a:p>
            <a:pPr algn="r"/>
            <a:r>
              <a:rPr lang="en-US" altLang="ko-KR" sz="2000" b="1" dirty="0">
                <a:solidFill>
                  <a:schemeClr val="bg1"/>
                </a:solidFill>
                <a:cs typeface="Arial" panose="020B0604020202020204" pitchFamily="34" charset="0"/>
              </a:rPr>
              <a:t>03</a:t>
            </a:r>
            <a:endParaRPr lang="ko-KR" altLang="en-US" sz="2000" b="1" dirty="0">
              <a:solidFill>
                <a:schemeClr val="bg1"/>
              </a:solidFill>
              <a:cs typeface="Arial" panose="020B0604020202020204" pitchFamily="34" charset="0"/>
            </a:endParaRPr>
          </a:p>
        </p:txBody>
      </p:sp>
      <p:cxnSp>
        <p:nvCxnSpPr>
          <p:cNvPr id="27" name="Straight Connector 26"/>
          <p:cNvCxnSpPr/>
          <p:nvPr/>
        </p:nvCxnSpPr>
        <p:spPr>
          <a:xfrm flipV="1">
            <a:off x="5824088" y="1868212"/>
            <a:ext cx="4906749" cy="4746598"/>
          </a:xfrm>
          <a:prstGeom prst="line">
            <a:avLst/>
          </a:prstGeom>
          <a:ln w="38100">
            <a:solidFill>
              <a:schemeClr val="accent6"/>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8" name="Isosceles Triangle 27"/>
          <p:cNvSpPr/>
          <p:nvPr/>
        </p:nvSpPr>
        <p:spPr>
          <a:xfrm rot="2700000" flipH="1">
            <a:off x="10642956" y="1677956"/>
            <a:ext cx="286380" cy="246879"/>
          </a:xfrm>
          <a:prstGeom prst="triangle">
            <a:avLst/>
          </a:prstGeom>
          <a:solidFill>
            <a:schemeClr val="accent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cxnSp>
        <p:nvCxnSpPr>
          <p:cNvPr id="29" name="Elbow Connector 50"/>
          <p:cNvCxnSpPr>
            <a:stCxn id="33" idx="2"/>
            <a:endCxn id="32" idx="4"/>
          </p:cNvCxnSpPr>
          <p:nvPr/>
        </p:nvCxnSpPr>
        <p:spPr>
          <a:xfrm rot="10800000" flipH="1">
            <a:off x="9281613" y="2391912"/>
            <a:ext cx="1011488" cy="980980"/>
          </a:xfrm>
          <a:prstGeom prst="bentConnector2">
            <a:avLst/>
          </a:prstGeom>
          <a:ln w="25400">
            <a:solidFill>
              <a:schemeClr val="tx1">
                <a:lumMod val="65000"/>
                <a:lumOff val="35000"/>
              </a:schemeClr>
            </a:solidFill>
            <a:prstDash val="sysDot"/>
            <a:tailEnd type="none"/>
          </a:ln>
        </p:spPr>
        <p:style>
          <a:lnRef idx="1">
            <a:schemeClr val="accent1"/>
          </a:lnRef>
          <a:fillRef idx="0">
            <a:schemeClr val="accent1"/>
          </a:fillRef>
          <a:effectRef idx="0">
            <a:schemeClr val="accent1"/>
          </a:effectRef>
          <a:fontRef idx="minor">
            <a:schemeClr val="tx1"/>
          </a:fontRef>
        </p:style>
      </p:cxnSp>
      <p:cxnSp>
        <p:nvCxnSpPr>
          <p:cNvPr id="30" name="Elbow Connector 51"/>
          <p:cNvCxnSpPr>
            <a:stCxn id="34" idx="2"/>
            <a:endCxn id="33" idx="4"/>
          </p:cNvCxnSpPr>
          <p:nvPr/>
        </p:nvCxnSpPr>
        <p:spPr>
          <a:xfrm rot="10800000" flipH="1">
            <a:off x="8158537" y="3484479"/>
            <a:ext cx="1011488" cy="980980"/>
          </a:xfrm>
          <a:prstGeom prst="bentConnector2">
            <a:avLst/>
          </a:prstGeom>
          <a:ln w="25400">
            <a:solidFill>
              <a:schemeClr val="tx1">
                <a:lumMod val="65000"/>
                <a:lumOff val="35000"/>
              </a:schemeClr>
            </a:solidFill>
            <a:prstDash val="sysDot"/>
            <a:tailEnd type="none"/>
          </a:ln>
        </p:spPr>
        <p:style>
          <a:lnRef idx="1">
            <a:schemeClr val="accent1"/>
          </a:lnRef>
          <a:fillRef idx="0">
            <a:schemeClr val="accent1"/>
          </a:fillRef>
          <a:effectRef idx="0">
            <a:schemeClr val="accent1"/>
          </a:effectRef>
          <a:fontRef idx="minor">
            <a:schemeClr val="tx1"/>
          </a:fontRef>
        </p:style>
      </p:cxnSp>
      <p:cxnSp>
        <p:nvCxnSpPr>
          <p:cNvPr id="31" name="Elbow Connector 52"/>
          <p:cNvCxnSpPr>
            <a:stCxn id="35" idx="2"/>
            <a:endCxn id="34" idx="4"/>
          </p:cNvCxnSpPr>
          <p:nvPr/>
        </p:nvCxnSpPr>
        <p:spPr>
          <a:xfrm rot="10800000" flipH="1">
            <a:off x="7035461" y="4577048"/>
            <a:ext cx="1011488" cy="980979"/>
          </a:xfrm>
          <a:prstGeom prst="bentConnector2">
            <a:avLst/>
          </a:prstGeom>
          <a:ln w="25400">
            <a:solidFill>
              <a:schemeClr val="tx1">
                <a:lumMod val="65000"/>
                <a:lumOff val="35000"/>
              </a:schemeClr>
            </a:solidFill>
            <a:prstDash val="sysDot"/>
            <a:tailEnd type="none"/>
          </a:ln>
        </p:spPr>
        <p:style>
          <a:lnRef idx="1">
            <a:schemeClr val="accent1"/>
          </a:lnRef>
          <a:fillRef idx="0">
            <a:schemeClr val="accent1"/>
          </a:fillRef>
          <a:effectRef idx="0">
            <a:schemeClr val="accent1"/>
          </a:effectRef>
          <a:fontRef idx="minor">
            <a:schemeClr val="tx1"/>
          </a:fontRef>
        </p:style>
      </p:cxnSp>
      <p:sp>
        <p:nvSpPr>
          <p:cNvPr id="32" name="Oval 31"/>
          <p:cNvSpPr/>
          <p:nvPr/>
        </p:nvSpPr>
        <p:spPr>
          <a:xfrm flipH="1">
            <a:off x="10181513" y="2168738"/>
            <a:ext cx="223175" cy="223175"/>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Oval 32"/>
          <p:cNvSpPr/>
          <p:nvPr/>
        </p:nvSpPr>
        <p:spPr>
          <a:xfrm flipH="1">
            <a:off x="9058437" y="3261305"/>
            <a:ext cx="223175" cy="223175"/>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4" name="Oval 33"/>
          <p:cNvSpPr/>
          <p:nvPr/>
        </p:nvSpPr>
        <p:spPr>
          <a:xfrm flipH="1">
            <a:off x="7935361" y="4353872"/>
            <a:ext cx="223175" cy="223175"/>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5" name="Oval 34"/>
          <p:cNvSpPr/>
          <p:nvPr/>
        </p:nvSpPr>
        <p:spPr>
          <a:xfrm flipH="1">
            <a:off x="6812285" y="5446438"/>
            <a:ext cx="223175" cy="223175"/>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Oval 35"/>
          <p:cNvSpPr/>
          <p:nvPr/>
        </p:nvSpPr>
        <p:spPr>
          <a:xfrm flipH="1">
            <a:off x="10263653" y="3192215"/>
            <a:ext cx="667399" cy="66739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7" name="Oval 36"/>
          <p:cNvSpPr/>
          <p:nvPr/>
        </p:nvSpPr>
        <p:spPr>
          <a:xfrm flipH="1">
            <a:off x="9135715" y="4290074"/>
            <a:ext cx="694095" cy="6673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8" name="Oval 37"/>
          <p:cNvSpPr/>
          <p:nvPr/>
        </p:nvSpPr>
        <p:spPr>
          <a:xfrm flipH="1">
            <a:off x="8007778" y="5387933"/>
            <a:ext cx="694095" cy="66739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9" name="Rectangle 9"/>
          <p:cNvSpPr/>
          <p:nvPr/>
        </p:nvSpPr>
        <p:spPr>
          <a:xfrm flipH="1">
            <a:off x="10425059" y="3360588"/>
            <a:ext cx="329463" cy="30840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1" fmla="*/ 833935 w 3239999"/>
              <a:gd name="connsiteY0-2" fmla="*/ 22 h 3032924"/>
              <a:gd name="connsiteX1-3" fmla="*/ 1576606 w 3239999"/>
              <a:gd name="connsiteY1-4" fmla="*/ 402054 h 3032924"/>
              <a:gd name="connsiteX2-5" fmla="*/ 1576606 w 3239999"/>
              <a:gd name="connsiteY2-6" fmla="*/ 430441 h 3032924"/>
              <a:gd name="connsiteX3-7" fmla="*/ 1576606 w 3239999"/>
              <a:gd name="connsiteY3-8" fmla="*/ 526981 h 3032924"/>
              <a:gd name="connsiteX4-9" fmla="*/ 1576606 w 3239999"/>
              <a:gd name="connsiteY4-10" fmla="*/ 2765302 h 3032924"/>
              <a:gd name="connsiteX5-11" fmla="*/ 378630 w 3239999"/>
              <a:gd name="connsiteY5-12" fmla="*/ 2472117 h 3032924"/>
              <a:gd name="connsiteX6-13" fmla="*/ 384918 w 3239999"/>
              <a:gd name="connsiteY6-14" fmla="*/ 526981 h 3032924"/>
              <a:gd name="connsiteX7-15" fmla="*/ 239143 w 3239999"/>
              <a:gd name="connsiteY7-16" fmla="*/ 526981 h 3032924"/>
              <a:gd name="connsiteX8-17" fmla="*/ 239143 w 3239999"/>
              <a:gd name="connsiteY8-18" fmla="*/ 2776423 h 3032924"/>
              <a:gd name="connsiteX9-19" fmla="*/ 1576606 w 3239999"/>
              <a:gd name="connsiteY9-20" fmla="*/ 2776423 h 3032924"/>
              <a:gd name="connsiteX10-21" fmla="*/ 1576606 w 3239999"/>
              <a:gd name="connsiteY10-22" fmla="*/ 2778202 h 3032924"/>
              <a:gd name="connsiteX11-23" fmla="*/ 1663394 w 3239999"/>
              <a:gd name="connsiteY11-24" fmla="*/ 2778202 h 3032924"/>
              <a:gd name="connsiteX12-25" fmla="*/ 1663394 w 3239999"/>
              <a:gd name="connsiteY12-26" fmla="*/ 2776423 h 3032924"/>
              <a:gd name="connsiteX13-27" fmla="*/ 3000856 w 3239999"/>
              <a:gd name="connsiteY13-28" fmla="*/ 2776423 h 3032924"/>
              <a:gd name="connsiteX14-29" fmla="*/ 3000856 w 3239999"/>
              <a:gd name="connsiteY14-30" fmla="*/ 526981 h 3032924"/>
              <a:gd name="connsiteX15-31" fmla="*/ 2855082 w 3239999"/>
              <a:gd name="connsiteY15-32" fmla="*/ 526981 h 3032924"/>
              <a:gd name="connsiteX16-33" fmla="*/ 2861369 w 3239999"/>
              <a:gd name="connsiteY16-34" fmla="*/ 2472117 h 3032924"/>
              <a:gd name="connsiteX17-35" fmla="*/ 1663394 w 3239999"/>
              <a:gd name="connsiteY17-36" fmla="*/ 2765302 h 3032924"/>
              <a:gd name="connsiteX18-37" fmla="*/ 1663394 w 3239999"/>
              <a:gd name="connsiteY18-38" fmla="*/ 526981 h 3032924"/>
              <a:gd name="connsiteX19-39" fmla="*/ 1663394 w 3239999"/>
              <a:gd name="connsiteY19-40" fmla="*/ 430441 h 3032924"/>
              <a:gd name="connsiteX20-41" fmla="*/ 1663394 w 3239999"/>
              <a:gd name="connsiteY20-42" fmla="*/ 402054 h 3032924"/>
              <a:gd name="connsiteX21-43" fmla="*/ 2406065 w 3239999"/>
              <a:gd name="connsiteY21-44" fmla="*/ 22 h 3032924"/>
              <a:gd name="connsiteX22-45" fmla="*/ 2853673 w 3239999"/>
              <a:gd name="connsiteY22-46" fmla="*/ 91100 h 3032924"/>
              <a:gd name="connsiteX23-47" fmla="*/ 2854770 w 3239999"/>
              <a:gd name="connsiteY23-48" fmla="*/ 430441 h 3032924"/>
              <a:gd name="connsiteX24-49" fmla="*/ 3120669 w 3239999"/>
              <a:gd name="connsiteY24-50" fmla="*/ 428517 h 3032924"/>
              <a:gd name="connsiteX25-51" fmla="*/ 3120669 w 3239999"/>
              <a:gd name="connsiteY25-52" fmla="*/ 738345 h 3032924"/>
              <a:gd name="connsiteX26-53" fmla="*/ 3239999 w 3239999"/>
              <a:gd name="connsiteY26-54" fmla="*/ 738345 h 3032924"/>
              <a:gd name="connsiteX27-55" fmla="*/ 3239999 w 3239999"/>
              <a:gd name="connsiteY27-56" fmla="*/ 3032924 h 3032924"/>
              <a:gd name="connsiteX28-57" fmla="*/ 0 w 3239999"/>
              <a:gd name="connsiteY28-58" fmla="*/ 3032924 h 3032924"/>
              <a:gd name="connsiteX29-59" fmla="*/ 0 w 3239999"/>
              <a:gd name="connsiteY29-60" fmla="*/ 738345 h 3032924"/>
              <a:gd name="connsiteX30-61" fmla="*/ 102477 w 3239999"/>
              <a:gd name="connsiteY30-62" fmla="*/ 738345 h 3032924"/>
              <a:gd name="connsiteX31-63" fmla="*/ 102477 w 3239999"/>
              <a:gd name="connsiteY31-64" fmla="*/ 428517 h 3032924"/>
              <a:gd name="connsiteX32-65" fmla="*/ 385229 w 3239999"/>
              <a:gd name="connsiteY32-66" fmla="*/ 430441 h 3032924"/>
              <a:gd name="connsiteX33-67" fmla="*/ 386326 w 3239999"/>
              <a:gd name="connsiteY33-68" fmla="*/ 91100 h 3032924"/>
              <a:gd name="connsiteX34-69" fmla="*/ 833935 w 3239999"/>
              <a:gd name="connsiteY34-70" fmla="*/ 22 h 3032924"/>
              <a:gd name="connsiteX0-71" fmla="*/ 833935 w 3239999"/>
              <a:gd name="connsiteY0-72" fmla="*/ 22 h 3032924"/>
              <a:gd name="connsiteX1-73" fmla="*/ 1576606 w 3239999"/>
              <a:gd name="connsiteY1-74" fmla="*/ 402054 h 3032924"/>
              <a:gd name="connsiteX2-75" fmla="*/ 1576606 w 3239999"/>
              <a:gd name="connsiteY2-76" fmla="*/ 430441 h 3032924"/>
              <a:gd name="connsiteX3-77" fmla="*/ 1576606 w 3239999"/>
              <a:gd name="connsiteY3-78" fmla="*/ 526981 h 3032924"/>
              <a:gd name="connsiteX4-79" fmla="*/ 1576606 w 3239999"/>
              <a:gd name="connsiteY4-80" fmla="*/ 2765302 h 3032924"/>
              <a:gd name="connsiteX5-81" fmla="*/ 378630 w 3239999"/>
              <a:gd name="connsiteY5-82" fmla="*/ 2472117 h 3032924"/>
              <a:gd name="connsiteX6-83" fmla="*/ 384918 w 3239999"/>
              <a:gd name="connsiteY6-84" fmla="*/ 526981 h 3032924"/>
              <a:gd name="connsiteX7-85" fmla="*/ 239143 w 3239999"/>
              <a:gd name="connsiteY7-86" fmla="*/ 526981 h 3032924"/>
              <a:gd name="connsiteX8-87" fmla="*/ 239143 w 3239999"/>
              <a:gd name="connsiteY8-88" fmla="*/ 2776423 h 3032924"/>
              <a:gd name="connsiteX9-89" fmla="*/ 1576606 w 3239999"/>
              <a:gd name="connsiteY9-90" fmla="*/ 2776423 h 3032924"/>
              <a:gd name="connsiteX10-91" fmla="*/ 1576606 w 3239999"/>
              <a:gd name="connsiteY10-92" fmla="*/ 2778202 h 3032924"/>
              <a:gd name="connsiteX11-93" fmla="*/ 1663394 w 3239999"/>
              <a:gd name="connsiteY11-94" fmla="*/ 2778202 h 3032924"/>
              <a:gd name="connsiteX12-95" fmla="*/ 1663394 w 3239999"/>
              <a:gd name="connsiteY12-96" fmla="*/ 2776423 h 3032924"/>
              <a:gd name="connsiteX13-97" fmla="*/ 3000856 w 3239999"/>
              <a:gd name="connsiteY13-98" fmla="*/ 2776423 h 3032924"/>
              <a:gd name="connsiteX14-99" fmla="*/ 3000856 w 3239999"/>
              <a:gd name="connsiteY14-100" fmla="*/ 526981 h 3032924"/>
              <a:gd name="connsiteX15-101" fmla="*/ 2855082 w 3239999"/>
              <a:gd name="connsiteY15-102" fmla="*/ 526981 h 3032924"/>
              <a:gd name="connsiteX16-103" fmla="*/ 2861369 w 3239999"/>
              <a:gd name="connsiteY16-104" fmla="*/ 2472117 h 3032924"/>
              <a:gd name="connsiteX17-105" fmla="*/ 1663394 w 3239999"/>
              <a:gd name="connsiteY17-106" fmla="*/ 2765302 h 3032924"/>
              <a:gd name="connsiteX18-107" fmla="*/ 1663394 w 3239999"/>
              <a:gd name="connsiteY18-108" fmla="*/ 526981 h 3032924"/>
              <a:gd name="connsiteX19-109" fmla="*/ 1663394 w 3239999"/>
              <a:gd name="connsiteY19-110" fmla="*/ 430441 h 3032924"/>
              <a:gd name="connsiteX20-111" fmla="*/ 1663394 w 3239999"/>
              <a:gd name="connsiteY20-112" fmla="*/ 402054 h 3032924"/>
              <a:gd name="connsiteX21-113" fmla="*/ 2406065 w 3239999"/>
              <a:gd name="connsiteY21-114" fmla="*/ 22 h 3032924"/>
              <a:gd name="connsiteX22-115" fmla="*/ 2853673 w 3239999"/>
              <a:gd name="connsiteY22-116" fmla="*/ 91100 h 3032924"/>
              <a:gd name="connsiteX23-117" fmla="*/ 2854770 w 3239999"/>
              <a:gd name="connsiteY23-118" fmla="*/ 430441 h 3032924"/>
              <a:gd name="connsiteX24-119" fmla="*/ 3120669 w 3239999"/>
              <a:gd name="connsiteY24-120" fmla="*/ 428517 h 3032924"/>
              <a:gd name="connsiteX25-121" fmla="*/ 3120669 w 3239999"/>
              <a:gd name="connsiteY25-122" fmla="*/ 738345 h 3032924"/>
              <a:gd name="connsiteX26-123" fmla="*/ 3239999 w 3239999"/>
              <a:gd name="connsiteY26-124" fmla="*/ 738345 h 3032924"/>
              <a:gd name="connsiteX27-125" fmla="*/ 3239999 w 3239999"/>
              <a:gd name="connsiteY27-126" fmla="*/ 3032924 h 3032924"/>
              <a:gd name="connsiteX28-127" fmla="*/ 0 w 3239999"/>
              <a:gd name="connsiteY28-128" fmla="*/ 3032924 h 3032924"/>
              <a:gd name="connsiteX29-129" fmla="*/ 0 w 3239999"/>
              <a:gd name="connsiteY29-130" fmla="*/ 738345 h 3032924"/>
              <a:gd name="connsiteX30-131" fmla="*/ 102477 w 3239999"/>
              <a:gd name="connsiteY30-132" fmla="*/ 738345 h 3032924"/>
              <a:gd name="connsiteX31-133" fmla="*/ 102477 w 3239999"/>
              <a:gd name="connsiteY31-134" fmla="*/ 428517 h 3032924"/>
              <a:gd name="connsiteX32-135" fmla="*/ 385229 w 3239999"/>
              <a:gd name="connsiteY32-136" fmla="*/ 430441 h 3032924"/>
              <a:gd name="connsiteX33-137" fmla="*/ 386326 w 3239999"/>
              <a:gd name="connsiteY33-138" fmla="*/ 91100 h 3032924"/>
              <a:gd name="connsiteX34-139" fmla="*/ 833935 w 3239999"/>
              <a:gd name="connsiteY34-140" fmla="*/ 22 h 3032924"/>
              <a:gd name="connsiteX0-141" fmla="*/ 1576606 w 3239999"/>
              <a:gd name="connsiteY0-142" fmla="*/ 2778202 h 3032924"/>
              <a:gd name="connsiteX1-143" fmla="*/ 1663394 w 3239999"/>
              <a:gd name="connsiteY1-144" fmla="*/ 2778202 h 3032924"/>
              <a:gd name="connsiteX2-145" fmla="*/ 1663394 w 3239999"/>
              <a:gd name="connsiteY2-146" fmla="*/ 2776423 h 3032924"/>
              <a:gd name="connsiteX3-147" fmla="*/ 3000856 w 3239999"/>
              <a:gd name="connsiteY3-148" fmla="*/ 2776423 h 3032924"/>
              <a:gd name="connsiteX4-149" fmla="*/ 3000856 w 3239999"/>
              <a:gd name="connsiteY4-150" fmla="*/ 526981 h 3032924"/>
              <a:gd name="connsiteX5-151" fmla="*/ 2855082 w 3239999"/>
              <a:gd name="connsiteY5-152" fmla="*/ 526981 h 3032924"/>
              <a:gd name="connsiteX6-153" fmla="*/ 2861369 w 3239999"/>
              <a:gd name="connsiteY6-154" fmla="*/ 2472117 h 3032924"/>
              <a:gd name="connsiteX7-155" fmla="*/ 1663394 w 3239999"/>
              <a:gd name="connsiteY7-156" fmla="*/ 2765302 h 3032924"/>
              <a:gd name="connsiteX8-157" fmla="*/ 1663394 w 3239999"/>
              <a:gd name="connsiteY8-158" fmla="*/ 526981 h 3032924"/>
              <a:gd name="connsiteX9-159" fmla="*/ 1663394 w 3239999"/>
              <a:gd name="connsiteY9-160" fmla="*/ 430441 h 3032924"/>
              <a:gd name="connsiteX10-161" fmla="*/ 1663394 w 3239999"/>
              <a:gd name="connsiteY10-162" fmla="*/ 402054 h 3032924"/>
              <a:gd name="connsiteX11-163" fmla="*/ 2406065 w 3239999"/>
              <a:gd name="connsiteY11-164" fmla="*/ 22 h 3032924"/>
              <a:gd name="connsiteX12-165" fmla="*/ 2853673 w 3239999"/>
              <a:gd name="connsiteY12-166" fmla="*/ 91100 h 3032924"/>
              <a:gd name="connsiteX13-167" fmla="*/ 2854770 w 3239999"/>
              <a:gd name="connsiteY13-168" fmla="*/ 430441 h 3032924"/>
              <a:gd name="connsiteX14-169" fmla="*/ 3120669 w 3239999"/>
              <a:gd name="connsiteY14-170" fmla="*/ 428517 h 3032924"/>
              <a:gd name="connsiteX15-171" fmla="*/ 3120669 w 3239999"/>
              <a:gd name="connsiteY15-172" fmla="*/ 738345 h 3032924"/>
              <a:gd name="connsiteX16-173" fmla="*/ 3239999 w 3239999"/>
              <a:gd name="connsiteY16-174" fmla="*/ 738345 h 3032924"/>
              <a:gd name="connsiteX17-175" fmla="*/ 3239999 w 3239999"/>
              <a:gd name="connsiteY17-176" fmla="*/ 3032924 h 3032924"/>
              <a:gd name="connsiteX18-177" fmla="*/ 0 w 3239999"/>
              <a:gd name="connsiteY18-178" fmla="*/ 3032924 h 3032924"/>
              <a:gd name="connsiteX19-179" fmla="*/ 0 w 3239999"/>
              <a:gd name="connsiteY19-180" fmla="*/ 738345 h 3032924"/>
              <a:gd name="connsiteX20-181" fmla="*/ 102477 w 3239999"/>
              <a:gd name="connsiteY20-182" fmla="*/ 738345 h 3032924"/>
              <a:gd name="connsiteX21-183" fmla="*/ 102477 w 3239999"/>
              <a:gd name="connsiteY21-184" fmla="*/ 428517 h 3032924"/>
              <a:gd name="connsiteX22-185" fmla="*/ 385229 w 3239999"/>
              <a:gd name="connsiteY22-186" fmla="*/ 430441 h 3032924"/>
              <a:gd name="connsiteX23-187" fmla="*/ 386326 w 3239999"/>
              <a:gd name="connsiteY23-188" fmla="*/ 91100 h 3032924"/>
              <a:gd name="connsiteX24-189" fmla="*/ 833935 w 3239999"/>
              <a:gd name="connsiteY24-190" fmla="*/ 22 h 3032924"/>
              <a:gd name="connsiteX25-191" fmla="*/ 1576606 w 3239999"/>
              <a:gd name="connsiteY25-192" fmla="*/ 402054 h 3032924"/>
              <a:gd name="connsiteX26-193" fmla="*/ 1576606 w 3239999"/>
              <a:gd name="connsiteY26-194" fmla="*/ 430441 h 3032924"/>
              <a:gd name="connsiteX27-195" fmla="*/ 1576606 w 3239999"/>
              <a:gd name="connsiteY27-196" fmla="*/ 526981 h 3032924"/>
              <a:gd name="connsiteX28-197" fmla="*/ 1576606 w 3239999"/>
              <a:gd name="connsiteY28-198" fmla="*/ 2765302 h 3032924"/>
              <a:gd name="connsiteX29-199" fmla="*/ 378630 w 3239999"/>
              <a:gd name="connsiteY29-200" fmla="*/ 2472117 h 3032924"/>
              <a:gd name="connsiteX30-201" fmla="*/ 384918 w 3239999"/>
              <a:gd name="connsiteY30-202" fmla="*/ 526981 h 3032924"/>
              <a:gd name="connsiteX31-203" fmla="*/ 239143 w 3239999"/>
              <a:gd name="connsiteY31-204" fmla="*/ 526981 h 3032924"/>
              <a:gd name="connsiteX32-205" fmla="*/ 239143 w 3239999"/>
              <a:gd name="connsiteY32-206" fmla="*/ 2776423 h 3032924"/>
              <a:gd name="connsiteX33-207" fmla="*/ 1576606 w 3239999"/>
              <a:gd name="connsiteY33-208" fmla="*/ 2776423 h 3032924"/>
              <a:gd name="connsiteX34-209" fmla="*/ 1668046 w 3239999"/>
              <a:gd name="connsiteY34-210" fmla="*/ 2869642 h 3032924"/>
              <a:gd name="connsiteX0-211" fmla="*/ 1576606 w 3239999"/>
              <a:gd name="connsiteY0-212" fmla="*/ 2778202 h 3032924"/>
              <a:gd name="connsiteX1-213" fmla="*/ 1663394 w 3239999"/>
              <a:gd name="connsiteY1-214" fmla="*/ 2778202 h 3032924"/>
              <a:gd name="connsiteX2-215" fmla="*/ 1663394 w 3239999"/>
              <a:gd name="connsiteY2-216" fmla="*/ 2776423 h 3032924"/>
              <a:gd name="connsiteX3-217" fmla="*/ 3000856 w 3239999"/>
              <a:gd name="connsiteY3-218" fmla="*/ 2776423 h 3032924"/>
              <a:gd name="connsiteX4-219" fmla="*/ 3000856 w 3239999"/>
              <a:gd name="connsiteY4-220" fmla="*/ 526981 h 3032924"/>
              <a:gd name="connsiteX5-221" fmla="*/ 2855082 w 3239999"/>
              <a:gd name="connsiteY5-222" fmla="*/ 526981 h 3032924"/>
              <a:gd name="connsiteX6-223" fmla="*/ 2861369 w 3239999"/>
              <a:gd name="connsiteY6-224" fmla="*/ 2472117 h 3032924"/>
              <a:gd name="connsiteX7-225" fmla="*/ 1663394 w 3239999"/>
              <a:gd name="connsiteY7-226" fmla="*/ 2765302 h 3032924"/>
              <a:gd name="connsiteX8-227" fmla="*/ 1663394 w 3239999"/>
              <a:gd name="connsiteY8-228" fmla="*/ 526981 h 3032924"/>
              <a:gd name="connsiteX9-229" fmla="*/ 1663394 w 3239999"/>
              <a:gd name="connsiteY9-230" fmla="*/ 430441 h 3032924"/>
              <a:gd name="connsiteX10-231" fmla="*/ 1663394 w 3239999"/>
              <a:gd name="connsiteY10-232" fmla="*/ 402054 h 3032924"/>
              <a:gd name="connsiteX11-233" fmla="*/ 2406065 w 3239999"/>
              <a:gd name="connsiteY11-234" fmla="*/ 22 h 3032924"/>
              <a:gd name="connsiteX12-235" fmla="*/ 2853673 w 3239999"/>
              <a:gd name="connsiteY12-236" fmla="*/ 91100 h 3032924"/>
              <a:gd name="connsiteX13-237" fmla="*/ 2854770 w 3239999"/>
              <a:gd name="connsiteY13-238" fmla="*/ 430441 h 3032924"/>
              <a:gd name="connsiteX14-239" fmla="*/ 3120669 w 3239999"/>
              <a:gd name="connsiteY14-240" fmla="*/ 428517 h 3032924"/>
              <a:gd name="connsiteX15-241" fmla="*/ 3120669 w 3239999"/>
              <a:gd name="connsiteY15-242" fmla="*/ 738345 h 3032924"/>
              <a:gd name="connsiteX16-243" fmla="*/ 3239999 w 3239999"/>
              <a:gd name="connsiteY16-244" fmla="*/ 738345 h 3032924"/>
              <a:gd name="connsiteX17-245" fmla="*/ 3239999 w 3239999"/>
              <a:gd name="connsiteY17-246" fmla="*/ 3032924 h 3032924"/>
              <a:gd name="connsiteX18-247" fmla="*/ 0 w 3239999"/>
              <a:gd name="connsiteY18-248" fmla="*/ 3032924 h 3032924"/>
              <a:gd name="connsiteX19-249" fmla="*/ 0 w 3239999"/>
              <a:gd name="connsiteY19-250" fmla="*/ 738345 h 3032924"/>
              <a:gd name="connsiteX20-251" fmla="*/ 102477 w 3239999"/>
              <a:gd name="connsiteY20-252" fmla="*/ 738345 h 3032924"/>
              <a:gd name="connsiteX21-253" fmla="*/ 102477 w 3239999"/>
              <a:gd name="connsiteY21-254" fmla="*/ 428517 h 3032924"/>
              <a:gd name="connsiteX22-255" fmla="*/ 385229 w 3239999"/>
              <a:gd name="connsiteY22-256" fmla="*/ 430441 h 3032924"/>
              <a:gd name="connsiteX23-257" fmla="*/ 386326 w 3239999"/>
              <a:gd name="connsiteY23-258" fmla="*/ 91100 h 3032924"/>
              <a:gd name="connsiteX24-259" fmla="*/ 833935 w 3239999"/>
              <a:gd name="connsiteY24-260" fmla="*/ 22 h 3032924"/>
              <a:gd name="connsiteX25-261" fmla="*/ 1576606 w 3239999"/>
              <a:gd name="connsiteY25-262" fmla="*/ 402054 h 3032924"/>
              <a:gd name="connsiteX26-263" fmla="*/ 1576606 w 3239999"/>
              <a:gd name="connsiteY26-264" fmla="*/ 430441 h 3032924"/>
              <a:gd name="connsiteX27-265" fmla="*/ 1576606 w 3239999"/>
              <a:gd name="connsiteY27-266" fmla="*/ 526981 h 3032924"/>
              <a:gd name="connsiteX28-267" fmla="*/ 1576606 w 3239999"/>
              <a:gd name="connsiteY28-268" fmla="*/ 2765302 h 3032924"/>
              <a:gd name="connsiteX29-269" fmla="*/ 378630 w 3239999"/>
              <a:gd name="connsiteY29-270" fmla="*/ 2472117 h 3032924"/>
              <a:gd name="connsiteX30-271" fmla="*/ 384918 w 3239999"/>
              <a:gd name="connsiteY30-272" fmla="*/ 526981 h 3032924"/>
              <a:gd name="connsiteX31-273" fmla="*/ 239143 w 3239999"/>
              <a:gd name="connsiteY31-274" fmla="*/ 526981 h 3032924"/>
              <a:gd name="connsiteX32-275" fmla="*/ 239143 w 3239999"/>
              <a:gd name="connsiteY32-276" fmla="*/ 2776423 h 3032924"/>
              <a:gd name="connsiteX33-277" fmla="*/ 1576606 w 3239999"/>
              <a:gd name="connsiteY33-278" fmla="*/ 2776423 h 3032924"/>
              <a:gd name="connsiteX34-279" fmla="*/ 1668046 w 3239999"/>
              <a:gd name="connsiteY34-280" fmla="*/ 2869642 h 3032924"/>
              <a:gd name="connsiteX0-281" fmla="*/ 1576606 w 3239999"/>
              <a:gd name="connsiteY0-282" fmla="*/ 2778202 h 3032924"/>
              <a:gd name="connsiteX1-283" fmla="*/ 1663394 w 3239999"/>
              <a:gd name="connsiteY1-284" fmla="*/ 2778202 h 3032924"/>
              <a:gd name="connsiteX2-285" fmla="*/ 1663394 w 3239999"/>
              <a:gd name="connsiteY2-286" fmla="*/ 2776423 h 3032924"/>
              <a:gd name="connsiteX3-287" fmla="*/ 3000856 w 3239999"/>
              <a:gd name="connsiteY3-288" fmla="*/ 2776423 h 3032924"/>
              <a:gd name="connsiteX4-289" fmla="*/ 3000856 w 3239999"/>
              <a:gd name="connsiteY4-290" fmla="*/ 526981 h 3032924"/>
              <a:gd name="connsiteX5-291" fmla="*/ 2855082 w 3239999"/>
              <a:gd name="connsiteY5-292" fmla="*/ 526981 h 3032924"/>
              <a:gd name="connsiteX6-293" fmla="*/ 2861369 w 3239999"/>
              <a:gd name="connsiteY6-294" fmla="*/ 2472117 h 3032924"/>
              <a:gd name="connsiteX7-295" fmla="*/ 1663394 w 3239999"/>
              <a:gd name="connsiteY7-296" fmla="*/ 2765302 h 3032924"/>
              <a:gd name="connsiteX8-297" fmla="*/ 1663394 w 3239999"/>
              <a:gd name="connsiteY8-298" fmla="*/ 526981 h 3032924"/>
              <a:gd name="connsiteX9-299" fmla="*/ 1663394 w 3239999"/>
              <a:gd name="connsiteY9-300" fmla="*/ 430441 h 3032924"/>
              <a:gd name="connsiteX10-301" fmla="*/ 1663394 w 3239999"/>
              <a:gd name="connsiteY10-302" fmla="*/ 402054 h 3032924"/>
              <a:gd name="connsiteX11-303" fmla="*/ 2406065 w 3239999"/>
              <a:gd name="connsiteY11-304" fmla="*/ 22 h 3032924"/>
              <a:gd name="connsiteX12-305" fmla="*/ 2853673 w 3239999"/>
              <a:gd name="connsiteY12-306" fmla="*/ 91100 h 3032924"/>
              <a:gd name="connsiteX13-307" fmla="*/ 2854770 w 3239999"/>
              <a:gd name="connsiteY13-308" fmla="*/ 430441 h 3032924"/>
              <a:gd name="connsiteX14-309" fmla="*/ 3120669 w 3239999"/>
              <a:gd name="connsiteY14-310" fmla="*/ 428517 h 3032924"/>
              <a:gd name="connsiteX15-311" fmla="*/ 3120669 w 3239999"/>
              <a:gd name="connsiteY15-312" fmla="*/ 738345 h 3032924"/>
              <a:gd name="connsiteX16-313" fmla="*/ 3239999 w 3239999"/>
              <a:gd name="connsiteY16-314" fmla="*/ 738345 h 3032924"/>
              <a:gd name="connsiteX17-315" fmla="*/ 3239999 w 3239999"/>
              <a:gd name="connsiteY17-316" fmla="*/ 3032924 h 3032924"/>
              <a:gd name="connsiteX18-317" fmla="*/ 0 w 3239999"/>
              <a:gd name="connsiteY18-318" fmla="*/ 3032924 h 3032924"/>
              <a:gd name="connsiteX19-319" fmla="*/ 0 w 3239999"/>
              <a:gd name="connsiteY19-320" fmla="*/ 738345 h 3032924"/>
              <a:gd name="connsiteX20-321" fmla="*/ 102477 w 3239999"/>
              <a:gd name="connsiteY20-322" fmla="*/ 738345 h 3032924"/>
              <a:gd name="connsiteX21-323" fmla="*/ 102477 w 3239999"/>
              <a:gd name="connsiteY21-324" fmla="*/ 428517 h 3032924"/>
              <a:gd name="connsiteX22-325" fmla="*/ 385229 w 3239999"/>
              <a:gd name="connsiteY22-326" fmla="*/ 430441 h 3032924"/>
              <a:gd name="connsiteX23-327" fmla="*/ 386326 w 3239999"/>
              <a:gd name="connsiteY23-328" fmla="*/ 91100 h 3032924"/>
              <a:gd name="connsiteX24-329" fmla="*/ 833935 w 3239999"/>
              <a:gd name="connsiteY24-330" fmla="*/ 22 h 3032924"/>
              <a:gd name="connsiteX25-331" fmla="*/ 1576606 w 3239999"/>
              <a:gd name="connsiteY25-332" fmla="*/ 402054 h 3032924"/>
              <a:gd name="connsiteX26-333" fmla="*/ 1576606 w 3239999"/>
              <a:gd name="connsiteY26-334" fmla="*/ 430441 h 3032924"/>
              <a:gd name="connsiteX27-335" fmla="*/ 1576606 w 3239999"/>
              <a:gd name="connsiteY27-336" fmla="*/ 526981 h 3032924"/>
              <a:gd name="connsiteX28-337" fmla="*/ 1576606 w 3239999"/>
              <a:gd name="connsiteY28-338" fmla="*/ 2765302 h 3032924"/>
              <a:gd name="connsiteX29-339" fmla="*/ 378630 w 3239999"/>
              <a:gd name="connsiteY29-340" fmla="*/ 2472117 h 3032924"/>
              <a:gd name="connsiteX30-341" fmla="*/ 384918 w 3239999"/>
              <a:gd name="connsiteY30-342" fmla="*/ 526981 h 3032924"/>
              <a:gd name="connsiteX31-343" fmla="*/ 239143 w 3239999"/>
              <a:gd name="connsiteY31-344" fmla="*/ 526981 h 3032924"/>
              <a:gd name="connsiteX32-345" fmla="*/ 239143 w 3239999"/>
              <a:gd name="connsiteY32-346" fmla="*/ 2776423 h 3032924"/>
              <a:gd name="connsiteX33-347" fmla="*/ 1576606 w 3239999"/>
              <a:gd name="connsiteY33-348" fmla="*/ 2776423 h 3032924"/>
              <a:gd name="connsiteX34-349" fmla="*/ 1668046 w 3239999"/>
              <a:gd name="connsiteY34-350" fmla="*/ 2869642 h 3032924"/>
              <a:gd name="connsiteX0-351" fmla="*/ 1576606 w 3239999"/>
              <a:gd name="connsiteY0-352" fmla="*/ 2778202 h 3032924"/>
              <a:gd name="connsiteX1-353" fmla="*/ 1663394 w 3239999"/>
              <a:gd name="connsiteY1-354" fmla="*/ 2778202 h 3032924"/>
              <a:gd name="connsiteX2-355" fmla="*/ 1663394 w 3239999"/>
              <a:gd name="connsiteY2-356" fmla="*/ 2776423 h 3032924"/>
              <a:gd name="connsiteX3-357" fmla="*/ 3000856 w 3239999"/>
              <a:gd name="connsiteY3-358" fmla="*/ 2776423 h 3032924"/>
              <a:gd name="connsiteX4-359" fmla="*/ 3000856 w 3239999"/>
              <a:gd name="connsiteY4-360" fmla="*/ 526981 h 3032924"/>
              <a:gd name="connsiteX5-361" fmla="*/ 2855082 w 3239999"/>
              <a:gd name="connsiteY5-362" fmla="*/ 526981 h 3032924"/>
              <a:gd name="connsiteX6-363" fmla="*/ 2861369 w 3239999"/>
              <a:gd name="connsiteY6-364" fmla="*/ 2472117 h 3032924"/>
              <a:gd name="connsiteX7-365" fmla="*/ 1663394 w 3239999"/>
              <a:gd name="connsiteY7-366" fmla="*/ 2765302 h 3032924"/>
              <a:gd name="connsiteX8-367" fmla="*/ 1663394 w 3239999"/>
              <a:gd name="connsiteY8-368" fmla="*/ 526981 h 3032924"/>
              <a:gd name="connsiteX9-369" fmla="*/ 1663394 w 3239999"/>
              <a:gd name="connsiteY9-370" fmla="*/ 430441 h 3032924"/>
              <a:gd name="connsiteX10-371" fmla="*/ 1663394 w 3239999"/>
              <a:gd name="connsiteY10-372" fmla="*/ 402054 h 3032924"/>
              <a:gd name="connsiteX11-373" fmla="*/ 2406065 w 3239999"/>
              <a:gd name="connsiteY11-374" fmla="*/ 22 h 3032924"/>
              <a:gd name="connsiteX12-375" fmla="*/ 2853673 w 3239999"/>
              <a:gd name="connsiteY12-376" fmla="*/ 91100 h 3032924"/>
              <a:gd name="connsiteX13-377" fmla="*/ 2854770 w 3239999"/>
              <a:gd name="connsiteY13-378" fmla="*/ 430441 h 3032924"/>
              <a:gd name="connsiteX14-379" fmla="*/ 3120669 w 3239999"/>
              <a:gd name="connsiteY14-380" fmla="*/ 428517 h 3032924"/>
              <a:gd name="connsiteX15-381" fmla="*/ 3120669 w 3239999"/>
              <a:gd name="connsiteY15-382" fmla="*/ 738345 h 3032924"/>
              <a:gd name="connsiteX16-383" fmla="*/ 3239999 w 3239999"/>
              <a:gd name="connsiteY16-384" fmla="*/ 738345 h 3032924"/>
              <a:gd name="connsiteX17-385" fmla="*/ 3239999 w 3239999"/>
              <a:gd name="connsiteY17-386" fmla="*/ 3032924 h 3032924"/>
              <a:gd name="connsiteX18-387" fmla="*/ 0 w 3239999"/>
              <a:gd name="connsiteY18-388" fmla="*/ 3032924 h 3032924"/>
              <a:gd name="connsiteX19-389" fmla="*/ 0 w 3239999"/>
              <a:gd name="connsiteY19-390" fmla="*/ 738345 h 3032924"/>
              <a:gd name="connsiteX20-391" fmla="*/ 102477 w 3239999"/>
              <a:gd name="connsiteY20-392" fmla="*/ 738345 h 3032924"/>
              <a:gd name="connsiteX21-393" fmla="*/ 102477 w 3239999"/>
              <a:gd name="connsiteY21-394" fmla="*/ 428517 h 3032924"/>
              <a:gd name="connsiteX22-395" fmla="*/ 385229 w 3239999"/>
              <a:gd name="connsiteY22-396" fmla="*/ 430441 h 3032924"/>
              <a:gd name="connsiteX23-397" fmla="*/ 386326 w 3239999"/>
              <a:gd name="connsiteY23-398" fmla="*/ 91100 h 3032924"/>
              <a:gd name="connsiteX24-399" fmla="*/ 833935 w 3239999"/>
              <a:gd name="connsiteY24-400" fmla="*/ 22 h 3032924"/>
              <a:gd name="connsiteX25-401" fmla="*/ 1576606 w 3239999"/>
              <a:gd name="connsiteY25-402" fmla="*/ 402054 h 3032924"/>
              <a:gd name="connsiteX26-403" fmla="*/ 1576606 w 3239999"/>
              <a:gd name="connsiteY26-404" fmla="*/ 430441 h 3032924"/>
              <a:gd name="connsiteX27-405" fmla="*/ 1576606 w 3239999"/>
              <a:gd name="connsiteY27-406" fmla="*/ 526981 h 3032924"/>
              <a:gd name="connsiteX28-407" fmla="*/ 1576606 w 3239999"/>
              <a:gd name="connsiteY28-408" fmla="*/ 2765302 h 3032924"/>
              <a:gd name="connsiteX29-409" fmla="*/ 378630 w 3239999"/>
              <a:gd name="connsiteY29-410" fmla="*/ 2472117 h 3032924"/>
              <a:gd name="connsiteX30-411" fmla="*/ 384918 w 3239999"/>
              <a:gd name="connsiteY30-412" fmla="*/ 526981 h 3032924"/>
              <a:gd name="connsiteX31-413" fmla="*/ 239143 w 3239999"/>
              <a:gd name="connsiteY31-414" fmla="*/ 526981 h 3032924"/>
              <a:gd name="connsiteX32-415" fmla="*/ 239143 w 3239999"/>
              <a:gd name="connsiteY32-416" fmla="*/ 2776423 h 3032924"/>
              <a:gd name="connsiteX33-417" fmla="*/ 1576606 w 3239999"/>
              <a:gd name="connsiteY33-418" fmla="*/ 2776423 h 3032924"/>
              <a:gd name="connsiteX34-419" fmla="*/ 1668046 w 3239999"/>
              <a:gd name="connsiteY34-420" fmla="*/ 2869642 h 3032924"/>
              <a:gd name="connsiteX0-421" fmla="*/ 1576606 w 3239999"/>
              <a:gd name="connsiteY0-422" fmla="*/ 2778202 h 3032924"/>
              <a:gd name="connsiteX1-423" fmla="*/ 1663394 w 3239999"/>
              <a:gd name="connsiteY1-424" fmla="*/ 2778202 h 3032924"/>
              <a:gd name="connsiteX2-425" fmla="*/ 1663394 w 3239999"/>
              <a:gd name="connsiteY2-426" fmla="*/ 2776423 h 3032924"/>
              <a:gd name="connsiteX3-427" fmla="*/ 3000856 w 3239999"/>
              <a:gd name="connsiteY3-428" fmla="*/ 2776423 h 3032924"/>
              <a:gd name="connsiteX4-429" fmla="*/ 3000856 w 3239999"/>
              <a:gd name="connsiteY4-430" fmla="*/ 526981 h 3032924"/>
              <a:gd name="connsiteX5-431" fmla="*/ 2855082 w 3239999"/>
              <a:gd name="connsiteY5-432" fmla="*/ 526981 h 3032924"/>
              <a:gd name="connsiteX6-433" fmla="*/ 2861369 w 3239999"/>
              <a:gd name="connsiteY6-434" fmla="*/ 2472117 h 3032924"/>
              <a:gd name="connsiteX7-435" fmla="*/ 1663394 w 3239999"/>
              <a:gd name="connsiteY7-436" fmla="*/ 2765302 h 3032924"/>
              <a:gd name="connsiteX8-437" fmla="*/ 1663394 w 3239999"/>
              <a:gd name="connsiteY8-438" fmla="*/ 526981 h 3032924"/>
              <a:gd name="connsiteX9-439" fmla="*/ 1663394 w 3239999"/>
              <a:gd name="connsiteY9-440" fmla="*/ 430441 h 3032924"/>
              <a:gd name="connsiteX10-441" fmla="*/ 1663394 w 3239999"/>
              <a:gd name="connsiteY10-442" fmla="*/ 402054 h 3032924"/>
              <a:gd name="connsiteX11-443" fmla="*/ 2406065 w 3239999"/>
              <a:gd name="connsiteY11-444" fmla="*/ 22 h 3032924"/>
              <a:gd name="connsiteX12-445" fmla="*/ 2853673 w 3239999"/>
              <a:gd name="connsiteY12-446" fmla="*/ 91100 h 3032924"/>
              <a:gd name="connsiteX13-447" fmla="*/ 2854770 w 3239999"/>
              <a:gd name="connsiteY13-448" fmla="*/ 430441 h 3032924"/>
              <a:gd name="connsiteX14-449" fmla="*/ 3120669 w 3239999"/>
              <a:gd name="connsiteY14-450" fmla="*/ 428517 h 3032924"/>
              <a:gd name="connsiteX15-451" fmla="*/ 3120669 w 3239999"/>
              <a:gd name="connsiteY15-452" fmla="*/ 738345 h 3032924"/>
              <a:gd name="connsiteX16-453" fmla="*/ 3239999 w 3239999"/>
              <a:gd name="connsiteY16-454" fmla="*/ 738345 h 3032924"/>
              <a:gd name="connsiteX17-455" fmla="*/ 3239999 w 3239999"/>
              <a:gd name="connsiteY17-456" fmla="*/ 3032924 h 3032924"/>
              <a:gd name="connsiteX18-457" fmla="*/ 0 w 3239999"/>
              <a:gd name="connsiteY18-458" fmla="*/ 3032924 h 3032924"/>
              <a:gd name="connsiteX19-459" fmla="*/ 0 w 3239999"/>
              <a:gd name="connsiteY19-460" fmla="*/ 738345 h 3032924"/>
              <a:gd name="connsiteX20-461" fmla="*/ 102477 w 3239999"/>
              <a:gd name="connsiteY20-462" fmla="*/ 738345 h 3032924"/>
              <a:gd name="connsiteX21-463" fmla="*/ 102477 w 3239999"/>
              <a:gd name="connsiteY21-464" fmla="*/ 428517 h 3032924"/>
              <a:gd name="connsiteX22-465" fmla="*/ 385229 w 3239999"/>
              <a:gd name="connsiteY22-466" fmla="*/ 430441 h 3032924"/>
              <a:gd name="connsiteX23-467" fmla="*/ 386326 w 3239999"/>
              <a:gd name="connsiteY23-468" fmla="*/ 91100 h 3032924"/>
              <a:gd name="connsiteX24-469" fmla="*/ 833935 w 3239999"/>
              <a:gd name="connsiteY24-470" fmla="*/ 22 h 3032924"/>
              <a:gd name="connsiteX25-471" fmla="*/ 1576606 w 3239999"/>
              <a:gd name="connsiteY25-472" fmla="*/ 402054 h 3032924"/>
              <a:gd name="connsiteX26-473" fmla="*/ 1576606 w 3239999"/>
              <a:gd name="connsiteY26-474" fmla="*/ 430441 h 3032924"/>
              <a:gd name="connsiteX27-475" fmla="*/ 1576606 w 3239999"/>
              <a:gd name="connsiteY27-476" fmla="*/ 526981 h 3032924"/>
              <a:gd name="connsiteX28-477" fmla="*/ 1576606 w 3239999"/>
              <a:gd name="connsiteY28-478" fmla="*/ 2765302 h 3032924"/>
              <a:gd name="connsiteX29-479" fmla="*/ 378630 w 3239999"/>
              <a:gd name="connsiteY29-480" fmla="*/ 2472117 h 3032924"/>
              <a:gd name="connsiteX30-481" fmla="*/ 384918 w 3239999"/>
              <a:gd name="connsiteY30-482" fmla="*/ 526981 h 3032924"/>
              <a:gd name="connsiteX31-483" fmla="*/ 239143 w 3239999"/>
              <a:gd name="connsiteY31-484" fmla="*/ 526981 h 3032924"/>
              <a:gd name="connsiteX32-485" fmla="*/ 239143 w 3239999"/>
              <a:gd name="connsiteY32-486" fmla="*/ 2776423 h 3032924"/>
              <a:gd name="connsiteX33-487" fmla="*/ 1576606 w 3239999"/>
              <a:gd name="connsiteY33-488" fmla="*/ 2776423 h 3032924"/>
              <a:gd name="connsiteX34-489" fmla="*/ 1668046 w 3239999"/>
              <a:gd name="connsiteY34-490" fmla="*/ 2869642 h 3032924"/>
              <a:gd name="connsiteX0-491" fmla="*/ 1576606 w 3239999"/>
              <a:gd name="connsiteY0-492" fmla="*/ 2778202 h 3032924"/>
              <a:gd name="connsiteX1-493" fmla="*/ 1663394 w 3239999"/>
              <a:gd name="connsiteY1-494" fmla="*/ 2778202 h 3032924"/>
              <a:gd name="connsiteX2-495" fmla="*/ 1663394 w 3239999"/>
              <a:gd name="connsiteY2-496" fmla="*/ 2776423 h 3032924"/>
              <a:gd name="connsiteX3-497" fmla="*/ 3000856 w 3239999"/>
              <a:gd name="connsiteY3-498" fmla="*/ 2776423 h 3032924"/>
              <a:gd name="connsiteX4-499" fmla="*/ 3000856 w 3239999"/>
              <a:gd name="connsiteY4-500" fmla="*/ 526981 h 3032924"/>
              <a:gd name="connsiteX5-501" fmla="*/ 2855082 w 3239999"/>
              <a:gd name="connsiteY5-502" fmla="*/ 526981 h 3032924"/>
              <a:gd name="connsiteX6-503" fmla="*/ 2861369 w 3239999"/>
              <a:gd name="connsiteY6-504" fmla="*/ 2472117 h 3032924"/>
              <a:gd name="connsiteX7-505" fmla="*/ 1663394 w 3239999"/>
              <a:gd name="connsiteY7-506" fmla="*/ 2765302 h 3032924"/>
              <a:gd name="connsiteX8-507" fmla="*/ 1663394 w 3239999"/>
              <a:gd name="connsiteY8-508" fmla="*/ 526981 h 3032924"/>
              <a:gd name="connsiteX9-509" fmla="*/ 1663394 w 3239999"/>
              <a:gd name="connsiteY9-510" fmla="*/ 430441 h 3032924"/>
              <a:gd name="connsiteX10-511" fmla="*/ 1663394 w 3239999"/>
              <a:gd name="connsiteY10-512" fmla="*/ 402054 h 3032924"/>
              <a:gd name="connsiteX11-513" fmla="*/ 2406065 w 3239999"/>
              <a:gd name="connsiteY11-514" fmla="*/ 22 h 3032924"/>
              <a:gd name="connsiteX12-515" fmla="*/ 2853673 w 3239999"/>
              <a:gd name="connsiteY12-516" fmla="*/ 91100 h 3032924"/>
              <a:gd name="connsiteX13-517" fmla="*/ 2854770 w 3239999"/>
              <a:gd name="connsiteY13-518" fmla="*/ 430441 h 3032924"/>
              <a:gd name="connsiteX14-519" fmla="*/ 3120669 w 3239999"/>
              <a:gd name="connsiteY14-520" fmla="*/ 428517 h 3032924"/>
              <a:gd name="connsiteX15-521" fmla="*/ 3120669 w 3239999"/>
              <a:gd name="connsiteY15-522" fmla="*/ 738345 h 3032924"/>
              <a:gd name="connsiteX16-523" fmla="*/ 3239999 w 3239999"/>
              <a:gd name="connsiteY16-524" fmla="*/ 738345 h 3032924"/>
              <a:gd name="connsiteX17-525" fmla="*/ 3239999 w 3239999"/>
              <a:gd name="connsiteY17-526" fmla="*/ 3032924 h 3032924"/>
              <a:gd name="connsiteX18-527" fmla="*/ 0 w 3239999"/>
              <a:gd name="connsiteY18-528" fmla="*/ 3032924 h 3032924"/>
              <a:gd name="connsiteX19-529" fmla="*/ 0 w 3239999"/>
              <a:gd name="connsiteY19-530" fmla="*/ 738345 h 3032924"/>
              <a:gd name="connsiteX20-531" fmla="*/ 102477 w 3239999"/>
              <a:gd name="connsiteY20-532" fmla="*/ 738345 h 3032924"/>
              <a:gd name="connsiteX21-533" fmla="*/ 102477 w 3239999"/>
              <a:gd name="connsiteY21-534" fmla="*/ 428517 h 3032924"/>
              <a:gd name="connsiteX22-535" fmla="*/ 385229 w 3239999"/>
              <a:gd name="connsiteY22-536" fmla="*/ 430441 h 3032924"/>
              <a:gd name="connsiteX23-537" fmla="*/ 386326 w 3239999"/>
              <a:gd name="connsiteY23-538" fmla="*/ 91100 h 3032924"/>
              <a:gd name="connsiteX24-539" fmla="*/ 833935 w 3239999"/>
              <a:gd name="connsiteY24-540" fmla="*/ 22 h 3032924"/>
              <a:gd name="connsiteX25-541" fmla="*/ 1576606 w 3239999"/>
              <a:gd name="connsiteY25-542" fmla="*/ 402054 h 3032924"/>
              <a:gd name="connsiteX26-543" fmla="*/ 1576606 w 3239999"/>
              <a:gd name="connsiteY26-544" fmla="*/ 430441 h 3032924"/>
              <a:gd name="connsiteX27-545" fmla="*/ 1576606 w 3239999"/>
              <a:gd name="connsiteY27-546" fmla="*/ 526981 h 3032924"/>
              <a:gd name="connsiteX28-547" fmla="*/ 1576606 w 3239999"/>
              <a:gd name="connsiteY28-548" fmla="*/ 2765302 h 3032924"/>
              <a:gd name="connsiteX29-549" fmla="*/ 378630 w 3239999"/>
              <a:gd name="connsiteY29-550" fmla="*/ 2472117 h 3032924"/>
              <a:gd name="connsiteX30-551" fmla="*/ 384918 w 3239999"/>
              <a:gd name="connsiteY30-552" fmla="*/ 526981 h 3032924"/>
              <a:gd name="connsiteX31-553" fmla="*/ 239143 w 3239999"/>
              <a:gd name="connsiteY31-554" fmla="*/ 526981 h 3032924"/>
              <a:gd name="connsiteX32-555" fmla="*/ 239143 w 3239999"/>
              <a:gd name="connsiteY32-556" fmla="*/ 2776423 h 3032924"/>
              <a:gd name="connsiteX33-557" fmla="*/ 1576606 w 3239999"/>
              <a:gd name="connsiteY33-558" fmla="*/ 2776423 h 3032924"/>
              <a:gd name="connsiteX34-559" fmla="*/ 1668046 w 3239999"/>
              <a:gd name="connsiteY34-560" fmla="*/ 2869642 h 3032924"/>
              <a:gd name="connsiteX0-561" fmla="*/ 1576606 w 3239999"/>
              <a:gd name="connsiteY0-562" fmla="*/ 2778202 h 3032924"/>
              <a:gd name="connsiteX1-563" fmla="*/ 1663394 w 3239999"/>
              <a:gd name="connsiteY1-564" fmla="*/ 2778202 h 3032924"/>
              <a:gd name="connsiteX2-565" fmla="*/ 1663394 w 3239999"/>
              <a:gd name="connsiteY2-566" fmla="*/ 2776423 h 3032924"/>
              <a:gd name="connsiteX3-567" fmla="*/ 3000856 w 3239999"/>
              <a:gd name="connsiteY3-568" fmla="*/ 2776423 h 3032924"/>
              <a:gd name="connsiteX4-569" fmla="*/ 3000856 w 3239999"/>
              <a:gd name="connsiteY4-570" fmla="*/ 526981 h 3032924"/>
              <a:gd name="connsiteX5-571" fmla="*/ 2855082 w 3239999"/>
              <a:gd name="connsiteY5-572" fmla="*/ 526981 h 3032924"/>
              <a:gd name="connsiteX6-573" fmla="*/ 2861369 w 3239999"/>
              <a:gd name="connsiteY6-574" fmla="*/ 2472117 h 3032924"/>
              <a:gd name="connsiteX7-575" fmla="*/ 1663394 w 3239999"/>
              <a:gd name="connsiteY7-576" fmla="*/ 2765302 h 3032924"/>
              <a:gd name="connsiteX8-577" fmla="*/ 1663394 w 3239999"/>
              <a:gd name="connsiteY8-578" fmla="*/ 526981 h 3032924"/>
              <a:gd name="connsiteX9-579" fmla="*/ 1663394 w 3239999"/>
              <a:gd name="connsiteY9-580" fmla="*/ 430441 h 3032924"/>
              <a:gd name="connsiteX10-581" fmla="*/ 1663394 w 3239999"/>
              <a:gd name="connsiteY10-582" fmla="*/ 402054 h 3032924"/>
              <a:gd name="connsiteX11-583" fmla="*/ 2406065 w 3239999"/>
              <a:gd name="connsiteY11-584" fmla="*/ 22 h 3032924"/>
              <a:gd name="connsiteX12-585" fmla="*/ 2853673 w 3239999"/>
              <a:gd name="connsiteY12-586" fmla="*/ 91100 h 3032924"/>
              <a:gd name="connsiteX13-587" fmla="*/ 2854770 w 3239999"/>
              <a:gd name="connsiteY13-588" fmla="*/ 430441 h 3032924"/>
              <a:gd name="connsiteX14-589" fmla="*/ 3120669 w 3239999"/>
              <a:gd name="connsiteY14-590" fmla="*/ 428517 h 3032924"/>
              <a:gd name="connsiteX15-591" fmla="*/ 3120669 w 3239999"/>
              <a:gd name="connsiteY15-592" fmla="*/ 738345 h 3032924"/>
              <a:gd name="connsiteX16-593" fmla="*/ 3239999 w 3239999"/>
              <a:gd name="connsiteY16-594" fmla="*/ 738345 h 3032924"/>
              <a:gd name="connsiteX17-595" fmla="*/ 3239999 w 3239999"/>
              <a:gd name="connsiteY17-596" fmla="*/ 3032924 h 3032924"/>
              <a:gd name="connsiteX18-597" fmla="*/ 0 w 3239999"/>
              <a:gd name="connsiteY18-598" fmla="*/ 3032924 h 3032924"/>
              <a:gd name="connsiteX19-599" fmla="*/ 0 w 3239999"/>
              <a:gd name="connsiteY19-600" fmla="*/ 738345 h 3032924"/>
              <a:gd name="connsiteX20-601" fmla="*/ 102477 w 3239999"/>
              <a:gd name="connsiteY20-602" fmla="*/ 738345 h 3032924"/>
              <a:gd name="connsiteX21-603" fmla="*/ 102477 w 3239999"/>
              <a:gd name="connsiteY21-604" fmla="*/ 428517 h 3032924"/>
              <a:gd name="connsiteX22-605" fmla="*/ 385229 w 3239999"/>
              <a:gd name="connsiteY22-606" fmla="*/ 430441 h 3032924"/>
              <a:gd name="connsiteX23-607" fmla="*/ 386326 w 3239999"/>
              <a:gd name="connsiteY23-608" fmla="*/ 91100 h 3032924"/>
              <a:gd name="connsiteX24-609" fmla="*/ 833935 w 3239999"/>
              <a:gd name="connsiteY24-610" fmla="*/ 22 h 3032924"/>
              <a:gd name="connsiteX25-611" fmla="*/ 1576606 w 3239999"/>
              <a:gd name="connsiteY25-612" fmla="*/ 402054 h 3032924"/>
              <a:gd name="connsiteX26-613" fmla="*/ 1576606 w 3239999"/>
              <a:gd name="connsiteY26-614" fmla="*/ 430441 h 3032924"/>
              <a:gd name="connsiteX27-615" fmla="*/ 1576606 w 3239999"/>
              <a:gd name="connsiteY27-616" fmla="*/ 526981 h 3032924"/>
              <a:gd name="connsiteX28-617" fmla="*/ 1576606 w 3239999"/>
              <a:gd name="connsiteY28-618" fmla="*/ 2765302 h 3032924"/>
              <a:gd name="connsiteX29-619" fmla="*/ 378630 w 3239999"/>
              <a:gd name="connsiteY29-620" fmla="*/ 2472117 h 3032924"/>
              <a:gd name="connsiteX30-621" fmla="*/ 384918 w 3239999"/>
              <a:gd name="connsiteY30-622" fmla="*/ 526981 h 3032924"/>
              <a:gd name="connsiteX31-623" fmla="*/ 239143 w 3239999"/>
              <a:gd name="connsiteY31-624" fmla="*/ 526981 h 3032924"/>
              <a:gd name="connsiteX32-625" fmla="*/ 239143 w 3239999"/>
              <a:gd name="connsiteY32-626" fmla="*/ 2776423 h 3032924"/>
              <a:gd name="connsiteX33-627" fmla="*/ 1576606 w 3239999"/>
              <a:gd name="connsiteY33-628" fmla="*/ 2776423 h 3032924"/>
              <a:gd name="connsiteX34-629" fmla="*/ 1668046 w 3239999"/>
              <a:gd name="connsiteY34-630" fmla="*/ 2869642 h 3032924"/>
              <a:gd name="connsiteX0-631" fmla="*/ 1576606 w 3239999"/>
              <a:gd name="connsiteY0-632" fmla="*/ 2778202 h 3032924"/>
              <a:gd name="connsiteX1-633" fmla="*/ 1663394 w 3239999"/>
              <a:gd name="connsiteY1-634" fmla="*/ 2778202 h 3032924"/>
              <a:gd name="connsiteX2-635" fmla="*/ 1663394 w 3239999"/>
              <a:gd name="connsiteY2-636" fmla="*/ 2776423 h 3032924"/>
              <a:gd name="connsiteX3-637" fmla="*/ 3000856 w 3239999"/>
              <a:gd name="connsiteY3-638" fmla="*/ 2776423 h 3032924"/>
              <a:gd name="connsiteX4-639" fmla="*/ 3000856 w 3239999"/>
              <a:gd name="connsiteY4-640" fmla="*/ 526981 h 3032924"/>
              <a:gd name="connsiteX5-641" fmla="*/ 2855082 w 3239999"/>
              <a:gd name="connsiteY5-642" fmla="*/ 526981 h 3032924"/>
              <a:gd name="connsiteX6-643" fmla="*/ 2861369 w 3239999"/>
              <a:gd name="connsiteY6-644" fmla="*/ 2472117 h 3032924"/>
              <a:gd name="connsiteX7-645" fmla="*/ 1663394 w 3239999"/>
              <a:gd name="connsiteY7-646" fmla="*/ 2765302 h 3032924"/>
              <a:gd name="connsiteX8-647" fmla="*/ 1663394 w 3239999"/>
              <a:gd name="connsiteY8-648" fmla="*/ 526981 h 3032924"/>
              <a:gd name="connsiteX9-649" fmla="*/ 1663394 w 3239999"/>
              <a:gd name="connsiteY9-650" fmla="*/ 430441 h 3032924"/>
              <a:gd name="connsiteX10-651" fmla="*/ 1663394 w 3239999"/>
              <a:gd name="connsiteY10-652" fmla="*/ 402054 h 3032924"/>
              <a:gd name="connsiteX11-653" fmla="*/ 2406065 w 3239999"/>
              <a:gd name="connsiteY11-654" fmla="*/ 22 h 3032924"/>
              <a:gd name="connsiteX12-655" fmla="*/ 2853673 w 3239999"/>
              <a:gd name="connsiteY12-656" fmla="*/ 91100 h 3032924"/>
              <a:gd name="connsiteX13-657" fmla="*/ 2854770 w 3239999"/>
              <a:gd name="connsiteY13-658" fmla="*/ 430441 h 3032924"/>
              <a:gd name="connsiteX14-659" fmla="*/ 3120669 w 3239999"/>
              <a:gd name="connsiteY14-660" fmla="*/ 428517 h 3032924"/>
              <a:gd name="connsiteX15-661" fmla="*/ 3120669 w 3239999"/>
              <a:gd name="connsiteY15-662" fmla="*/ 738345 h 3032924"/>
              <a:gd name="connsiteX16-663" fmla="*/ 3239999 w 3239999"/>
              <a:gd name="connsiteY16-664" fmla="*/ 738345 h 3032924"/>
              <a:gd name="connsiteX17-665" fmla="*/ 3239999 w 3239999"/>
              <a:gd name="connsiteY17-666" fmla="*/ 3032924 h 3032924"/>
              <a:gd name="connsiteX18-667" fmla="*/ 0 w 3239999"/>
              <a:gd name="connsiteY18-668" fmla="*/ 3032924 h 3032924"/>
              <a:gd name="connsiteX19-669" fmla="*/ 0 w 3239999"/>
              <a:gd name="connsiteY19-670" fmla="*/ 738345 h 3032924"/>
              <a:gd name="connsiteX20-671" fmla="*/ 102477 w 3239999"/>
              <a:gd name="connsiteY20-672" fmla="*/ 738345 h 3032924"/>
              <a:gd name="connsiteX21-673" fmla="*/ 102477 w 3239999"/>
              <a:gd name="connsiteY21-674" fmla="*/ 428517 h 3032924"/>
              <a:gd name="connsiteX22-675" fmla="*/ 385229 w 3239999"/>
              <a:gd name="connsiteY22-676" fmla="*/ 430441 h 3032924"/>
              <a:gd name="connsiteX23-677" fmla="*/ 386326 w 3239999"/>
              <a:gd name="connsiteY23-678" fmla="*/ 91100 h 3032924"/>
              <a:gd name="connsiteX24-679" fmla="*/ 833935 w 3239999"/>
              <a:gd name="connsiteY24-680" fmla="*/ 22 h 3032924"/>
              <a:gd name="connsiteX25-681" fmla="*/ 1576606 w 3239999"/>
              <a:gd name="connsiteY25-682" fmla="*/ 402054 h 3032924"/>
              <a:gd name="connsiteX26-683" fmla="*/ 1576606 w 3239999"/>
              <a:gd name="connsiteY26-684" fmla="*/ 430441 h 3032924"/>
              <a:gd name="connsiteX27-685" fmla="*/ 1576606 w 3239999"/>
              <a:gd name="connsiteY27-686" fmla="*/ 526981 h 3032924"/>
              <a:gd name="connsiteX28-687" fmla="*/ 1576606 w 3239999"/>
              <a:gd name="connsiteY28-688" fmla="*/ 2765302 h 3032924"/>
              <a:gd name="connsiteX29-689" fmla="*/ 378630 w 3239999"/>
              <a:gd name="connsiteY29-690" fmla="*/ 2472117 h 3032924"/>
              <a:gd name="connsiteX30-691" fmla="*/ 384918 w 3239999"/>
              <a:gd name="connsiteY30-692" fmla="*/ 526981 h 3032924"/>
              <a:gd name="connsiteX31-693" fmla="*/ 239143 w 3239999"/>
              <a:gd name="connsiteY31-694" fmla="*/ 526981 h 3032924"/>
              <a:gd name="connsiteX32-695" fmla="*/ 239143 w 3239999"/>
              <a:gd name="connsiteY32-696" fmla="*/ 2776423 h 3032924"/>
              <a:gd name="connsiteX33-697" fmla="*/ 1576606 w 3239999"/>
              <a:gd name="connsiteY33-698" fmla="*/ 2776423 h 3032924"/>
              <a:gd name="connsiteX34-699" fmla="*/ 1668046 w 3239999"/>
              <a:gd name="connsiteY34-700" fmla="*/ 2869642 h 3032924"/>
              <a:gd name="connsiteX0-701" fmla="*/ 1576606 w 3239999"/>
              <a:gd name="connsiteY0-702" fmla="*/ 2778202 h 3032924"/>
              <a:gd name="connsiteX1-703" fmla="*/ 1663394 w 3239999"/>
              <a:gd name="connsiteY1-704" fmla="*/ 2778202 h 3032924"/>
              <a:gd name="connsiteX2-705" fmla="*/ 1663394 w 3239999"/>
              <a:gd name="connsiteY2-706" fmla="*/ 2776423 h 3032924"/>
              <a:gd name="connsiteX3-707" fmla="*/ 3000856 w 3239999"/>
              <a:gd name="connsiteY3-708" fmla="*/ 2776423 h 3032924"/>
              <a:gd name="connsiteX4-709" fmla="*/ 3000856 w 3239999"/>
              <a:gd name="connsiteY4-710" fmla="*/ 526981 h 3032924"/>
              <a:gd name="connsiteX5-711" fmla="*/ 2855082 w 3239999"/>
              <a:gd name="connsiteY5-712" fmla="*/ 526981 h 3032924"/>
              <a:gd name="connsiteX6-713" fmla="*/ 2861369 w 3239999"/>
              <a:gd name="connsiteY6-714" fmla="*/ 2472117 h 3032924"/>
              <a:gd name="connsiteX7-715" fmla="*/ 1663394 w 3239999"/>
              <a:gd name="connsiteY7-716" fmla="*/ 2765302 h 3032924"/>
              <a:gd name="connsiteX8-717" fmla="*/ 1663394 w 3239999"/>
              <a:gd name="connsiteY8-718" fmla="*/ 526981 h 3032924"/>
              <a:gd name="connsiteX9-719" fmla="*/ 1663394 w 3239999"/>
              <a:gd name="connsiteY9-720" fmla="*/ 430441 h 3032924"/>
              <a:gd name="connsiteX10-721" fmla="*/ 1663394 w 3239999"/>
              <a:gd name="connsiteY10-722" fmla="*/ 402054 h 3032924"/>
              <a:gd name="connsiteX11-723" fmla="*/ 2406065 w 3239999"/>
              <a:gd name="connsiteY11-724" fmla="*/ 22 h 3032924"/>
              <a:gd name="connsiteX12-725" fmla="*/ 2853673 w 3239999"/>
              <a:gd name="connsiteY12-726" fmla="*/ 91100 h 3032924"/>
              <a:gd name="connsiteX13-727" fmla="*/ 2854770 w 3239999"/>
              <a:gd name="connsiteY13-728" fmla="*/ 430441 h 3032924"/>
              <a:gd name="connsiteX14-729" fmla="*/ 3120669 w 3239999"/>
              <a:gd name="connsiteY14-730" fmla="*/ 428517 h 3032924"/>
              <a:gd name="connsiteX15-731" fmla="*/ 3120669 w 3239999"/>
              <a:gd name="connsiteY15-732" fmla="*/ 738345 h 3032924"/>
              <a:gd name="connsiteX16-733" fmla="*/ 3239999 w 3239999"/>
              <a:gd name="connsiteY16-734" fmla="*/ 738345 h 3032924"/>
              <a:gd name="connsiteX17-735" fmla="*/ 3239999 w 3239999"/>
              <a:gd name="connsiteY17-736" fmla="*/ 3032924 h 3032924"/>
              <a:gd name="connsiteX18-737" fmla="*/ 0 w 3239999"/>
              <a:gd name="connsiteY18-738" fmla="*/ 3032924 h 3032924"/>
              <a:gd name="connsiteX19-739" fmla="*/ 0 w 3239999"/>
              <a:gd name="connsiteY19-740" fmla="*/ 738345 h 3032924"/>
              <a:gd name="connsiteX20-741" fmla="*/ 102477 w 3239999"/>
              <a:gd name="connsiteY20-742" fmla="*/ 738345 h 3032924"/>
              <a:gd name="connsiteX21-743" fmla="*/ 102477 w 3239999"/>
              <a:gd name="connsiteY21-744" fmla="*/ 428517 h 3032924"/>
              <a:gd name="connsiteX22-745" fmla="*/ 385229 w 3239999"/>
              <a:gd name="connsiteY22-746" fmla="*/ 430441 h 3032924"/>
              <a:gd name="connsiteX23-747" fmla="*/ 386326 w 3239999"/>
              <a:gd name="connsiteY23-748" fmla="*/ 91100 h 3032924"/>
              <a:gd name="connsiteX24-749" fmla="*/ 833935 w 3239999"/>
              <a:gd name="connsiteY24-750" fmla="*/ 22 h 3032924"/>
              <a:gd name="connsiteX25-751" fmla="*/ 1576606 w 3239999"/>
              <a:gd name="connsiteY25-752" fmla="*/ 402054 h 3032924"/>
              <a:gd name="connsiteX26-753" fmla="*/ 1576606 w 3239999"/>
              <a:gd name="connsiteY26-754" fmla="*/ 430441 h 3032924"/>
              <a:gd name="connsiteX27-755" fmla="*/ 1576606 w 3239999"/>
              <a:gd name="connsiteY27-756" fmla="*/ 526981 h 3032924"/>
              <a:gd name="connsiteX28-757" fmla="*/ 1576606 w 3239999"/>
              <a:gd name="connsiteY28-758" fmla="*/ 2765302 h 3032924"/>
              <a:gd name="connsiteX29-759" fmla="*/ 378630 w 3239999"/>
              <a:gd name="connsiteY29-760" fmla="*/ 2472117 h 3032924"/>
              <a:gd name="connsiteX30-761" fmla="*/ 384918 w 3239999"/>
              <a:gd name="connsiteY30-762" fmla="*/ 526981 h 3032924"/>
              <a:gd name="connsiteX31-763" fmla="*/ 239143 w 3239999"/>
              <a:gd name="connsiteY31-764" fmla="*/ 526981 h 3032924"/>
              <a:gd name="connsiteX32-765" fmla="*/ 239143 w 3239999"/>
              <a:gd name="connsiteY32-766" fmla="*/ 2776423 h 3032924"/>
              <a:gd name="connsiteX33-767" fmla="*/ 1576606 w 3239999"/>
              <a:gd name="connsiteY33-768" fmla="*/ 2776423 h 3032924"/>
              <a:gd name="connsiteX34-769" fmla="*/ 1668046 w 3239999"/>
              <a:gd name="connsiteY34-770" fmla="*/ 2869642 h 3032924"/>
              <a:gd name="connsiteX0-771" fmla="*/ 1576606 w 3239999"/>
              <a:gd name="connsiteY0-772" fmla="*/ 2778202 h 3032924"/>
              <a:gd name="connsiteX1-773" fmla="*/ 1663394 w 3239999"/>
              <a:gd name="connsiteY1-774" fmla="*/ 2778202 h 3032924"/>
              <a:gd name="connsiteX2-775" fmla="*/ 1663394 w 3239999"/>
              <a:gd name="connsiteY2-776" fmla="*/ 2776423 h 3032924"/>
              <a:gd name="connsiteX3-777" fmla="*/ 3000856 w 3239999"/>
              <a:gd name="connsiteY3-778" fmla="*/ 2776423 h 3032924"/>
              <a:gd name="connsiteX4-779" fmla="*/ 3000856 w 3239999"/>
              <a:gd name="connsiteY4-780" fmla="*/ 526981 h 3032924"/>
              <a:gd name="connsiteX5-781" fmla="*/ 2855082 w 3239999"/>
              <a:gd name="connsiteY5-782" fmla="*/ 526981 h 3032924"/>
              <a:gd name="connsiteX6-783" fmla="*/ 2861369 w 3239999"/>
              <a:gd name="connsiteY6-784" fmla="*/ 2472117 h 3032924"/>
              <a:gd name="connsiteX7-785" fmla="*/ 1663394 w 3239999"/>
              <a:gd name="connsiteY7-786" fmla="*/ 2765302 h 3032924"/>
              <a:gd name="connsiteX8-787" fmla="*/ 1663394 w 3239999"/>
              <a:gd name="connsiteY8-788" fmla="*/ 526981 h 3032924"/>
              <a:gd name="connsiteX9-789" fmla="*/ 1663394 w 3239999"/>
              <a:gd name="connsiteY9-790" fmla="*/ 430441 h 3032924"/>
              <a:gd name="connsiteX10-791" fmla="*/ 1663394 w 3239999"/>
              <a:gd name="connsiteY10-792" fmla="*/ 402054 h 3032924"/>
              <a:gd name="connsiteX11-793" fmla="*/ 2406065 w 3239999"/>
              <a:gd name="connsiteY11-794" fmla="*/ 22 h 3032924"/>
              <a:gd name="connsiteX12-795" fmla="*/ 2853673 w 3239999"/>
              <a:gd name="connsiteY12-796" fmla="*/ 91100 h 3032924"/>
              <a:gd name="connsiteX13-797" fmla="*/ 2854770 w 3239999"/>
              <a:gd name="connsiteY13-798" fmla="*/ 430441 h 3032924"/>
              <a:gd name="connsiteX14-799" fmla="*/ 3120669 w 3239999"/>
              <a:gd name="connsiteY14-800" fmla="*/ 428517 h 3032924"/>
              <a:gd name="connsiteX15-801" fmla="*/ 3120669 w 3239999"/>
              <a:gd name="connsiteY15-802" fmla="*/ 738345 h 3032924"/>
              <a:gd name="connsiteX16-803" fmla="*/ 3239999 w 3239999"/>
              <a:gd name="connsiteY16-804" fmla="*/ 738345 h 3032924"/>
              <a:gd name="connsiteX17-805" fmla="*/ 3239999 w 3239999"/>
              <a:gd name="connsiteY17-806" fmla="*/ 3032924 h 3032924"/>
              <a:gd name="connsiteX18-807" fmla="*/ 0 w 3239999"/>
              <a:gd name="connsiteY18-808" fmla="*/ 3032924 h 3032924"/>
              <a:gd name="connsiteX19-809" fmla="*/ 0 w 3239999"/>
              <a:gd name="connsiteY19-810" fmla="*/ 738345 h 3032924"/>
              <a:gd name="connsiteX20-811" fmla="*/ 102477 w 3239999"/>
              <a:gd name="connsiteY20-812" fmla="*/ 738345 h 3032924"/>
              <a:gd name="connsiteX21-813" fmla="*/ 102477 w 3239999"/>
              <a:gd name="connsiteY21-814" fmla="*/ 428517 h 3032924"/>
              <a:gd name="connsiteX22-815" fmla="*/ 385229 w 3239999"/>
              <a:gd name="connsiteY22-816" fmla="*/ 430441 h 3032924"/>
              <a:gd name="connsiteX23-817" fmla="*/ 386326 w 3239999"/>
              <a:gd name="connsiteY23-818" fmla="*/ 91100 h 3032924"/>
              <a:gd name="connsiteX24-819" fmla="*/ 833935 w 3239999"/>
              <a:gd name="connsiteY24-820" fmla="*/ 22 h 3032924"/>
              <a:gd name="connsiteX25-821" fmla="*/ 1576606 w 3239999"/>
              <a:gd name="connsiteY25-822" fmla="*/ 402054 h 3032924"/>
              <a:gd name="connsiteX26-823" fmla="*/ 1576606 w 3239999"/>
              <a:gd name="connsiteY26-824" fmla="*/ 430441 h 3032924"/>
              <a:gd name="connsiteX27-825" fmla="*/ 1576606 w 3239999"/>
              <a:gd name="connsiteY27-826" fmla="*/ 526981 h 3032924"/>
              <a:gd name="connsiteX28-827" fmla="*/ 1576606 w 3239999"/>
              <a:gd name="connsiteY28-828" fmla="*/ 2765302 h 3032924"/>
              <a:gd name="connsiteX29-829" fmla="*/ 378630 w 3239999"/>
              <a:gd name="connsiteY29-830" fmla="*/ 2472117 h 3032924"/>
              <a:gd name="connsiteX30-831" fmla="*/ 384918 w 3239999"/>
              <a:gd name="connsiteY30-832" fmla="*/ 526981 h 3032924"/>
              <a:gd name="connsiteX31-833" fmla="*/ 239143 w 3239999"/>
              <a:gd name="connsiteY31-834" fmla="*/ 526981 h 3032924"/>
              <a:gd name="connsiteX32-835" fmla="*/ 239143 w 3239999"/>
              <a:gd name="connsiteY32-836" fmla="*/ 2776423 h 3032924"/>
              <a:gd name="connsiteX33-837" fmla="*/ 1576606 w 3239999"/>
              <a:gd name="connsiteY33-838" fmla="*/ 2776423 h 3032924"/>
              <a:gd name="connsiteX34-839" fmla="*/ 1668046 w 3239999"/>
              <a:gd name="connsiteY34-840" fmla="*/ 2869642 h 3032924"/>
              <a:gd name="connsiteX0-841" fmla="*/ 1576606 w 3239999"/>
              <a:gd name="connsiteY0-842" fmla="*/ 2778202 h 3032924"/>
              <a:gd name="connsiteX1-843" fmla="*/ 1663394 w 3239999"/>
              <a:gd name="connsiteY1-844" fmla="*/ 2778202 h 3032924"/>
              <a:gd name="connsiteX2-845" fmla="*/ 1663394 w 3239999"/>
              <a:gd name="connsiteY2-846" fmla="*/ 2776423 h 3032924"/>
              <a:gd name="connsiteX3-847" fmla="*/ 3000856 w 3239999"/>
              <a:gd name="connsiteY3-848" fmla="*/ 2776423 h 3032924"/>
              <a:gd name="connsiteX4-849" fmla="*/ 3000856 w 3239999"/>
              <a:gd name="connsiteY4-850" fmla="*/ 526981 h 3032924"/>
              <a:gd name="connsiteX5-851" fmla="*/ 2855082 w 3239999"/>
              <a:gd name="connsiteY5-852" fmla="*/ 526981 h 3032924"/>
              <a:gd name="connsiteX6-853" fmla="*/ 2861369 w 3239999"/>
              <a:gd name="connsiteY6-854" fmla="*/ 2472117 h 3032924"/>
              <a:gd name="connsiteX7-855" fmla="*/ 1663394 w 3239999"/>
              <a:gd name="connsiteY7-856" fmla="*/ 2765302 h 3032924"/>
              <a:gd name="connsiteX8-857" fmla="*/ 1663394 w 3239999"/>
              <a:gd name="connsiteY8-858" fmla="*/ 526981 h 3032924"/>
              <a:gd name="connsiteX9-859" fmla="*/ 1663394 w 3239999"/>
              <a:gd name="connsiteY9-860" fmla="*/ 430441 h 3032924"/>
              <a:gd name="connsiteX10-861" fmla="*/ 1663394 w 3239999"/>
              <a:gd name="connsiteY10-862" fmla="*/ 402054 h 3032924"/>
              <a:gd name="connsiteX11-863" fmla="*/ 2406065 w 3239999"/>
              <a:gd name="connsiteY11-864" fmla="*/ 22 h 3032924"/>
              <a:gd name="connsiteX12-865" fmla="*/ 2853673 w 3239999"/>
              <a:gd name="connsiteY12-866" fmla="*/ 91100 h 3032924"/>
              <a:gd name="connsiteX13-867" fmla="*/ 2854770 w 3239999"/>
              <a:gd name="connsiteY13-868" fmla="*/ 430441 h 3032924"/>
              <a:gd name="connsiteX14-869" fmla="*/ 3120669 w 3239999"/>
              <a:gd name="connsiteY14-870" fmla="*/ 428517 h 3032924"/>
              <a:gd name="connsiteX15-871" fmla="*/ 3120669 w 3239999"/>
              <a:gd name="connsiteY15-872" fmla="*/ 738345 h 3032924"/>
              <a:gd name="connsiteX16-873" fmla="*/ 3239999 w 3239999"/>
              <a:gd name="connsiteY16-874" fmla="*/ 738345 h 3032924"/>
              <a:gd name="connsiteX17-875" fmla="*/ 3239999 w 3239999"/>
              <a:gd name="connsiteY17-876" fmla="*/ 3032924 h 3032924"/>
              <a:gd name="connsiteX18-877" fmla="*/ 0 w 3239999"/>
              <a:gd name="connsiteY18-878" fmla="*/ 3032924 h 3032924"/>
              <a:gd name="connsiteX19-879" fmla="*/ 0 w 3239999"/>
              <a:gd name="connsiteY19-880" fmla="*/ 738345 h 3032924"/>
              <a:gd name="connsiteX20-881" fmla="*/ 102477 w 3239999"/>
              <a:gd name="connsiteY20-882" fmla="*/ 738345 h 3032924"/>
              <a:gd name="connsiteX21-883" fmla="*/ 102477 w 3239999"/>
              <a:gd name="connsiteY21-884" fmla="*/ 428517 h 3032924"/>
              <a:gd name="connsiteX22-885" fmla="*/ 385229 w 3239999"/>
              <a:gd name="connsiteY22-886" fmla="*/ 430441 h 3032924"/>
              <a:gd name="connsiteX23-887" fmla="*/ 386326 w 3239999"/>
              <a:gd name="connsiteY23-888" fmla="*/ 91100 h 3032924"/>
              <a:gd name="connsiteX24-889" fmla="*/ 833935 w 3239999"/>
              <a:gd name="connsiteY24-890" fmla="*/ 22 h 3032924"/>
              <a:gd name="connsiteX25-891" fmla="*/ 1576606 w 3239999"/>
              <a:gd name="connsiteY25-892" fmla="*/ 402054 h 3032924"/>
              <a:gd name="connsiteX26-893" fmla="*/ 1576606 w 3239999"/>
              <a:gd name="connsiteY26-894" fmla="*/ 430441 h 3032924"/>
              <a:gd name="connsiteX27-895" fmla="*/ 1576606 w 3239999"/>
              <a:gd name="connsiteY27-896" fmla="*/ 526981 h 3032924"/>
              <a:gd name="connsiteX28-897" fmla="*/ 1576606 w 3239999"/>
              <a:gd name="connsiteY28-898" fmla="*/ 2765302 h 3032924"/>
              <a:gd name="connsiteX29-899" fmla="*/ 378630 w 3239999"/>
              <a:gd name="connsiteY29-900" fmla="*/ 2472117 h 3032924"/>
              <a:gd name="connsiteX30-901" fmla="*/ 384918 w 3239999"/>
              <a:gd name="connsiteY30-902" fmla="*/ 526981 h 3032924"/>
              <a:gd name="connsiteX31-903" fmla="*/ 239143 w 3239999"/>
              <a:gd name="connsiteY31-904" fmla="*/ 526981 h 3032924"/>
              <a:gd name="connsiteX32-905" fmla="*/ 239143 w 3239999"/>
              <a:gd name="connsiteY32-906" fmla="*/ 2776423 h 3032924"/>
              <a:gd name="connsiteX33-907" fmla="*/ 1576606 w 3239999"/>
              <a:gd name="connsiteY33-908" fmla="*/ 2776423 h 3032924"/>
              <a:gd name="connsiteX34-909" fmla="*/ 1668046 w 3239999"/>
              <a:gd name="connsiteY34-910" fmla="*/ 2869642 h 3032924"/>
              <a:gd name="connsiteX0-911" fmla="*/ 1576606 w 3239999"/>
              <a:gd name="connsiteY0-912" fmla="*/ 2778202 h 3032924"/>
              <a:gd name="connsiteX1-913" fmla="*/ 1663394 w 3239999"/>
              <a:gd name="connsiteY1-914" fmla="*/ 2778202 h 3032924"/>
              <a:gd name="connsiteX2-915" fmla="*/ 1663394 w 3239999"/>
              <a:gd name="connsiteY2-916" fmla="*/ 2776423 h 3032924"/>
              <a:gd name="connsiteX3-917" fmla="*/ 3000856 w 3239999"/>
              <a:gd name="connsiteY3-918" fmla="*/ 2776423 h 3032924"/>
              <a:gd name="connsiteX4-919" fmla="*/ 3000856 w 3239999"/>
              <a:gd name="connsiteY4-920" fmla="*/ 526981 h 3032924"/>
              <a:gd name="connsiteX5-921" fmla="*/ 2855082 w 3239999"/>
              <a:gd name="connsiteY5-922" fmla="*/ 526981 h 3032924"/>
              <a:gd name="connsiteX6-923" fmla="*/ 2861369 w 3239999"/>
              <a:gd name="connsiteY6-924" fmla="*/ 2472117 h 3032924"/>
              <a:gd name="connsiteX7-925" fmla="*/ 1663394 w 3239999"/>
              <a:gd name="connsiteY7-926" fmla="*/ 2765302 h 3032924"/>
              <a:gd name="connsiteX8-927" fmla="*/ 1663394 w 3239999"/>
              <a:gd name="connsiteY8-928" fmla="*/ 526981 h 3032924"/>
              <a:gd name="connsiteX9-929" fmla="*/ 1663394 w 3239999"/>
              <a:gd name="connsiteY9-930" fmla="*/ 430441 h 3032924"/>
              <a:gd name="connsiteX10-931" fmla="*/ 1663394 w 3239999"/>
              <a:gd name="connsiteY10-932" fmla="*/ 402054 h 3032924"/>
              <a:gd name="connsiteX11-933" fmla="*/ 2406065 w 3239999"/>
              <a:gd name="connsiteY11-934" fmla="*/ 22 h 3032924"/>
              <a:gd name="connsiteX12-935" fmla="*/ 2853673 w 3239999"/>
              <a:gd name="connsiteY12-936" fmla="*/ 91100 h 3032924"/>
              <a:gd name="connsiteX13-937" fmla="*/ 2854770 w 3239999"/>
              <a:gd name="connsiteY13-938" fmla="*/ 430441 h 3032924"/>
              <a:gd name="connsiteX14-939" fmla="*/ 3120669 w 3239999"/>
              <a:gd name="connsiteY14-940" fmla="*/ 428517 h 3032924"/>
              <a:gd name="connsiteX15-941" fmla="*/ 3120669 w 3239999"/>
              <a:gd name="connsiteY15-942" fmla="*/ 738345 h 3032924"/>
              <a:gd name="connsiteX16-943" fmla="*/ 3239999 w 3239999"/>
              <a:gd name="connsiteY16-944" fmla="*/ 738345 h 3032924"/>
              <a:gd name="connsiteX17-945" fmla="*/ 3239999 w 3239999"/>
              <a:gd name="connsiteY17-946" fmla="*/ 3032924 h 3032924"/>
              <a:gd name="connsiteX18-947" fmla="*/ 0 w 3239999"/>
              <a:gd name="connsiteY18-948" fmla="*/ 3032924 h 3032924"/>
              <a:gd name="connsiteX19-949" fmla="*/ 0 w 3239999"/>
              <a:gd name="connsiteY19-950" fmla="*/ 738345 h 3032924"/>
              <a:gd name="connsiteX20-951" fmla="*/ 102477 w 3239999"/>
              <a:gd name="connsiteY20-952" fmla="*/ 738345 h 3032924"/>
              <a:gd name="connsiteX21-953" fmla="*/ 102477 w 3239999"/>
              <a:gd name="connsiteY21-954" fmla="*/ 428517 h 3032924"/>
              <a:gd name="connsiteX22-955" fmla="*/ 385229 w 3239999"/>
              <a:gd name="connsiteY22-956" fmla="*/ 430441 h 3032924"/>
              <a:gd name="connsiteX23-957" fmla="*/ 386326 w 3239999"/>
              <a:gd name="connsiteY23-958" fmla="*/ 91100 h 3032924"/>
              <a:gd name="connsiteX24-959" fmla="*/ 833935 w 3239999"/>
              <a:gd name="connsiteY24-960" fmla="*/ 22 h 3032924"/>
              <a:gd name="connsiteX25-961" fmla="*/ 1576606 w 3239999"/>
              <a:gd name="connsiteY25-962" fmla="*/ 402054 h 3032924"/>
              <a:gd name="connsiteX26-963" fmla="*/ 1576606 w 3239999"/>
              <a:gd name="connsiteY26-964" fmla="*/ 430441 h 3032924"/>
              <a:gd name="connsiteX27-965" fmla="*/ 1576606 w 3239999"/>
              <a:gd name="connsiteY27-966" fmla="*/ 526981 h 3032924"/>
              <a:gd name="connsiteX28-967" fmla="*/ 1576606 w 3239999"/>
              <a:gd name="connsiteY28-968" fmla="*/ 2765302 h 3032924"/>
              <a:gd name="connsiteX29-969" fmla="*/ 378630 w 3239999"/>
              <a:gd name="connsiteY29-970" fmla="*/ 2472117 h 3032924"/>
              <a:gd name="connsiteX30-971" fmla="*/ 384918 w 3239999"/>
              <a:gd name="connsiteY30-972" fmla="*/ 526981 h 3032924"/>
              <a:gd name="connsiteX31-973" fmla="*/ 239143 w 3239999"/>
              <a:gd name="connsiteY31-974" fmla="*/ 526981 h 3032924"/>
              <a:gd name="connsiteX32-975" fmla="*/ 239143 w 3239999"/>
              <a:gd name="connsiteY32-976" fmla="*/ 2776423 h 3032924"/>
              <a:gd name="connsiteX33-977" fmla="*/ 1576606 w 3239999"/>
              <a:gd name="connsiteY33-978" fmla="*/ 2776423 h 3032924"/>
              <a:gd name="connsiteX34-979" fmla="*/ 1668046 w 3239999"/>
              <a:gd name="connsiteY34-980" fmla="*/ 2869642 h 3032924"/>
              <a:gd name="connsiteX0-981" fmla="*/ 1576606 w 3239999"/>
              <a:gd name="connsiteY0-982" fmla="*/ 2778202 h 3032924"/>
              <a:gd name="connsiteX1-983" fmla="*/ 1663394 w 3239999"/>
              <a:gd name="connsiteY1-984" fmla="*/ 2778202 h 3032924"/>
              <a:gd name="connsiteX2-985" fmla="*/ 1663394 w 3239999"/>
              <a:gd name="connsiteY2-986" fmla="*/ 2776423 h 3032924"/>
              <a:gd name="connsiteX3-987" fmla="*/ 3000856 w 3239999"/>
              <a:gd name="connsiteY3-988" fmla="*/ 2776423 h 3032924"/>
              <a:gd name="connsiteX4-989" fmla="*/ 3000856 w 3239999"/>
              <a:gd name="connsiteY4-990" fmla="*/ 526981 h 3032924"/>
              <a:gd name="connsiteX5-991" fmla="*/ 2855082 w 3239999"/>
              <a:gd name="connsiteY5-992" fmla="*/ 526981 h 3032924"/>
              <a:gd name="connsiteX6-993" fmla="*/ 2861369 w 3239999"/>
              <a:gd name="connsiteY6-994" fmla="*/ 2472117 h 3032924"/>
              <a:gd name="connsiteX7-995" fmla="*/ 1663394 w 3239999"/>
              <a:gd name="connsiteY7-996" fmla="*/ 2765302 h 3032924"/>
              <a:gd name="connsiteX8-997" fmla="*/ 1663394 w 3239999"/>
              <a:gd name="connsiteY8-998" fmla="*/ 526981 h 3032924"/>
              <a:gd name="connsiteX9-999" fmla="*/ 1663394 w 3239999"/>
              <a:gd name="connsiteY9-1000" fmla="*/ 430441 h 3032924"/>
              <a:gd name="connsiteX10-1001" fmla="*/ 1663394 w 3239999"/>
              <a:gd name="connsiteY10-1002" fmla="*/ 402054 h 3032924"/>
              <a:gd name="connsiteX11-1003" fmla="*/ 2406065 w 3239999"/>
              <a:gd name="connsiteY11-1004" fmla="*/ 22 h 3032924"/>
              <a:gd name="connsiteX12-1005" fmla="*/ 2853673 w 3239999"/>
              <a:gd name="connsiteY12-1006" fmla="*/ 91100 h 3032924"/>
              <a:gd name="connsiteX13-1007" fmla="*/ 2854770 w 3239999"/>
              <a:gd name="connsiteY13-1008" fmla="*/ 430441 h 3032924"/>
              <a:gd name="connsiteX14-1009" fmla="*/ 3120669 w 3239999"/>
              <a:gd name="connsiteY14-1010" fmla="*/ 428517 h 3032924"/>
              <a:gd name="connsiteX15-1011" fmla="*/ 3120669 w 3239999"/>
              <a:gd name="connsiteY15-1012" fmla="*/ 738345 h 3032924"/>
              <a:gd name="connsiteX16-1013" fmla="*/ 3239999 w 3239999"/>
              <a:gd name="connsiteY16-1014" fmla="*/ 738345 h 3032924"/>
              <a:gd name="connsiteX17-1015" fmla="*/ 3239999 w 3239999"/>
              <a:gd name="connsiteY17-1016" fmla="*/ 3032924 h 3032924"/>
              <a:gd name="connsiteX18-1017" fmla="*/ 0 w 3239999"/>
              <a:gd name="connsiteY18-1018" fmla="*/ 3032924 h 3032924"/>
              <a:gd name="connsiteX19-1019" fmla="*/ 0 w 3239999"/>
              <a:gd name="connsiteY19-1020" fmla="*/ 738345 h 3032924"/>
              <a:gd name="connsiteX20-1021" fmla="*/ 102477 w 3239999"/>
              <a:gd name="connsiteY20-1022" fmla="*/ 738345 h 3032924"/>
              <a:gd name="connsiteX21-1023" fmla="*/ 102477 w 3239999"/>
              <a:gd name="connsiteY21-1024" fmla="*/ 428517 h 3032924"/>
              <a:gd name="connsiteX22-1025" fmla="*/ 385229 w 3239999"/>
              <a:gd name="connsiteY22-1026" fmla="*/ 430441 h 3032924"/>
              <a:gd name="connsiteX23-1027" fmla="*/ 386326 w 3239999"/>
              <a:gd name="connsiteY23-1028" fmla="*/ 91100 h 3032924"/>
              <a:gd name="connsiteX24-1029" fmla="*/ 833935 w 3239999"/>
              <a:gd name="connsiteY24-1030" fmla="*/ 22 h 3032924"/>
              <a:gd name="connsiteX25-1031" fmla="*/ 1576606 w 3239999"/>
              <a:gd name="connsiteY25-1032" fmla="*/ 402054 h 3032924"/>
              <a:gd name="connsiteX26-1033" fmla="*/ 1576606 w 3239999"/>
              <a:gd name="connsiteY26-1034" fmla="*/ 430441 h 3032924"/>
              <a:gd name="connsiteX27-1035" fmla="*/ 1576606 w 3239999"/>
              <a:gd name="connsiteY27-1036" fmla="*/ 526981 h 3032924"/>
              <a:gd name="connsiteX28-1037" fmla="*/ 1576606 w 3239999"/>
              <a:gd name="connsiteY28-1038" fmla="*/ 2765302 h 3032924"/>
              <a:gd name="connsiteX29-1039" fmla="*/ 378630 w 3239999"/>
              <a:gd name="connsiteY29-1040" fmla="*/ 2472117 h 3032924"/>
              <a:gd name="connsiteX30-1041" fmla="*/ 384918 w 3239999"/>
              <a:gd name="connsiteY30-1042" fmla="*/ 526981 h 3032924"/>
              <a:gd name="connsiteX31-1043" fmla="*/ 239143 w 3239999"/>
              <a:gd name="connsiteY31-1044" fmla="*/ 526981 h 3032924"/>
              <a:gd name="connsiteX32-1045" fmla="*/ 239143 w 3239999"/>
              <a:gd name="connsiteY32-1046" fmla="*/ 2776423 h 3032924"/>
              <a:gd name="connsiteX33-1047" fmla="*/ 1576606 w 3239999"/>
              <a:gd name="connsiteY33-1048" fmla="*/ 2776423 h 3032924"/>
              <a:gd name="connsiteX34-1049" fmla="*/ 1668046 w 3239999"/>
              <a:gd name="connsiteY34-1050" fmla="*/ 2869642 h 3032924"/>
              <a:gd name="connsiteX0-1051" fmla="*/ 1576606 w 3239999"/>
              <a:gd name="connsiteY0-1052" fmla="*/ 2778202 h 3032924"/>
              <a:gd name="connsiteX1-1053" fmla="*/ 1663394 w 3239999"/>
              <a:gd name="connsiteY1-1054" fmla="*/ 2778202 h 3032924"/>
              <a:gd name="connsiteX2-1055" fmla="*/ 1663394 w 3239999"/>
              <a:gd name="connsiteY2-1056" fmla="*/ 2776423 h 3032924"/>
              <a:gd name="connsiteX3-1057" fmla="*/ 3000856 w 3239999"/>
              <a:gd name="connsiteY3-1058" fmla="*/ 2776423 h 3032924"/>
              <a:gd name="connsiteX4-1059" fmla="*/ 3000856 w 3239999"/>
              <a:gd name="connsiteY4-1060" fmla="*/ 526981 h 3032924"/>
              <a:gd name="connsiteX5-1061" fmla="*/ 2855082 w 3239999"/>
              <a:gd name="connsiteY5-1062" fmla="*/ 526981 h 3032924"/>
              <a:gd name="connsiteX6-1063" fmla="*/ 2861369 w 3239999"/>
              <a:gd name="connsiteY6-1064" fmla="*/ 2472117 h 3032924"/>
              <a:gd name="connsiteX7-1065" fmla="*/ 1663394 w 3239999"/>
              <a:gd name="connsiteY7-1066" fmla="*/ 2765302 h 3032924"/>
              <a:gd name="connsiteX8-1067" fmla="*/ 1663394 w 3239999"/>
              <a:gd name="connsiteY8-1068" fmla="*/ 526981 h 3032924"/>
              <a:gd name="connsiteX9-1069" fmla="*/ 1663394 w 3239999"/>
              <a:gd name="connsiteY9-1070" fmla="*/ 430441 h 3032924"/>
              <a:gd name="connsiteX10-1071" fmla="*/ 1663394 w 3239999"/>
              <a:gd name="connsiteY10-1072" fmla="*/ 402054 h 3032924"/>
              <a:gd name="connsiteX11-1073" fmla="*/ 2406065 w 3239999"/>
              <a:gd name="connsiteY11-1074" fmla="*/ 22 h 3032924"/>
              <a:gd name="connsiteX12-1075" fmla="*/ 2853673 w 3239999"/>
              <a:gd name="connsiteY12-1076" fmla="*/ 91100 h 3032924"/>
              <a:gd name="connsiteX13-1077" fmla="*/ 2854770 w 3239999"/>
              <a:gd name="connsiteY13-1078" fmla="*/ 430441 h 3032924"/>
              <a:gd name="connsiteX14-1079" fmla="*/ 3120669 w 3239999"/>
              <a:gd name="connsiteY14-1080" fmla="*/ 428517 h 3032924"/>
              <a:gd name="connsiteX15-1081" fmla="*/ 3120669 w 3239999"/>
              <a:gd name="connsiteY15-1082" fmla="*/ 738345 h 3032924"/>
              <a:gd name="connsiteX16-1083" fmla="*/ 3239999 w 3239999"/>
              <a:gd name="connsiteY16-1084" fmla="*/ 738345 h 3032924"/>
              <a:gd name="connsiteX17-1085" fmla="*/ 3239999 w 3239999"/>
              <a:gd name="connsiteY17-1086" fmla="*/ 3032924 h 3032924"/>
              <a:gd name="connsiteX18-1087" fmla="*/ 0 w 3239999"/>
              <a:gd name="connsiteY18-1088" fmla="*/ 3032924 h 3032924"/>
              <a:gd name="connsiteX19-1089" fmla="*/ 0 w 3239999"/>
              <a:gd name="connsiteY19-1090" fmla="*/ 738345 h 3032924"/>
              <a:gd name="connsiteX20-1091" fmla="*/ 102477 w 3239999"/>
              <a:gd name="connsiteY20-1092" fmla="*/ 738345 h 3032924"/>
              <a:gd name="connsiteX21-1093" fmla="*/ 102477 w 3239999"/>
              <a:gd name="connsiteY21-1094" fmla="*/ 428517 h 3032924"/>
              <a:gd name="connsiteX22-1095" fmla="*/ 385229 w 3239999"/>
              <a:gd name="connsiteY22-1096" fmla="*/ 430441 h 3032924"/>
              <a:gd name="connsiteX23-1097" fmla="*/ 386326 w 3239999"/>
              <a:gd name="connsiteY23-1098" fmla="*/ 91100 h 3032924"/>
              <a:gd name="connsiteX24-1099" fmla="*/ 833935 w 3239999"/>
              <a:gd name="connsiteY24-1100" fmla="*/ 22 h 3032924"/>
              <a:gd name="connsiteX25-1101" fmla="*/ 1576606 w 3239999"/>
              <a:gd name="connsiteY25-1102" fmla="*/ 402054 h 3032924"/>
              <a:gd name="connsiteX26-1103" fmla="*/ 1576606 w 3239999"/>
              <a:gd name="connsiteY26-1104" fmla="*/ 430441 h 3032924"/>
              <a:gd name="connsiteX27-1105" fmla="*/ 1576606 w 3239999"/>
              <a:gd name="connsiteY27-1106" fmla="*/ 526981 h 3032924"/>
              <a:gd name="connsiteX28-1107" fmla="*/ 1576606 w 3239999"/>
              <a:gd name="connsiteY28-1108" fmla="*/ 2765302 h 3032924"/>
              <a:gd name="connsiteX29-1109" fmla="*/ 378630 w 3239999"/>
              <a:gd name="connsiteY29-1110" fmla="*/ 2472117 h 3032924"/>
              <a:gd name="connsiteX30-1111" fmla="*/ 384918 w 3239999"/>
              <a:gd name="connsiteY30-1112" fmla="*/ 526981 h 3032924"/>
              <a:gd name="connsiteX31-1113" fmla="*/ 239143 w 3239999"/>
              <a:gd name="connsiteY31-1114" fmla="*/ 526981 h 3032924"/>
              <a:gd name="connsiteX32-1115" fmla="*/ 239143 w 3239999"/>
              <a:gd name="connsiteY32-1116" fmla="*/ 2776423 h 3032924"/>
              <a:gd name="connsiteX33-1117" fmla="*/ 1576606 w 3239999"/>
              <a:gd name="connsiteY33-1118" fmla="*/ 2776423 h 3032924"/>
              <a:gd name="connsiteX0-1119" fmla="*/ 1576606 w 3239999"/>
              <a:gd name="connsiteY0-1120" fmla="*/ 2778202 h 3032924"/>
              <a:gd name="connsiteX1-1121" fmla="*/ 1663394 w 3239999"/>
              <a:gd name="connsiteY1-1122" fmla="*/ 2778202 h 3032924"/>
              <a:gd name="connsiteX2-1123" fmla="*/ 1663394 w 3239999"/>
              <a:gd name="connsiteY2-1124" fmla="*/ 2776423 h 3032924"/>
              <a:gd name="connsiteX3-1125" fmla="*/ 3000856 w 3239999"/>
              <a:gd name="connsiteY3-1126" fmla="*/ 2776423 h 3032924"/>
              <a:gd name="connsiteX4-1127" fmla="*/ 3000856 w 3239999"/>
              <a:gd name="connsiteY4-1128" fmla="*/ 526981 h 3032924"/>
              <a:gd name="connsiteX5-1129" fmla="*/ 2855082 w 3239999"/>
              <a:gd name="connsiteY5-1130" fmla="*/ 526981 h 3032924"/>
              <a:gd name="connsiteX6-1131" fmla="*/ 2861369 w 3239999"/>
              <a:gd name="connsiteY6-1132" fmla="*/ 2472117 h 3032924"/>
              <a:gd name="connsiteX7-1133" fmla="*/ 1663394 w 3239999"/>
              <a:gd name="connsiteY7-1134" fmla="*/ 2765302 h 3032924"/>
              <a:gd name="connsiteX8-1135" fmla="*/ 1663394 w 3239999"/>
              <a:gd name="connsiteY8-1136" fmla="*/ 526981 h 3032924"/>
              <a:gd name="connsiteX9-1137" fmla="*/ 1663394 w 3239999"/>
              <a:gd name="connsiteY9-1138" fmla="*/ 430441 h 3032924"/>
              <a:gd name="connsiteX10-1139" fmla="*/ 1663394 w 3239999"/>
              <a:gd name="connsiteY10-1140" fmla="*/ 402054 h 3032924"/>
              <a:gd name="connsiteX11-1141" fmla="*/ 2406065 w 3239999"/>
              <a:gd name="connsiteY11-1142" fmla="*/ 22 h 3032924"/>
              <a:gd name="connsiteX12-1143" fmla="*/ 2853673 w 3239999"/>
              <a:gd name="connsiteY12-1144" fmla="*/ 91100 h 3032924"/>
              <a:gd name="connsiteX13-1145" fmla="*/ 2854770 w 3239999"/>
              <a:gd name="connsiteY13-1146" fmla="*/ 430441 h 3032924"/>
              <a:gd name="connsiteX14-1147" fmla="*/ 3120669 w 3239999"/>
              <a:gd name="connsiteY14-1148" fmla="*/ 428517 h 3032924"/>
              <a:gd name="connsiteX15-1149" fmla="*/ 3120669 w 3239999"/>
              <a:gd name="connsiteY15-1150" fmla="*/ 738345 h 3032924"/>
              <a:gd name="connsiteX16-1151" fmla="*/ 3239999 w 3239999"/>
              <a:gd name="connsiteY16-1152" fmla="*/ 738345 h 3032924"/>
              <a:gd name="connsiteX17-1153" fmla="*/ 3239999 w 3239999"/>
              <a:gd name="connsiteY17-1154" fmla="*/ 3032924 h 3032924"/>
              <a:gd name="connsiteX18-1155" fmla="*/ 0 w 3239999"/>
              <a:gd name="connsiteY18-1156" fmla="*/ 3032924 h 3032924"/>
              <a:gd name="connsiteX19-1157" fmla="*/ 0 w 3239999"/>
              <a:gd name="connsiteY19-1158" fmla="*/ 738345 h 3032924"/>
              <a:gd name="connsiteX20-1159" fmla="*/ 102477 w 3239999"/>
              <a:gd name="connsiteY20-1160" fmla="*/ 738345 h 3032924"/>
              <a:gd name="connsiteX21-1161" fmla="*/ 102477 w 3239999"/>
              <a:gd name="connsiteY21-1162" fmla="*/ 428517 h 3032924"/>
              <a:gd name="connsiteX22-1163" fmla="*/ 385229 w 3239999"/>
              <a:gd name="connsiteY22-1164" fmla="*/ 430441 h 3032924"/>
              <a:gd name="connsiteX23-1165" fmla="*/ 386326 w 3239999"/>
              <a:gd name="connsiteY23-1166" fmla="*/ 91100 h 3032924"/>
              <a:gd name="connsiteX24-1167" fmla="*/ 833935 w 3239999"/>
              <a:gd name="connsiteY24-1168" fmla="*/ 22 h 3032924"/>
              <a:gd name="connsiteX25-1169" fmla="*/ 1576606 w 3239999"/>
              <a:gd name="connsiteY25-1170" fmla="*/ 402054 h 3032924"/>
              <a:gd name="connsiteX26-1171" fmla="*/ 1576606 w 3239999"/>
              <a:gd name="connsiteY26-1172" fmla="*/ 430441 h 3032924"/>
              <a:gd name="connsiteX27-1173" fmla="*/ 1576606 w 3239999"/>
              <a:gd name="connsiteY27-1174" fmla="*/ 526981 h 3032924"/>
              <a:gd name="connsiteX28-1175" fmla="*/ 1576606 w 3239999"/>
              <a:gd name="connsiteY28-1176" fmla="*/ 2765302 h 3032924"/>
              <a:gd name="connsiteX29-1177" fmla="*/ 378630 w 3239999"/>
              <a:gd name="connsiteY29-1178" fmla="*/ 2472117 h 3032924"/>
              <a:gd name="connsiteX30-1179" fmla="*/ 384918 w 3239999"/>
              <a:gd name="connsiteY30-1180" fmla="*/ 526981 h 3032924"/>
              <a:gd name="connsiteX31-1181" fmla="*/ 239143 w 3239999"/>
              <a:gd name="connsiteY31-1182" fmla="*/ 526981 h 3032924"/>
              <a:gd name="connsiteX32-1183" fmla="*/ 239143 w 3239999"/>
              <a:gd name="connsiteY32-1184" fmla="*/ 2776423 h 3032924"/>
              <a:gd name="connsiteX33-1185" fmla="*/ 1576606 w 3239999"/>
              <a:gd name="connsiteY33-1186" fmla="*/ 2776423 h 3032924"/>
              <a:gd name="connsiteX0-1187" fmla="*/ 1576606 w 3239999"/>
              <a:gd name="connsiteY0-1188" fmla="*/ 2778202 h 3032924"/>
              <a:gd name="connsiteX1-1189" fmla="*/ 1663394 w 3239999"/>
              <a:gd name="connsiteY1-1190" fmla="*/ 2778202 h 3032924"/>
              <a:gd name="connsiteX2-1191" fmla="*/ 1663394 w 3239999"/>
              <a:gd name="connsiteY2-1192" fmla="*/ 2776423 h 3032924"/>
              <a:gd name="connsiteX3-1193" fmla="*/ 3000856 w 3239999"/>
              <a:gd name="connsiteY3-1194" fmla="*/ 2776423 h 3032924"/>
              <a:gd name="connsiteX4-1195" fmla="*/ 3000856 w 3239999"/>
              <a:gd name="connsiteY4-1196" fmla="*/ 526981 h 3032924"/>
              <a:gd name="connsiteX5-1197" fmla="*/ 2855082 w 3239999"/>
              <a:gd name="connsiteY5-1198" fmla="*/ 526981 h 3032924"/>
              <a:gd name="connsiteX6-1199" fmla="*/ 2861369 w 3239999"/>
              <a:gd name="connsiteY6-1200" fmla="*/ 2472117 h 3032924"/>
              <a:gd name="connsiteX7-1201" fmla="*/ 1663394 w 3239999"/>
              <a:gd name="connsiteY7-1202" fmla="*/ 2765302 h 3032924"/>
              <a:gd name="connsiteX8-1203" fmla="*/ 1663394 w 3239999"/>
              <a:gd name="connsiteY8-1204" fmla="*/ 526981 h 3032924"/>
              <a:gd name="connsiteX9-1205" fmla="*/ 1663394 w 3239999"/>
              <a:gd name="connsiteY9-1206" fmla="*/ 430441 h 3032924"/>
              <a:gd name="connsiteX10-1207" fmla="*/ 1663394 w 3239999"/>
              <a:gd name="connsiteY10-1208" fmla="*/ 402054 h 3032924"/>
              <a:gd name="connsiteX11-1209" fmla="*/ 2406065 w 3239999"/>
              <a:gd name="connsiteY11-1210" fmla="*/ 22 h 3032924"/>
              <a:gd name="connsiteX12-1211" fmla="*/ 2853673 w 3239999"/>
              <a:gd name="connsiteY12-1212" fmla="*/ 91100 h 3032924"/>
              <a:gd name="connsiteX13-1213" fmla="*/ 2854770 w 3239999"/>
              <a:gd name="connsiteY13-1214" fmla="*/ 430441 h 3032924"/>
              <a:gd name="connsiteX14-1215" fmla="*/ 3120669 w 3239999"/>
              <a:gd name="connsiteY14-1216" fmla="*/ 428517 h 3032924"/>
              <a:gd name="connsiteX15-1217" fmla="*/ 3120669 w 3239999"/>
              <a:gd name="connsiteY15-1218" fmla="*/ 738345 h 3032924"/>
              <a:gd name="connsiteX16-1219" fmla="*/ 3239999 w 3239999"/>
              <a:gd name="connsiteY16-1220" fmla="*/ 738345 h 3032924"/>
              <a:gd name="connsiteX17-1221" fmla="*/ 3239999 w 3239999"/>
              <a:gd name="connsiteY17-1222" fmla="*/ 3032924 h 3032924"/>
              <a:gd name="connsiteX18-1223" fmla="*/ 0 w 3239999"/>
              <a:gd name="connsiteY18-1224" fmla="*/ 3032924 h 3032924"/>
              <a:gd name="connsiteX19-1225" fmla="*/ 0 w 3239999"/>
              <a:gd name="connsiteY19-1226" fmla="*/ 738345 h 3032924"/>
              <a:gd name="connsiteX20-1227" fmla="*/ 102477 w 3239999"/>
              <a:gd name="connsiteY20-1228" fmla="*/ 738345 h 3032924"/>
              <a:gd name="connsiteX21-1229" fmla="*/ 102477 w 3239999"/>
              <a:gd name="connsiteY21-1230" fmla="*/ 428517 h 3032924"/>
              <a:gd name="connsiteX22-1231" fmla="*/ 385229 w 3239999"/>
              <a:gd name="connsiteY22-1232" fmla="*/ 430441 h 3032924"/>
              <a:gd name="connsiteX23-1233" fmla="*/ 386326 w 3239999"/>
              <a:gd name="connsiteY23-1234" fmla="*/ 91100 h 3032924"/>
              <a:gd name="connsiteX24-1235" fmla="*/ 833935 w 3239999"/>
              <a:gd name="connsiteY24-1236" fmla="*/ 22 h 3032924"/>
              <a:gd name="connsiteX25-1237" fmla="*/ 1576606 w 3239999"/>
              <a:gd name="connsiteY25-1238" fmla="*/ 402054 h 3032924"/>
              <a:gd name="connsiteX26-1239" fmla="*/ 1576606 w 3239999"/>
              <a:gd name="connsiteY26-1240" fmla="*/ 430441 h 3032924"/>
              <a:gd name="connsiteX27-1241" fmla="*/ 1576606 w 3239999"/>
              <a:gd name="connsiteY27-1242" fmla="*/ 526981 h 3032924"/>
              <a:gd name="connsiteX28-1243" fmla="*/ 1576606 w 3239999"/>
              <a:gd name="connsiteY28-1244" fmla="*/ 2765302 h 3032924"/>
              <a:gd name="connsiteX29-1245" fmla="*/ 378630 w 3239999"/>
              <a:gd name="connsiteY29-1246" fmla="*/ 2472117 h 3032924"/>
              <a:gd name="connsiteX30-1247" fmla="*/ 384918 w 3239999"/>
              <a:gd name="connsiteY30-1248" fmla="*/ 526981 h 3032924"/>
              <a:gd name="connsiteX31-1249" fmla="*/ 239143 w 3239999"/>
              <a:gd name="connsiteY31-1250" fmla="*/ 526981 h 3032924"/>
              <a:gd name="connsiteX32-1251" fmla="*/ 239143 w 3239999"/>
              <a:gd name="connsiteY32-1252" fmla="*/ 2776423 h 3032924"/>
              <a:gd name="connsiteX33-1253" fmla="*/ 1576606 w 3239999"/>
              <a:gd name="connsiteY33-1254" fmla="*/ 2776423 h 3032924"/>
              <a:gd name="connsiteX0-1255" fmla="*/ 1576606 w 3239999"/>
              <a:gd name="connsiteY0-1256" fmla="*/ 2778202 h 3032924"/>
              <a:gd name="connsiteX1-1257" fmla="*/ 1663394 w 3239999"/>
              <a:gd name="connsiteY1-1258" fmla="*/ 2778202 h 3032924"/>
              <a:gd name="connsiteX2-1259" fmla="*/ 1663394 w 3239999"/>
              <a:gd name="connsiteY2-1260" fmla="*/ 2776423 h 3032924"/>
              <a:gd name="connsiteX3-1261" fmla="*/ 3000856 w 3239999"/>
              <a:gd name="connsiteY3-1262" fmla="*/ 2776423 h 3032924"/>
              <a:gd name="connsiteX4-1263" fmla="*/ 3000856 w 3239999"/>
              <a:gd name="connsiteY4-1264" fmla="*/ 526981 h 3032924"/>
              <a:gd name="connsiteX5-1265" fmla="*/ 2855082 w 3239999"/>
              <a:gd name="connsiteY5-1266" fmla="*/ 526981 h 3032924"/>
              <a:gd name="connsiteX6-1267" fmla="*/ 2861369 w 3239999"/>
              <a:gd name="connsiteY6-1268" fmla="*/ 2472117 h 3032924"/>
              <a:gd name="connsiteX7-1269" fmla="*/ 1663394 w 3239999"/>
              <a:gd name="connsiteY7-1270" fmla="*/ 2765302 h 3032924"/>
              <a:gd name="connsiteX8-1271" fmla="*/ 1663394 w 3239999"/>
              <a:gd name="connsiteY8-1272" fmla="*/ 526981 h 3032924"/>
              <a:gd name="connsiteX9-1273" fmla="*/ 1663394 w 3239999"/>
              <a:gd name="connsiteY9-1274" fmla="*/ 430441 h 3032924"/>
              <a:gd name="connsiteX10-1275" fmla="*/ 1663394 w 3239999"/>
              <a:gd name="connsiteY10-1276" fmla="*/ 402054 h 3032924"/>
              <a:gd name="connsiteX11-1277" fmla="*/ 2406065 w 3239999"/>
              <a:gd name="connsiteY11-1278" fmla="*/ 22 h 3032924"/>
              <a:gd name="connsiteX12-1279" fmla="*/ 2853673 w 3239999"/>
              <a:gd name="connsiteY12-1280" fmla="*/ 91100 h 3032924"/>
              <a:gd name="connsiteX13-1281" fmla="*/ 2854770 w 3239999"/>
              <a:gd name="connsiteY13-1282" fmla="*/ 430441 h 3032924"/>
              <a:gd name="connsiteX14-1283" fmla="*/ 3120669 w 3239999"/>
              <a:gd name="connsiteY14-1284" fmla="*/ 428517 h 3032924"/>
              <a:gd name="connsiteX15-1285" fmla="*/ 3120669 w 3239999"/>
              <a:gd name="connsiteY15-1286" fmla="*/ 738345 h 3032924"/>
              <a:gd name="connsiteX16-1287" fmla="*/ 3239999 w 3239999"/>
              <a:gd name="connsiteY16-1288" fmla="*/ 738345 h 3032924"/>
              <a:gd name="connsiteX17-1289" fmla="*/ 3239999 w 3239999"/>
              <a:gd name="connsiteY17-1290" fmla="*/ 3032924 h 3032924"/>
              <a:gd name="connsiteX18-1291" fmla="*/ 0 w 3239999"/>
              <a:gd name="connsiteY18-1292" fmla="*/ 3032924 h 3032924"/>
              <a:gd name="connsiteX19-1293" fmla="*/ 0 w 3239999"/>
              <a:gd name="connsiteY19-1294" fmla="*/ 738345 h 3032924"/>
              <a:gd name="connsiteX20-1295" fmla="*/ 102477 w 3239999"/>
              <a:gd name="connsiteY20-1296" fmla="*/ 738345 h 3032924"/>
              <a:gd name="connsiteX21-1297" fmla="*/ 102477 w 3239999"/>
              <a:gd name="connsiteY21-1298" fmla="*/ 428517 h 3032924"/>
              <a:gd name="connsiteX22-1299" fmla="*/ 385229 w 3239999"/>
              <a:gd name="connsiteY22-1300" fmla="*/ 430441 h 3032924"/>
              <a:gd name="connsiteX23-1301" fmla="*/ 386326 w 3239999"/>
              <a:gd name="connsiteY23-1302" fmla="*/ 91100 h 3032924"/>
              <a:gd name="connsiteX24-1303" fmla="*/ 833935 w 3239999"/>
              <a:gd name="connsiteY24-1304" fmla="*/ 22 h 3032924"/>
              <a:gd name="connsiteX25-1305" fmla="*/ 1576606 w 3239999"/>
              <a:gd name="connsiteY25-1306" fmla="*/ 402054 h 3032924"/>
              <a:gd name="connsiteX26-1307" fmla="*/ 1576606 w 3239999"/>
              <a:gd name="connsiteY26-1308" fmla="*/ 430441 h 3032924"/>
              <a:gd name="connsiteX27-1309" fmla="*/ 1576606 w 3239999"/>
              <a:gd name="connsiteY27-1310" fmla="*/ 526981 h 3032924"/>
              <a:gd name="connsiteX28-1311" fmla="*/ 1576606 w 3239999"/>
              <a:gd name="connsiteY28-1312" fmla="*/ 2765302 h 3032924"/>
              <a:gd name="connsiteX29-1313" fmla="*/ 378630 w 3239999"/>
              <a:gd name="connsiteY29-1314" fmla="*/ 2472117 h 3032924"/>
              <a:gd name="connsiteX30-1315" fmla="*/ 384918 w 3239999"/>
              <a:gd name="connsiteY30-1316" fmla="*/ 526981 h 3032924"/>
              <a:gd name="connsiteX31-1317" fmla="*/ 239143 w 3239999"/>
              <a:gd name="connsiteY31-1318" fmla="*/ 526981 h 3032924"/>
              <a:gd name="connsiteX32-1319" fmla="*/ 239143 w 3239999"/>
              <a:gd name="connsiteY32-1320" fmla="*/ 2776423 h 3032924"/>
              <a:gd name="connsiteX33-1321" fmla="*/ 1576606 w 3239999"/>
              <a:gd name="connsiteY33-1322" fmla="*/ 2776423 h 3032924"/>
              <a:gd name="connsiteX0-1323" fmla="*/ 1576606 w 3239999"/>
              <a:gd name="connsiteY0-1324" fmla="*/ 2778202 h 3032924"/>
              <a:gd name="connsiteX1-1325" fmla="*/ 1663394 w 3239999"/>
              <a:gd name="connsiteY1-1326" fmla="*/ 2778202 h 3032924"/>
              <a:gd name="connsiteX2-1327" fmla="*/ 1663394 w 3239999"/>
              <a:gd name="connsiteY2-1328" fmla="*/ 2776423 h 3032924"/>
              <a:gd name="connsiteX3-1329" fmla="*/ 3000856 w 3239999"/>
              <a:gd name="connsiteY3-1330" fmla="*/ 2776423 h 3032924"/>
              <a:gd name="connsiteX4-1331" fmla="*/ 3000856 w 3239999"/>
              <a:gd name="connsiteY4-1332" fmla="*/ 526981 h 3032924"/>
              <a:gd name="connsiteX5-1333" fmla="*/ 2855082 w 3239999"/>
              <a:gd name="connsiteY5-1334" fmla="*/ 526981 h 3032924"/>
              <a:gd name="connsiteX6-1335" fmla="*/ 2861369 w 3239999"/>
              <a:gd name="connsiteY6-1336" fmla="*/ 2472117 h 3032924"/>
              <a:gd name="connsiteX7-1337" fmla="*/ 1663394 w 3239999"/>
              <a:gd name="connsiteY7-1338" fmla="*/ 2765302 h 3032924"/>
              <a:gd name="connsiteX8-1339" fmla="*/ 1663394 w 3239999"/>
              <a:gd name="connsiteY8-1340" fmla="*/ 526981 h 3032924"/>
              <a:gd name="connsiteX9-1341" fmla="*/ 1663394 w 3239999"/>
              <a:gd name="connsiteY9-1342" fmla="*/ 430441 h 3032924"/>
              <a:gd name="connsiteX10-1343" fmla="*/ 1663394 w 3239999"/>
              <a:gd name="connsiteY10-1344" fmla="*/ 402054 h 3032924"/>
              <a:gd name="connsiteX11-1345" fmla="*/ 2406065 w 3239999"/>
              <a:gd name="connsiteY11-1346" fmla="*/ 22 h 3032924"/>
              <a:gd name="connsiteX12-1347" fmla="*/ 2853673 w 3239999"/>
              <a:gd name="connsiteY12-1348" fmla="*/ 91100 h 3032924"/>
              <a:gd name="connsiteX13-1349" fmla="*/ 2854770 w 3239999"/>
              <a:gd name="connsiteY13-1350" fmla="*/ 430441 h 3032924"/>
              <a:gd name="connsiteX14-1351" fmla="*/ 3120669 w 3239999"/>
              <a:gd name="connsiteY14-1352" fmla="*/ 428517 h 3032924"/>
              <a:gd name="connsiteX15-1353" fmla="*/ 3120669 w 3239999"/>
              <a:gd name="connsiteY15-1354" fmla="*/ 738345 h 3032924"/>
              <a:gd name="connsiteX16-1355" fmla="*/ 3239999 w 3239999"/>
              <a:gd name="connsiteY16-1356" fmla="*/ 738345 h 3032924"/>
              <a:gd name="connsiteX17-1357" fmla="*/ 3239999 w 3239999"/>
              <a:gd name="connsiteY17-1358" fmla="*/ 3032924 h 3032924"/>
              <a:gd name="connsiteX18-1359" fmla="*/ 0 w 3239999"/>
              <a:gd name="connsiteY18-1360" fmla="*/ 3032924 h 3032924"/>
              <a:gd name="connsiteX19-1361" fmla="*/ 0 w 3239999"/>
              <a:gd name="connsiteY19-1362" fmla="*/ 738345 h 3032924"/>
              <a:gd name="connsiteX20-1363" fmla="*/ 102477 w 3239999"/>
              <a:gd name="connsiteY20-1364" fmla="*/ 738345 h 3032924"/>
              <a:gd name="connsiteX21-1365" fmla="*/ 102477 w 3239999"/>
              <a:gd name="connsiteY21-1366" fmla="*/ 428517 h 3032924"/>
              <a:gd name="connsiteX22-1367" fmla="*/ 385229 w 3239999"/>
              <a:gd name="connsiteY22-1368" fmla="*/ 430441 h 3032924"/>
              <a:gd name="connsiteX23-1369" fmla="*/ 386326 w 3239999"/>
              <a:gd name="connsiteY23-1370" fmla="*/ 91100 h 3032924"/>
              <a:gd name="connsiteX24-1371" fmla="*/ 833935 w 3239999"/>
              <a:gd name="connsiteY24-1372" fmla="*/ 22 h 3032924"/>
              <a:gd name="connsiteX25-1373" fmla="*/ 1576606 w 3239999"/>
              <a:gd name="connsiteY25-1374" fmla="*/ 402054 h 3032924"/>
              <a:gd name="connsiteX26-1375" fmla="*/ 1576606 w 3239999"/>
              <a:gd name="connsiteY26-1376" fmla="*/ 430441 h 3032924"/>
              <a:gd name="connsiteX27-1377" fmla="*/ 1576606 w 3239999"/>
              <a:gd name="connsiteY27-1378" fmla="*/ 526981 h 3032924"/>
              <a:gd name="connsiteX28-1379" fmla="*/ 1576606 w 3239999"/>
              <a:gd name="connsiteY28-1380" fmla="*/ 2765302 h 3032924"/>
              <a:gd name="connsiteX29-1381" fmla="*/ 378630 w 3239999"/>
              <a:gd name="connsiteY29-1382" fmla="*/ 2472117 h 3032924"/>
              <a:gd name="connsiteX30-1383" fmla="*/ 384918 w 3239999"/>
              <a:gd name="connsiteY30-1384" fmla="*/ 526981 h 3032924"/>
              <a:gd name="connsiteX31-1385" fmla="*/ 239143 w 3239999"/>
              <a:gd name="connsiteY31-1386" fmla="*/ 526981 h 3032924"/>
              <a:gd name="connsiteX32-1387" fmla="*/ 229618 w 3239999"/>
              <a:gd name="connsiteY32-1388" fmla="*/ 2690698 h 3032924"/>
              <a:gd name="connsiteX33-1389" fmla="*/ 1576606 w 3239999"/>
              <a:gd name="connsiteY33-1390" fmla="*/ 2776423 h 3032924"/>
              <a:gd name="connsiteX0-1391" fmla="*/ 1576606 w 3239999"/>
              <a:gd name="connsiteY0-1392" fmla="*/ 2778202 h 3032924"/>
              <a:gd name="connsiteX1-1393" fmla="*/ 1663394 w 3239999"/>
              <a:gd name="connsiteY1-1394" fmla="*/ 2778202 h 3032924"/>
              <a:gd name="connsiteX2-1395" fmla="*/ 1663394 w 3239999"/>
              <a:gd name="connsiteY2-1396" fmla="*/ 2776423 h 3032924"/>
              <a:gd name="connsiteX3-1397" fmla="*/ 2991331 w 3239999"/>
              <a:gd name="connsiteY3-1398" fmla="*/ 2709748 h 3032924"/>
              <a:gd name="connsiteX4-1399" fmla="*/ 3000856 w 3239999"/>
              <a:gd name="connsiteY4-1400" fmla="*/ 526981 h 3032924"/>
              <a:gd name="connsiteX5-1401" fmla="*/ 2855082 w 3239999"/>
              <a:gd name="connsiteY5-1402" fmla="*/ 526981 h 3032924"/>
              <a:gd name="connsiteX6-1403" fmla="*/ 2861369 w 3239999"/>
              <a:gd name="connsiteY6-1404" fmla="*/ 2472117 h 3032924"/>
              <a:gd name="connsiteX7-1405" fmla="*/ 1663394 w 3239999"/>
              <a:gd name="connsiteY7-1406" fmla="*/ 2765302 h 3032924"/>
              <a:gd name="connsiteX8-1407" fmla="*/ 1663394 w 3239999"/>
              <a:gd name="connsiteY8-1408" fmla="*/ 526981 h 3032924"/>
              <a:gd name="connsiteX9-1409" fmla="*/ 1663394 w 3239999"/>
              <a:gd name="connsiteY9-1410" fmla="*/ 430441 h 3032924"/>
              <a:gd name="connsiteX10-1411" fmla="*/ 1663394 w 3239999"/>
              <a:gd name="connsiteY10-1412" fmla="*/ 402054 h 3032924"/>
              <a:gd name="connsiteX11-1413" fmla="*/ 2406065 w 3239999"/>
              <a:gd name="connsiteY11-1414" fmla="*/ 22 h 3032924"/>
              <a:gd name="connsiteX12-1415" fmla="*/ 2853673 w 3239999"/>
              <a:gd name="connsiteY12-1416" fmla="*/ 91100 h 3032924"/>
              <a:gd name="connsiteX13-1417" fmla="*/ 2854770 w 3239999"/>
              <a:gd name="connsiteY13-1418" fmla="*/ 430441 h 3032924"/>
              <a:gd name="connsiteX14-1419" fmla="*/ 3120669 w 3239999"/>
              <a:gd name="connsiteY14-1420" fmla="*/ 428517 h 3032924"/>
              <a:gd name="connsiteX15-1421" fmla="*/ 3120669 w 3239999"/>
              <a:gd name="connsiteY15-1422" fmla="*/ 738345 h 3032924"/>
              <a:gd name="connsiteX16-1423" fmla="*/ 3239999 w 3239999"/>
              <a:gd name="connsiteY16-1424" fmla="*/ 738345 h 3032924"/>
              <a:gd name="connsiteX17-1425" fmla="*/ 3239999 w 3239999"/>
              <a:gd name="connsiteY17-1426" fmla="*/ 3032924 h 3032924"/>
              <a:gd name="connsiteX18-1427" fmla="*/ 0 w 3239999"/>
              <a:gd name="connsiteY18-1428" fmla="*/ 3032924 h 3032924"/>
              <a:gd name="connsiteX19-1429" fmla="*/ 0 w 3239999"/>
              <a:gd name="connsiteY19-1430" fmla="*/ 738345 h 3032924"/>
              <a:gd name="connsiteX20-1431" fmla="*/ 102477 w 3239999"/>
              <a:gd name="connsiteY20-1432" fmla="*/ 738345 h 3032924"/>
              <a:gd name="connsiteX21-1433" fmla="*/ 102477 w 3239999"/>
              <a:gd name="connsiteY21-1434" fmla="*/ 428517 h 3032924"/>
              <a:gd name="connsiteX22-1435" fmla="*/ 385229 w 3239999"/>
              <a:gd name="connsiteY22-1436" fmla="*/ 430441 h 3032924"/>
              <a:gd name="connsiteX23-1437" fmla="*/ 386326 w 3239999"/>
              <a:gd name="connsiteY23-1438" fmla="*/ 91100 h 3032924"/>
              <a:gd name="connsiteX24-1439" fmla="*/ 833935 w 3239999"/>
              <a:gd name="connsiteY24-1440" fmla="*/ 22 h 3032924"/>
              <a:gd name="connsiteX25-1441" fmla="*/ 1576606 w 3239999"/>
              <a:gd name="connsiteY25-1442" fmla="*/ 402054 h 3032924"/>
              <a:gd name="connsiteX26-1443" fmla="*/ 1576606 w 3239999"/>
              <a:gd name="connsiteY26-1444" fmla="*/ 430441 h 3032924"/>
              <a:gd name="connsiteX27-1445" fmla="*/ 1576606 w 3239999"/>
              <a:gd name="connsiteY27-1446" fmla="*/ 526981 h 3032924"/>
              <a:gd name="connsiteX28-1447" fmla="*/ 1576606 w 3239999"/>
              <a:gd name="connsiteY28-1448" fmla="*/ 2765302 h 3032924"/>
              <a:gd name="connsiteX29-1449" fmla="*/ 378630 w 3239999"/>
              <a:gd name="connsiteY29-1450" fmla="*/ 2472117 h 3032924"/>
              <a:gd name="connsiteX30-1451" fmla="*/ 384918 w 3239999"/>
              <a:gd name="connsiteY30-1452" fmla="*/ 526981 h 3032924"/>
              <a:gd name="connsiteX31-1453" fmla="*/ 239143 w 3239999"/>
              <a:gd name="connsiteY31-1454" fmla="*/ 526981 h 3032924"/>
              <a:gd name="connsiteX32-1455" fmla="*/ 229618 w 3239999"/>
              <a:gd name="connsiteY32-1456" fmla="*/ 2690698 h 3032924"/>
              <a:gd name="connsiteX33-1457" fmla="*/ 1576606 w 3239999"/>
              <a:gd name="connsiteY33-1458" fmla="*/ 2776423 h 30329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0" name="Rectangle 16"/>
          <p:cNvSpPr/>
          <p:nvPr/>
        </p:nvSpPr>
        <p:spPr>
          <a:xfrm flipH="1">
            <a:off x="9284999" y="4503175"/>
            <a:ext cx="394118" cy="259020"/>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1" name="자유형 151"/>
          <p:cNvSpPr/>
          <p:nvPr/>
        </p:nvSpPr>
        <p:spPr>
          <a:xfrm flipH="1">
            <a:off x="8176579" y="5527937"/>
            <a:ext cx="369092" cy="387388"/>
          </a:xfrm>
          <a:custGeom>
            <a:avLst/>
            <a:gdLst>
              <a:gd name="connsiteX0" fmla="*/ 1460984 w 2921968"/>
              <a:gd name="connsiteY0" fmla="*/ 233294 h 3066808"/>
              <a:gd name="connsiteX1" fmla="*/ 1320049 w 2921968"/>
              <a:gd name="connsiteY1" fmla="*/ 374229 h 3066808"/>
              <a:gd name="connsiteX2" fmla="*/ 1460984 w 2921968"/>
              <a:gd name="connsiteY2" fmla="*/ 515164 h 3066808"/>
              <a:gd name="connsiteX3" fmla="*/ 1601919 w 2921968"/>
              <a:gd name="connsiteY3" fmla="*/ 374229 h 3066808"/>
              <a:gd name="connsiteX4" fmla="*/ 1460984 w 2921968"/>
              <a:gd name="connsiteY4" fmla="*/ 233294 h 3066808"/>
              <a:gd name="connsiteX5" fmla="*/ 1460984 w 2921968"/>
              <a:gd name="connsiteY5" fmla="*/ 0 h 3066808"/>
              <a:gd name="connsiteX6" fmla="*/ 1835213 w 2921968"/>
              <a:gd name="connsiteY6" fmla="*/ 374229 h 3066808"/>
              <a:gd name="connsiteX7" fmla="*/ 1670219 w 2921968"/>
              <a:gd name="connsiteY7" fmla="*/ 684545 h 3066808"/>
              <a:gd name="connsiteX8" fmla="*/ 1626866 w 2921968"/>
              <a:gd name="connsiteY8" fmla="*/ 708077 h 3066808"/>
              <a:gd name="connsiteX9" fmla="*/ 1646248 w 2921968"/>
              <a:gd name="connsiteY9" fmla="*/ 873151 h 3066808"/>
              <a:gd name="connsiteX10" fmla="*/ 2235203 w 2921968"/>
              <a:gd name="connsiteY10" fmla="*/ 873151 h 3066808"/>
              <a:gd name="connsiteX11" fmla="*/ 2241832 w 2921968"/>
              <a:gd name="connsiteY11" fmla="*/ 851796 h 3066808"/>
              <a:gd name="connsiteX12" fmla="*/ 2430803 w 2921968"/>
              <a:gd name="connsiteY12" fmla="*/ 726537 h 3066808"/>
              <a:gd name="connsiteX13" fmla="*/ 2635891 w 2921968"/>
              <a:gd name="connsiteY13" fmla="*/ 931625 h 3066808"/>
              <a:gd name="connsiteX14" fmla="*/ 2430803 w 2921968"/>
              <a:gd name="connsiteY14" fmla="*/ 1136713 h 3066808"/>
              <a:gd name="connsiteX15" fmla="*/ 2241832 w 2921968"/>
              <a:gd name="connsiteY15" fmla="*/ 1011455 h 3066808"/>
              <a:gd name="connsiteX16" fmla="*/ 2233652 w 2921968"/>
              <a:gd name="connsiteY16" fmla="*/ 985105 h 3066808"/>
              <a:gd name="connsiteX17" fmla="*/ 1659393 w 2921968"/>
              <a:gd name="connsiteY17" fmla="*/ 985105 h 3066808"/>
              <a:gd name="connsiteX18" fmla="*/ 1835639 w 2921968"/>
              <a:gd name="connsiteY18" fmla="*/ 2486125 h 3066808"/>
              <a:gd name="connsiteX19" fmla="*/ 2605322 w 2921968"/>
              <a:gd name="connsiteY19" fmla="*/ 1804902 h 3066808"/>
              <a:gd name="connsiteX20" fmla="*/ 2437231 w 2921968"/>
              <a:gd name="connsiteY20" fmla="*/ 1828663 h 3066808"/>
              <a:gd name="connsiteX21" fmla="*/ 2679599 w 2921968"/>
              <a:gd name="connsiteY21" fmla="*/ 1472350 h 3066808"/>
              <a:gd name="connsiteX22" fmla="*/ 2921968 w 2921968"/>
              <a:gd name="connsiteY22" fmla="*/ 1828663 h 3066808"/>
              <a:gd name="connsiteX23" fmla="*/ 2749252 w 2921968"/>
              <a:gd name="connsiteY23" fmla="*/ 1804848 h 3066808"/>
              <a:gd name="connsiteX24" fmla="*/ 1665272 w 2921968"/>
              <a:gd name="connsiteY24" fmla="*/ 2905483 h 3066808"/>
              <a:gd name="connsiteX25" fmla="*/ 1462434 w 2921968"/>
              <a:gd name="connsiteY25" fmla="*/ 3066808 h 3066808"/>
              <a:gd name="connsiteX26" fmla="*/ 1265857 w 2921968"/>
              <a:gd name="connsiteY26" fmla="*/ 2910631 h 3066808"/>
              <a:gd name="connsiteX27" fmla="*/ 175466 w 2921968"/>
              <a:gd name="connsiteY27" fmla="*/ 1804523 h 3066808"/>
              <a:gd name="connsiteX28" fmla="*/ 0 w 2921968"/>
              <a:gd name="connsiteY28" fmla="*/ 1828663 h 3066808"/>
              <a:gd name="connsiteX29" fmla="*/ 242369 w 2921968"/>
              <a:gd name="connsiteY29" fmla="*/ 1472350 h 3066808"/>
              <a:gd name="connsiteX30" fmla="*/ 484739 w 2921968"/>
              <a:gd name="connsiteY30" fmla="*/ 1828663 h 3066808"/>
              <a:gd name="connsiteX31" fmla="*/ 319066 w 2921968"/>
              <a:gd name="connsiteY31" fmla="*/ 1805271 h 3066808"/>
              <a:gd name="connsiteX32" fmla="*/ 1095798 w 2921968"/>
              <a:gd name="connsiteY32" fmla="*/ 2488933 h 3066808"/>
              <a:gd name="connsiteX33" fmla="*/ 1266566 w 2921968"/>
              <a:gd name="connsiteY33" fmla="*/ 985105 h 3066808"/>
              <a:gd name="connsiteX34" fmla="*/ 728631 w 2921968"/>
              <a:gd name="connsiteY34" fmla="*/ 985105 h 3066808"/>
              <a:gd name="connsiteX35" fmla="*/ 727109 w 2921968"/>
              <a:gd name="connsiteY35" fmla="*/ 987221 h 3066808"/>
              <a:gd name="connsiteX36" fmla="*/ 719586 w 2921968"/>
              <a:gd name="connsiteY36" fmla="*/ 1011455 h 3066808"/>
              <a:gd name="connsiteX37" fmla="*/ 530615 w 2921968"/>
              <a:gd name="connsiteY37" fmla="*/ 1136713 h 3066808"/>
              <a:gd name="connsiteX38" fmla="*/ 325527 w 2921968"/>
              <a:gd name="connsiteY38" fmla="*/ 931625 h 3066808"/>
              <a:gd name="connsiteX39" fmla="*/ 530615 w 2921968"/>
              <a:gd name="connsiteY39" fmla="*/ 726537 h 3066808"/>
              <a:gd name="connsiteX40" fmla="*/ 719586 w 2921968"/>
              <a:gd name="connsiteY40" fmla="*/ 851796 h 3066808"/>
              <a:gd name="connsiteX41" fmla="*/ 724380 w 2921968"/>
              <a:gd name="connsiteY41" fmla="*/ 867240 h 3066808"/>
              <a:gd name="connsiteX42" fmla="*/ 728634 w 2921968"/>
              <a:gd name="connsiteY42" fmla="*/ 873151 h 3066808"/>
              <a:gd name="connsiteX43" fmla="*/ 1279279 w 2921968"/>
              <a:gd name="connsiteY43" fmla="*/ 873151 h 3066808"/>
              <a:gd name="connsiteX44" fmla="*/ 1297855 w 2921968"/>
              <a:gd name="connsiteY44" fmla="*/ 709571 h 3066808"/>
              <a:gd name="connsiteX45" fmla="*/ 1251749 w 2921968"/>
              <a:gd name="connsiteY45" fmla="*/ 684545 h 3066808"/>
              <a:gd name="connsiteX46" fmla="*/ 1086755 w 2921968"/>
              <a:gd name="connsiteY46" fmla="*/ 374229 h 3066808"/>
              <a:gd name="connsiteX47" fmla="*/ 1460984 w 2921968"/>
              <a:gd name="connsiteY47" fmla="*/ 0 h 3066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921968" h="3066808">
                <a:moveTo>
                  <a:pt x="1460984" y="233294"/>
                </a:moveTo>
                <a:cubicBezTo>
                  <a:pt x="1383148" y="233294"/>
                  <a:pt x="1320049" y="296393"/>
                  <a:pt x="1320049" y="374229"/>
                </a:cubicBezTo>
                <a:cubicBezTo>
                  <a:pt x="1320049" y="452065"/>
                  <a:pt x="1383148" y="515164"/>
                  <a:pt x="1460984" y="515164"/>
                </a:cubicBezTo>
                <a:cubicBezTo>
                  <a:pt x="1538820" y="515164"/>
                  <a:pt x="1601919" y="452065"/>
                  <a:pt x="1601919" y="374229"/>
                </a:cubicBezTo>
                <a:cubicBezTo>
                  <a:pt x="1601919" y="296393"/>
                  <a:pt x="1538820" y="233294"/>
                  <a:pt x="1460984" y="233294"/>
                </a:cubicBezTo>
                <a:close/>
                <a:moveTo>
                  <a:pt x="1460984" y="0"/>
                </a:moveTo>
                <a:cubicBezTo>
                  <a:pt x="1667665" y="0"/>
                  <a:pt x="1835213" y="167548"/>
                  <a:pt x="1835213" y="374229"/>
                </a:cubicBezTo>
                <a:cubicBezTo>
                  <a:pt x="1835213" y="503404"/>
                  <a:pt x="1769765" y="617294"/>
                  <a:pt x="1670219" y="684545"/>
                </a:cubicBezTo>
                <a:lnTo>
                  <a:pt x="1626866" y="708077"/>
                </a:lnTo>
                <a:lnTo>
                  <a:pt x="1646248" y="873151"/>
                </a:lnTo>
                <a:lnTo>
                  <a:pt x="2235203" y="873151"/>
                </a:lnTo>
                <a:lnTo>
                  <a:pt x="2241832" y="851796"/>
                </a:lnTo>
                <a:cubicBezTo>
                  <a:pt x="2272966" y="778187"/>
                  <a:pt x="2345853" y="726537"/>
                  <a:pt x="2430803" y="726537"/>
                </a:cubicBezTo>
                <a:cubicBezTo>
                  <a:pt x="2544070" y="726537"/>
                  <a:pt x="2635891" y="818358"/>
                  <a:pt x="2635891" y="931625"/>
                </a:cubicBezTo>
                <a:cubicBezTo>
                  <a:pt x="2635891" y="1044892"/>
                  <a:pt x="2544070" y="1136713"/>
                  <a:pt x="2430803" y="1136713"/>
                </a:cubicBezTo>
                <a:cubicBezTo>
                  <a:pt x="2345853" y="1136713"/>
                  <a:pt x="2272966" y="1085064"/>
                  <a:pt x="2241832" y="1011455"/>
                </a:cubicBezTo>
                <a:lnTo>
                  <a:pt x="2233652" y="985105"/>
                </a:lnTo>
                <a:lnTo>
                  <a:pt x="1659393" y="985105"/>
                </a:lnTo>
                <a:lnTo>
                  <a:pt x="1835639" y="2486125"/>
                </a:lnTo>
                <a:cubicBezTo>
                  <a:pt x="2257126" y="2356235"/>
                  <a:pt x="2582425" y="2203368"/>
                  <a:pt x="2605322" y="1804902"/>
                </a:cubicBezTo>
                <a:cubicBezTo>
                  <a:pt x="2547615" y="1806965"/>
                  <a:pt x="2490707" y="1815307"/>
                  <a:pt x="2437231" y="1828663"/>
                </a:cubicBezTo>
                <a:cubicBezTo>
                  <a:pt x="2542844" y="1722240"/>
                  <a:pt x="2642253" y="1622871"/>
                  <a:pt x="2679599" y="1472350"/>
                </a:cubicBezTo>
                <a:cubicBezTo>
                  <a:pt x="2719016" y="1621107"/>
                  <a:pt x="2816355" y="1715183"/>
                  <a:pt x="2921968" y="1828663"/>
                </a:cubicBezTo>
                <a:cubicBezTo>
                  <a:pt x="2868630" y="1815688"/>
                  <a:pt x="2809977" y="1807008"/>
                  <a:pt x="2749252" y="1804848"/>
                </a:cubicBezTo>
                <a:cubicBezTo>
                  <a:pt x="2719427" y="2342499"/>
                  <a:pt x="2353693" y="2860207"/>
                  <a:pt x="1665272" y="2905483"/>
                </a:cubicBezTo>
                <a:cubicBezTo>
                  <a:pt x="1561523" y="2978866"/>
                  <a:pt x="1523475" y="3013033"/>
                  <a:pt x="1462434" y="3066808"/>
                </a:cubicBezTo>
                <a:cubicBezTo>
                  <a:pt x="1404574" y="3011016"/>
                  <a:pt x="1369708" y="2980430"/>
                  <a:pt x="1265857" y="2910631"/>
                </a:cubicBezTo>
                <a:cubicBezTo>
                  <a:pt x="648092" y="2849018"/>
                  <a:pt x="205460" y="2343748"/>
                  <a:pt x="175466" y="1804523"/>
                </a:cubicBezTo>
                <a:cubicBezTo>
                  <a:pt x="115256" y="1806261"/>
                  <a:pt x="55763" y="1814736"/>
                  <a:pt x="0" y="1828663"/>
                </a:cubicBezTo>
                <a:cubicBezTo>
                  <a:pt x="105615" y="1722240"/>
                  <a:pt x="205022" y="1622871"/>
                  <a:pt x="242369" y="1472350"/>
                </a:cubicBezTo>
                <a:cubicBezTo>
                  <a:pt x="281785" y="1621107"/>
                  <a:pt x="379124" y="1715183"/>
                  <a:pt x="484739" y="1828663"/>
                </a:cubicBezTo>
                <a:cubicBezTo>
                  <a:pt x="433473" y="1816193"/>
                  <a:pt x="377298" y="1807690"/>
                  <a:pt x="319066" y="1805271"/>
                </a:cubicBezTo>
                <a:cubicBezTo>
                  <a:pt x="342774" y="2204526"/>
                  <a:pt x="675270" y="2359301"/>
                  <a:pt x="1095798" y="2488933"/>
                </a:cubicBezTo>
                <a:lnTo>
                  <a:pt x="1266566" y="985105"/>
                </a:lnTo>
                <a:lnTo>
                  <a:pt x="728631" y="985105"/>
                </a:lnTo>
                <a:lnTo>
                  <a:pt x="727109" y="987221"/>
                </a:lnTo>
                <a:lnTo>
                  <a:pt x="719586" y="1011455"/>
                </a:lnTo>
                <a:cubicBezTo>
                  <a:pt x="688452" y="1085064"/>
                  <a:pt x="615566" y="1136713"/>
                  <a:pt x="530615" y="1136713"/>
                </a:cubicBezTo>
                <a:cubicBezTo>
                  <a:pt x="417348" y="1136713"/>
                  <a:pt x="325527" y="1044892"/>
                  <a:pt x="325527" y="931625"/>
                </a:cubicBezTo>
                <a:cubicBezTo>
                  <a:pt x="325527" y="818358"/>
                  <a:pt x="417348" y="726537"/>
                  <a:pt x="530615" y="726537"/>
                </a:cubicBezTo>
                <a:cubicBezTo>
                  <a:pt x="615566" y="726537"/>
                  <a:pt x="688452" y="778187"/>
                  <a:pt x="719586" y="851796"/>
                </a:cubicBezTo>
                <a:lnTo>
                  <a:pt x="724380" y="867240"/>
                </a:lnTo>
                <a:lnTo>
                  <a:pt x="728634" y="873151"/>
                </a:lnTo>
                <a:lnTo>
                  <a:pt x="1279279" y="873151"/>
                </a:lnTo>
                <a:lnTo>
                  <a:pt x="1297855" y="709571"/>
                </a:lnTo>
                <a:lnTo>
                  <a:pt x="1251749" y="684545"/>
                </a:lnTo>
                <a:cubicBezTo>
                  <a:pt x="1152204" y="617294"/>
                  <a:pt x="1086755" y="503404"/>
                  <a:pt x="1086755" y="374229"/>
                </a:cubicBezTo>
                <a:cubicBezTo>
                  <a:pt x="1086755" y="167548"/>
                  <a:pt x="1254303" y="0"/>
                  <a:pt x="146098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320780" y="1123439"/>
            <a:ext cx="3861193" cy="4611122"/>
            <a:chOff x="4406505" y="1014865"/>
            <a:chExt cx="3861193" cy="4611122"/>
          </a:xfrm>
        </p:grpSpPr>
        <p:sp>
          <p:nvSpPr>
            <p:cNvPr id="17" name="TextBox 16"/>
            <p:cNvSpPr txBox="1"/>
            <p:nvPr/>
          </p:nvSpPr>
          <p:spPr>
            <a:xfrm>
              <a:off x="4406506" y="1471003"/>
              <a:ext cx="3861192" cy="4154984"/>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p:txBody>
        </p:sp>
        <p:sp>
          <p:nvSpPr>
            <p:cNvPr id="18" name="TextBox 17"/>
            <p:cNvSpPr txBox="1"/>
            <p:nvPr/>
          </p:nvSpPr>
          <p:spPr>
            <a:xfrm>
              <a:off x="4406505" y="1014865"/>
              <a:ext cx="3861188" cy="461665"/>
            </a:xfrm>
            <a:prstGeom prst="rect">
              <a:avLst/>
            </a:prstGeom>
            <a:noFill/>
          </p:spPr>
          <p:txBody>
            <a:bodyPr wrap="square" rtlCol="0">
              <a:spAutoFit/>
            </a:bodyPr>
            <a:lstStyle/>
            <a:p>
              <a:r>
                <a:rPr lang="en-US" altLang="ko-KR" sz="2400" dirty="0">
                  <a:solidFill>
                    <a:schemeClr val="accent1"/>
                  </a:solidFill>
                  <a:cs typeface="Arial" panose="020B0604020202020204" pitchFamily="34" charset="0"/>
                </a:rPr>
                <a:t>Easy to change colors.</a:t>
              </a:r>
              <a:endParaRPr lang="ko-KR" altLang="en-US" sz="2400" b="1" dirty="0">
                <a:solidFill>
                  <a:schemeClr val="accent1"/>
                </a:solidFill>
                <a:cs typeface="Arial" panose="020B0604020202020204" pitchFamily="34" charset="0"/>
              </a:endParaRPr>
            </a:p>
          </p:txBody>
        </p:sp>
      </p:grpSp>
      <p:sp>
        <p:nvSpPr>
          <p:cNvPr id="22" name="TextBox 21"/>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anose="020B0604020202020204" pitchFamily="34" charset="0"/>
              </a:rPr>
              <a:t>Column</a:t>
            </a:r>
            <a:endParaRPr lang="en-US" altLang="ko-KR" sz="3600" b="1" dirty="0">
              <a:solidFill>
                <a:schemeClr val="tx1">
                  <a:lumMod val="65000"/>
                  <a:lumOff val="35000"/>
                </a:schemeClr>
              </a:solidFill>
              <a:latin typeface="+mj-lt"/>
              <a:cs typeface="Arial" panose="020B0604020202020204" pitchFamily="34" charset="0"/>
            </a:endParaRPr>
          </a:p>
          <a:p>
            <a:pPr algn="r"/>
            <a:r>
              <a:rPr lang="en-US" altLang="ko-KR" sz="3600" b="1" dirty="0" err="1">
                <a:solidFill>
                  <a:schemeClr val="accent5"/>
                </a:solidFill>
                <a:latin typeface="+mj-lt"/>
                <a:cs typeface="Arial" panose="020B0604020202020204" pitchFamily="34" charset="0"/>
              </a:rPr>
              <a:t>Powerpoint</a:t>
            </a:r>
            <a:r>
              <a:rPr lang="en-US" altLang="ko-KR" sz="3600" b="1" dirty="0">
                <a:solidFill>
                  <a:schemeClr val="accent5"/>
                </a:solidFill>
                <a:latin typeface="+mj-lt"/>
                <a:cs typeface="Arial" panose="020B0604020202020204" pitchFamily="34" charset="0"/>
              </a:rPr>
              <a:t> </a:t>
            </a:r>
            <a:r>
              <a:rPr lang="en-US" altLang="ko-KR" sz="3600" b="1" dirty="0">
                <a:solidFill>
                  <a:schemeClr val="tx1">
                    <a:lumMod val="65000"/>
                    <a:lumOff val="35000"/>
                  </a:schemeClr>
                </a:solidFill>
                <a:latin typeface="+mj-lt"/>
                <a:cs typeface="Arial" panose="020B0604020202020204" pitchFamily="34" charset="0"/>
              </a:rPr>
              <a:t>Presentation </a:t>
            </a:r>
            <a:endParaRPr lang="ko-KR" altLang="en-US" sz="3600" b="1" dirty="0">
              <a:solidFill>
                <a:schemeClr val="tx1">
                  <a:lumMod val="65000"/>
                  <a:lumOff val="35000"/>
                </a:schemeClr>
              </a:solidFill>
              <a:latin typeface="+mj-lt"/>
              <a:cs typeface="Arial" panose="020B0604020202020204" pitchFamily="34" charset="0"/>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anose="020B0604020202020204" pitchFamily="34" charset="0"/>
              </a:rPr>
              <a:t>Colu</a:t>
            </a:r>
            <a:r>
              <a:rPr lang="en-US" altLang="ko-KR" sz="3600" b="1" dirty="0">
                <a:solidFill>
                  <a:schemeClr val="accent1"/>
                </a:solidFill>
                <a:latin typeface="+mj-lt"/>
                <a:cs typeface="Arial" panose="020B0604020202020204" pitchFamily="34" charset="0"/>
              </a:rPr>
              <a:t>mn</a:t>
            </a:r>
            <a:endParaRPr lang="en-US" altLang="ko-KR" sz="3600" b="1" dirty="0">
              <a:solidFill>
                <a:schemeClr val="accent1"/>
              </a:solidFill>
              <a:latin typeface="+mj-lt"/>
              <a:cs typeface="Arial" panose="020B0604020202020204" pitchFamily="34" charset="0"/>
            </a:endParaRPr>
          </a:p>
          <a:p>
            <a:r>
              <a:rPr lang="en-US" altLang="ko-KR" sz="3600" b="1" dirty="0" err="1">
                <a:solidFill>
                  <a:schemeClr val="bg1"/>
                </a:solidFill>
                <a:latin typeface="+mj-lt"/>
                <a:cs typeface="Arial" panose="020B0604020202020204" pitchFamily="34" charset="0"/>
              </a:rPr>
              <a:t>Pow</a:t>
            </a:r>
            <a:r>
              <a:rPr lang="en-US" altLang="ko-KR" sz="3600" b="1" dirty="0" err="1">
                <a:solidFill>
                  <a:schemeClr val="accent1"/>
                </a:solidFill>
                <a:latin typeface="+mj-lt"/>
                <a:cs typeface="Arial" panose="020B0604020202020204" pitchFamily="34" charset="0"/>
              </a:rPr>
              <a:t>erpoint</a:t>
            </a:r>
            <a:r>
              <a:rPr lang="en-US" altLang="ko-KR" sz="3600" b="1" dirty="0">
                <a:solidFill>
                  <a:schemeClr val="accent1"/>
                </a:solidFill>
                <a:latin typeface="+mj-lt"/>
                <a:cs typeface="Arial" panose="020B0604020202020204" pitchFamily="34" charset="0"/>
              </a:rPr>
              <a:t> </a:t>
            </a:r>
            <a:r>
              <a:rPr lang="en-US" altLang="ko-KR" sz="3600" b="1" dirty="0">
                <a:solidFill>
                  <a:schemeClr val="bg1"/>
                </a:solidFill>
                <a:latin typeface="+mj-lt"/>
                <a:cs typeface="Arial" panose="020B0604020202020204" pitchFamily="34" charset="0"/>
              </a:rPr>
              <a:t>Pres</a:t>
            </a:r>
            <a:r>
              <a:rPr lang="en-US" altLang="ko-KR" sz="3600" b="1" dirty="0">
                <a:solidFill>
                  <a:schemeClr val="accent1"/>
                </a:solidFill>
                <a:latin typeface="+mj-lt"/>
                <a:cs typeface="Arial" panose="020B0604020202020204" pitchFamily="34" charset="0"/>
              </a:rPr>
              <a:t>entation</a:t>
            </a:r>
            <a:r>
              <a:rPr lang="en-US" altLang="ko-KR" sz="3600" b="1" dirty="0">
                <a:solidFill>
                  <a:schemeClr val="tx1">
                    <a:lumMod val="65000"/>
                    <a:lumOff val="35000"/>
                  </a:schemeClr>
                </a:solidFill>
                <a:latin typeface="+mj-lt"/>
                <a:cs typeface="Arial" panose="020B0604020202020204" pitchFamily="34" charset="0"/>
              </a:rPr>
              <a:t> </a:t>
            </a:r>
            <a:endParaRPr lang="ko-KR" altLang="en-US" sz="3600" b="1" dirty="0">
              <a:solidFill>
                <a:schemeClr val="tx1">
                  <a:lumMod val="65000"/>
                  <a:lumOff val="35000"/>
                </a:schemeClr>
              </a:solidFill>
              <a:latin typeface="+mj-lt"/>
              <a:cs typeface="Arial" panose="020B0604020202020204" pitchFamily="34" charset="0"/>
            </a:endParaRPr>
          </a:p>
        </p:txBody>
      </p:sp>
      <p:cxnSp>
        <p:nvCxnSpPr>
          <p:cNvPr id="5" name="Straight Connector 4"/>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4920857" y="1123439"/>
            <a:ext cx="2946794" cy="4795788"/>
            <a:chOff x="4406505" y="1014865"/>
            <a:chExt cx="3861193" cy="4795788"/>
          </a:xfrm>
        </p:grpSpPr>
        <p:sp>
          <p:nvSpPr>
            <p:cNvPr id="10" name="TextBox 9"/>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en-US" altLang="ko-KR" sz="1200" dirty="0">
                <a:solidFill>
                  <a:schemeClr val="tx1">
                    <a:lumMod val="75000"/>
                    <a:lumOff val="25000"/>
                  </a:schemeClr>
                </a:solidFill>
                <a:cs typeface="Arial" panose="020B0604020202020204" pitchFamily="34" charset="0"/>
              </a:endParaRPr>
            </a:p>
          </p:txBody>
        </p:sp>
        <p:sp>
          <p:nvSpPr>
            <p:cNvPr id="11" name="TextBox 10"/>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anose="020B0604020202020204" pitchFamily="34" charset="0"/>
                </a:rPr>
                <a:t>Easy to change colors.</a:t>
              </a:r>
              <a:endParaRPr lang="ko-KR" altLang="en-US" sz="2000" b="1" dirty="0">
                <a:solidFill>
                  <a:schemeClr val="accent1"/>
                </a:solidFill>
                <a:cs typeface="Arial" panose="020B0604020202020204" pitchFamily="34" charset="0"/>
              </a:endParaRPr>
            </a:p>
          </p:txBody>
        </p:sp>
      </p:grpSp>
      <p:grpSp>
        <p:nvGrpSpPr>
          <p:cNvPr id="15" name="Group 14"/>
          <p:cNvGrpSpPr/>
          <p:nvPr/>
        </p:nvGrpSpPr>
        <p:grpSpPr>
          <a:xfrm>
            <a:off x="8332587" y="1123439"/>
            <a:ext cx="2946794" cy="4795788"/>
            <a:chOff x="4406505" y="1014865"/>
            <a:chExt cx="3861193" cy="4795788"/>
          </a:xfrm>
        </p:grpSpPr>
        <p:sp>
          <p:nvSpPr>
            <p:cNvPr id="16" name="TextBox 15"/>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anose="020B0604020202020204"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endParaRPr lang="en-US" altLang="ko-KR" sz="1200" dirty="0">
                <a:solidFill>
                  <a:schemeClr val="tx1">
                    <a:lumMod val="75000"/>
                    <a:lumOff val="25000"/>
                  </a:schemeClr>
                </a:solidFill>
                <a:cs typeface="Arial" panose="020B0604020202020204" pitchFamily="34" charset="0"/>
              </a:endParaRPr>
            </a:p>
            <a:p>
              <a:endParaRPr lang="en-US" altLang="ko-KR" sz="1200" dirty="0">
                <a:solidFill>
                  <a:schemeClr val="tx1">
                    <a:lumMod val="75000"/>
                    <a:lumOff val="25000"/>
                  </a:schemeClr>
                </a:solidFill>
                <a:cs typeface="Arial" panose="020B0604020202020204" pitchFamily="34" charset="0"/>
              </a:endParaRPr>
            </a:p>
            <a:p>
              <a:r>
                <a:rPr lang="en-US" altLang="ko-KR" sz="1200" dirty="0">
                  <a:solidFill>
                    <a:schemeClr val="tx1">
                      <a:lumMod val="75000"/>
                      <a:lumOff val="25000"/>
                    </a:schemeClr>
                  </a:solidFill>
                  <a:cs typeface="Arial" panose="020B0604020202020204" pitchFamily="34" charset="0"/>
                </a:rPr>
                <a:t>Get a modern PowerPoint  Presentation that is beautifully designed. </a:t>
              </a:r>
              <a:endParaRPr lang="en-US" altLang="ko-KR" sz="1200" dirty="0">
                <a:solidFill>
                  <a:schemeClr val="tx1">
                    <a:lumMod val="75000"/>
                    <a:lumOff val="25000"/>
                  </a:schemeClr>
                </a:solidFill>
                <a:cs typeface="Arial" panose="020B0604020202020204" pitchFamily="34" charset="0"/>
              </a:endParaRPr>
            </a:p>
          </p:txBody>
        </p:sp>
        <p:sp>
          <p:nvSpPr>
            <p:cNvPr id="17" name="TextBox 16"/>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anose="020B0604020202020204" pitchFamily="34" charset="0"/>
                </a:rPr>
                <a:t>Easy to change colors.</a:t>
              </a:r>
              <a:endParaRPr lang="ko-KR" altLang="en-US" sz="2000" b="1" dirty="0">
                <a:solidFill>
                  <a:schemeClr val="accent1"/>
                </a:solidFill>
                <a:cs typeface="Arial" panose="020B0604020202020204" pitchFamily="34" charset="0"/>
              </a:endParaRPr>
            </a:p>
          </p:txBody>
        </p:sp>
      </p:gr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Shape 45"/>
          <p:cNvSpPr/>
          <p:nvPr/>
        </p:nvSpPr>
        <p:spPr>
          <a:xfrm rot="10800000">
            <a:off x="-13252" y="106401"/>
            <a:ext cx="12205252" cy="4554261"/>
          </a:xfrm>
          <a:custGeom>
            <a:avLst/>
            <a:gdLst>
              <a:gd name="connsiteX0" fmla="*/ 12205252 w 12205252"/>
              <a:gd name="connsiteY0" fmla="*/ 4554261 h 4554261"/>
              <a:gd name="connsiteX1" fmla="*/ 6108196 w 12205252"/>
              <a:gd name="connsiteY1" fmla="*/ 4554261 h 4554261"/>
              <a:gd name="connsiteX2" fmla="*/ 6097056 w 12205252"/>
              <a:gd name="connsiteY2" fmla="*/ 4554261 h 4554261"/>
              <a:gd name="connsiteX3" fmla="*/ 0 w 12205252"/>
              <a:gd name="connsiteY3" fmla="*/ 4554261 h 4554261"/>
              <a:gd name="connsiteX4" fmla="*/ 0 w 12205252"/>
              <a:gd name="connsiteY4" fmla="*/ 1970835 h 4554261"/>
              <a:gd name="connsiteX5" fmla="*/ 316931 w 12205252"/>
              <a:gd name="connsiteY5" fmla="*/ 1777770 h 4554261"/>
              <a:gd name="connsiteX6" fmla="*/ 5867395 w 12205252"/>
              <a:gd name="connsiteY6" fmla="*/ 6099 h 4554261"/>
              <a:gd name="connsiteX7" fmla="*/ 6097056 w 12205252"/>
              <a:gd name="connsiteY7" fmla="*/ 282 h 4554261"/>
              <a:gd name="connsiteX8" fmla="*/ 6097056 w 12205252"/>
              <a:gd name="connsiteY8" fmla="*/ 0 h 4554261"/>
              <a:gd name="connsiteX9" fmla="*/ 6102626 w 12205252"/>
              <a:gd name="connsiteY9" fmla="*/ 141 h 4554261"/>
              <a:gd name="connsiteX10" fmla="*/ 6108196 w 12205252"/>
              <a:gd name="connsiteY10" fmla="*/ 0 h 4554261"/>
              <a:gd name="connsiteX11" fmla="*/ 6108196 w 12205252"/>
              <a:gd name="connsiteY11" fmla="*/ 282 h 4554261"/>
              <a:gd name="connsiteX12" fmla="*/ 6337857 w 12205252"/>
              <a:gd name="connsiteY12" fmla="*/ 6099 h 4554261"/>
              <a:gd name="connsiteX13" fmla="*/ 11888321 w 12205252"/>
              <a:gd name="connsiteY13" fmla="*/ 1777770 h 4554261"/>
              <a:gd name="connsiteX14" fmla="*/ 12205252 w 12205252"/>
              <a:gd name="connsiteY14" fmla="*/ 1970835 h 455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5252" h="4554261">
                <a:moveTo>
                  <a:pt x="12205252" y="4554261"/>
                </a:moveTo>
                <a:lnTo>
                  <a:pt x="6108196" y="4554261"/>
                </a:lnTo>
                <a:lnTo>
                  <a:pt x="6097056" y="4554261"/>
                </a:lnTo>
                <a:lnTo>
                  <a:pt x="0" y="4554261"/>
                </a:lnTo>
                <a:lnTo>
                  <a:pt x="0" y="1970835"/>
                </a:lnTo>
                <a:lnTo>
                  <a:pt x="316931" y="1777770"/>
                </a:lnTo>
                <a:cubicBezTo>
                  <a:pt x="2052484" y="752156"/>
                  <a:pt x="3925622" y="91603"/>
                  <a:pt x="5867395" y="6099"/>
                </a:cubicBezTo>
                <a:lnTo>
                  <a:pt x="6097056" y="282"/>
                </a:lnTo>
                <a:lnTo>
                  <a:pt x="6097056" y="0"/>
                </a:lnTo>
                <a:lnTo>
                  <a:pt x="6102626" y="141"/>
                </a:lnTo>
                <a:lnTo>
                  <a:pt x="6108196" y="0"/>
                </a:lnTo>
                <a:lnTo>
                  <a:pt x="6108196" y="282"/>
                </a:lnTo>
                <a:lnTo>
                  <a:pt x="6337857" y="6099"/>
                </a:lnTo>
                <a:cubicBezTo>
                  <a:pt x="8279630" y="91603"/>
                  <a:pt x="10152768" y="752156"/>
                  <a:pt x="11888321" y="1777770"/>
                </a:cubicBezTo>
                <a:lnTo>
                  <a:pt x="12205252" y="197083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45" name="Freeform: Shape 44"/>
          <p:cNvSpPr/>
          <p:nvPr/>
        </p:nvSpPr>
        <p:spPr>
          <a:xfrm rot="10800000">
            <a:off x="-13253" y="-14343"/>
            <a:ext cx="12205253" cy="4260743"/>
          </a:xfrm>
          <a:custGeom>
            <a:avLst/>
            <a:gdLst>
              <a:gd name="connsiteX0" fmla="*/ 12205253 w 12205253"/>
              <a:gd name="connsiteY0" fmla="*/ 4260743 h 4260743"/>
              <a:gd name="connsiteX1" fmla="*/ 6108197 w 12205253"/>
              <a:gd name="connsiteY1" fmla="*/ 4260743 h 4260743"/>
              <a:gd name="connsiteX2" fmla="*/ 6097056 w 12205253"/>
              <a:gd name="connsiteY2" fmla="*/ 4260743 h 4260743"/>
              <a:gd name="connsiteX3" fmla="*/ 0 w 12205253"/>
              <a:gd name="connsiteY3" fmla="*/ 4260743 h 4260743"/>
              <a:gd name="connsiteX4" fmla="*/ 0 w 12205253"/>
              <a:gd name="connsiteY4" fmla="*/ 2092572 h 4260743"/>
              <a:gd name="connsiteX5" fmla="*/ 5853776 w 12205253"/>
              <a:gd name="connsiteY5" fmla="*/ 6463 h 4260743"/>
              <a:gd name="connsiteX6" fmla="*/ 6097056 w 12205253"/>
              <a:gd name="connsiteY6" fmla="*/ 283 h 4260743"/>
              <a:gd name="connsiteX7" fmla="*/ 6097056 w 12205253"/>
              <a:gd name="connsiteY7" fmla="*/ 0 h 4260743"/>
              <a:gd name="connsiteX8" fmla="*/ 6102627 w 12205253"/>
              <a:gd name="connsiteY8" fmla="*/ 142 h 4260743"/>
              <a:gd name="connsiteX9" fmla="*/ 6108197 w 12205253"/>
              <a:gd name="connsiteY9" fmla="*/ 0 h 4260743"/>
              <a:gd name="connsiteX10" fmla="*/ 6108197 w 12205253"/>
              <a:gd name="connsiteY10" fmla="*/ 283 h 4260743"/>
              <a:gd name="connsiteX11" fmla="*/ 6351477 w 12205253"/>
              <a:gd name="connsiteY11" fmla="*/ 6463 h 4260743"/>
              <a:gd name="connsiteX12" fmla="*/ 12205253 w 12205253"/>
              <a:gd name="connsiteY12" fmla="*/ 2092572 h 426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05253" h="4260743">
                <a:moveTo>
                  <a:pt x="12205253" y="4260743"/>
                </a:moveTo>
                <a:lnTo>
                  <a:pt x="6108197" y="4260743"/>
                </a:lnTo>
                <a:lnTo>
                  <a:pt x="6097056" y="4260743"/>
                </a:lnTo>
                <a:lnTo>
                  <a:pt x="0" y="4260743"/>
                </a:lnTo>
                <a:lnTo>
                  <a:pt x="0" y="2092572"/>
                </a:lnTo>
                <a:cubicBezTo>
                  <a:pt x="1804410" y="894751"/>
                  <a:pt x="3787342" y="102922"/>
                  <a:pt x="5853776" y="6463"/>
                </a:cubicBezTo>
                <a:lnTo>
                  <a:pt x="6097056" y="283"/>
                </a:lnTo>
                <a:lnTo>
                  <a:pt x="6097056" y="0"/>
                </a:lnTo>
                <a:lnTo>
                  <a:pt x="6102627" y="142"/>
                </a:lnTo>
                <a:lnTo>
                  <a:pt x="6108197" y="0"/>
                </a:lnTo>
                <a:lnTo>
                  <a:pt x="6108197" y="283"/>
                </a:lnTo>
                <a:lnTo>
                  <a:pt x="6351477" y="6463"/>
                </a:lnTo>
                <a:cubicBezTo>
                  <a:pt x="8417911" y="102922"/>
                  <a:pt x="10400843" y="894751"/>
                  <a:pt x="12205253" y="209257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grpSp>
        <p:nvGrpSpPr>
          <p:cNvPr id="29" name="Group 28"/>
          <p:cNvGrpSpPr/>
          <p:nvPr/>
        </p:nvGrpSpPr>
        <p:grpSpPr>
          <a:xfrm>
            <a:off x="4484074" y="775337"/>
            <a:ext cx="3203975" cy="2734590"/>
            <a:chOff x="3703721" y="1693521"/>
            <a:chExt cx="4784558" cy="4083617"/>
          </a:xfrm>
        </p:grpSpPr>
        <p:sp>
          <p:nvSpPr>
            <p:cNvPr id="20" name="Freeform: Shape 19"/>
            <p:cNvSpPr/>
            <p:nvPr/>
          </p:nvSpPr>
          <p:spPr>
            <a:xfrm rot="10800000">
              <a:off x="5245982" y="3779082"/>
              <a:ext cx="318709" cy="1998054"/>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2"/>
            </a:solidFill>
            <a:ln w="9525" cap="flat">
              <a:noFill/>
              <a:prstDash val="solid"/>
              <a:miter/>
            </a:ln>
          </p:spPr>
          <p:txBody>
            <a:bodyPr rtlCol="0" anchor="ctr"/>
            <a:lstStyle/>
            <a:p>
              <a:endParaRPr lang="en-US"/>
            </a:p>
          </p:txBody>
        </p:sp>
        <p:sp>
          <p:nvSpPr>
            <p:cNvPr id="28" name="Freeform: Shape 27"/>
            <p:cNvSpPr/>
            <p:nvPr/>
          </p:nvSpPr>
          <p:spPr>
            <a:xfrm rot="10800000">
              <a:off x="5745093" y="3765944"/>
              <a:ext cx="728346" cy="2011194"/>
            </a:xfrm>
            <a:custGeom>
              <a:avLst/>
              <a:gdLst>
                <a:gd name="connsiteX0" fmla="*/ 144874 w 728345"/>
                <a:gd name="connsiteY0" fmla="*/ 806768 h 2011193"/>
                <a:gd name="connsiteX1" fmla="*/ 173449 w 728345"/>
                <a:gd name="connsiteY1" fmla="*/ 782955 h 2011193"/>
                <a:gd name="connsiteX2" fmla="*/ 173449 w 728345"/>
                <a:gd name="connsiteY2" fmla="*/ 165735 h 2011193"/>
                <a:gd name="connsiteX3" fmla="*/ 144874 w 728345"/>
                <a:gd name="connsiteY3" fmla="*/ 141923 h 2011193"/>
                <a:gd name="connsiteX4" fmla="*/ 116299 w 728345"/>
                <a:gd name="connsiteY4" fmla="*/ 165735 h 2011193"/>
                <a:gd name="connsiteX5" fmla="*/ 116299 w 728345"/>
                <a:gd name="connsiteY5" fmla="*/ 782955 h 2011193"/>
                <a:gd name="connsiteX6" fmla="*/ 144874 w 728345"/>
                <a:gd name="connsiteY6" fmla="*/ 806768 h 2011193"/>
                <a:gd name="connsiteX7" fmla="*/ 256316 w 728345"/>
                <a:gd name="connsiteY7" fmla="*/ 806768 h 2011193"/>
                <a:gd name="connsiteX8" fmla="*/ 284891 w 728345"/>
                <a:gd name="connsiteY8" fmla="*/ 782955 h 2011193"/>
                <a:gd name="connsiteX9" fmla="*/ 284891 w 728345"/>
                <a:gd name="connsiteY9" fmla="*/ 165735 h 2011193"/>
                <a:gd name="connsiteX10" fmla="*/ 256316 w 728345"/>
                <a:gd name="connsiteY10" fmla="*/ 141923 h 2011193"/>
                <a:gd name="connsiteX11" fmla="*/ 227741 w 728345"/>
                <a:gd name="connsiteY11" fmla="*/ 165735 h 2011193"/>
                <a:gd name="connsiteX12" fmla="*/ 227741 w 728345"/>
                <a:gd name="connsiteY12" fmla="*/ 782955 h 2011193"/>
                <a:gd name="connsiteX13" fmla="*/ 256316 w 728345"/>
                <a:gd name="connsiteY13" fmla="*/ 806768 h 2011193"/>
                <a:gd name="connsiteX14" fmla="*/ 367759 w 728345"/>
                <a:gd name="connsiteY14" fmla="*/ 806768 h 2011193"/>
                <a:gd name="connsiteX15" fmla="*/ 396334 w 728345"/>
                <a:gd name="connsiteY15" fmla="*/ 782955 h 2011193"/>
                <a:gd name="connsiteX16" fmla="*/ 396334 w 728345"/>
                <a:gd name="connsiteY16" fmla="*/ 165735 h 2011193"/>
                <a:gd name="connsiteX17" fmla="*/ 367759 w 728345"/>
                <a:gd name="connsiteY17" fmla="*/ 141923 h 2011193"/>
                <a:gd name="connsiteX18" fmla="*/ 339184 w 728345"/>
                <a:gd name="connsiteY18" fmla="*/ 165735 h 2011193"/>
                <a:gd name="connsiteX19" fmla="*/ 339184 w 728345"/>
                <a:gd name="connsiteY19" fmla="*/ 782955 h 2011193"/>
                <a:gd name="connsiteX20" fmla="*/ 367759 w 728345"/>
                <a:gd name="connsiteY20" fmla="*/ 806768 h 2011193"/>
                <a:gd name="connsiteX21" fmla="*/ 479202 w 728345"/>
                <a:gd name="connsiteY21" fmla="*/ 806768 h 2011193"/>
                <a:gd name="connsiteX22" fmla="*/ 507777 w 728345"/>
                <a:gd name="connsiteY22" fmla="*/ 782955 h 2011193"/>
                <a:gd name="connsiteX23" fmla="*/ 507777 w 728345"/>
                <a:gd name="connsiteY23" fmla="*/ 165735 h 2011193"/>
                <a:gd name="connsiteX24" fmla="*/ 479202 w 728345"/>
                <a:gd name="connsiteY24" fmla="*/ 141923 h 2011193"/>
                <a:gd name="connsiteX25" fmla="*/ 450627 w 728345"/>
                <a:gd name="connsiteY25" fmla="*/ 165735 h 2011193"/>
                <a:gd name="connsiteX26" fmla="*/ 450627 w 728345"/>
                <a:gd name="connsiteY26" fmla="*/ 782955 h 2011193"/>
                <a:gd name="connsiteX27" fmla="*/ 479202 w 728345"/>
                <a:gd name="connsiteY27" fmla="*/ 806768 h 2011193"/>
                <a:gd name="connsiteX28" fmla="*/ 590644 w 728345"/>
                <a:gd name="connsiteY28" fmla="*/ 806768 h 2011193"/>
                <a:gd name="connsiteX29" fmla="*/ 619219 w 728345"/>
                <a:gd name="connsiteY29" fmla="*/ 782955 h 2011193"/>
                <a:gd name="connsiteX30" fmla="*/ 619219 w 728345"/>
                <a:gd name="connsiteY30" fmla="*/ 165735 h 2011193"/>
                <a:gd name="connsiteX31" fmla="*/ 590644 w 728345"/>
                <a:gd name="connsiteY31" fmla="*/ 141923 h 2011193"/>
                <a:gd name="connsiteX32" fmla="*/ 562069 w 728345"/>
                <a:gd name="connsiteY32" fmla="*/ 165735 h 2011193"/>
                <a:gd name="connsiteX33" fmla="*/ 562069 w 728345"/>
                <a:gd name="connsiteY33" fmla="*/ 782955 h 2011193"/>
                <a:gd name="connsiteX34" fmla="*/ 590644 w 728345"/>
                <a:gd name="connsiteY34" fmla="*/ 806768 h 2011193"/>
                <a:gd name="connsiteX35" fmla="*/ 466876 w 728345"/>
                <a:gd name="connsiteY35" fmla="*/ 2011193 h 2011193"/>
                <a:gd name="connsiteX36" fmla="*/ 278033 w 728345"/>
                <a:gd name="connsiteY36" fmla="*/ 2011193 h 2011193"/>
                <a:gd name="connsiteX37" fmla="*/ 278033 w 728345"/>
                <a:gd name="connsiteY37" fmla="*/ 1370582 h 2011193"/>
                <a:gd name="connsiteX38" fmla="*/ 322039 w 728345"/>
                <a:gd name="connsiteY38" fmla="*/ 1370582 h 2011193"/>
                <a:gd name="connsiteX39" fmla="*/ 322039 w 728345"/>
                <a:gd name="connsiteY39" fmla="*/ 888683 h 2011193"/>
                <a:gd name="connsiteX40" fmla="*/ 143922 w 728345"/>
                <a:gd name="connsiteY40" fmla="*/ 888683 h 2011193"/>
                <a:gd name="connsiteX41" fmla="*/ 39147 w 728345"/>
                <a:gd name="connsiteY41" fmla="*/ 783908 h 2011193"/>
                <a:gd name="connsiteX42" fmla="*/ 1047 w 728345"/>
                <a:gd name="connsiteY42" fmla="*/ 228600 h 2011193"/>
                <a:gd name="connsiteX43" fmla="*/ 229647 w 728345"/>
                <a:gd name="connsiteY43" fmla="*/ 0 h 2011193"/>
                <a:gd name="connsiteX44" fmla="*/ 499204 w 728345"/>
                <a:gd name="connsiteY44" fmla="*/ 0 h 2011193"/>
                <a:gd name="connsiteX45" fmla="*/ 726852 w 728345"/>
                <a:gd name="connsiteY45" fmla="*/ 228600 h 2011193"/>
                <a:gd name="connsiteX46" fmla="*/ 688752 w 728345"/>
                <a:gd name="connsiteY46" fmla="*/ 783908 h 2011193"/>
                <a:gd name="connsiteX47" fmla="*/ 583977 w 728345"/>
                <a:gd name="connsiteY47" fmla="*/ 888683 h 2011193"/>
                <a:gd name="connsiteX48" fmla="*/ 412527 w 728345"/>
                <a:gd name="connsiteY48" fmla="*/ 888683 h 2011193"/>
                <a:gd name="connsiteX49" fmla="*/ 412527 w 728345"/>
                <a:gd name="connsiteY49" fmla="*/ 1370582 h 2011193"/>
                <a:gd name="connsiteX50" fmla="*/ 466876 w 728345"/>
                <a:gd name="connsiteY50" fmla="*/ 1370582 h 201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28345" h="2011193">
                  <a:moveTo>
                    <a:pt x="144874" y="806768"/>
                  </a:moveTo>
                  <a:cubicBezTo>
                    <a:pt x="160114" y="806768"/>
                    <a:pt x="173449" y="796290"/>
                    <a:pt x="173449" y="782955"/>
                  </a:cubicBezTo>
                  <a:lnTo>
                    <a:pt x="173449" y="165735"/>
                  </a:lnTo>
                  <a:cubicBezTo>
                    <a:pt x="173449" y="152400"/>
                    <a:pt x="161066" y="141923"/>
                    <a:pt x="144874" y="141923"/>
                  </a:cubicBezTo>
                  <a:cubicBezTo>
                    <a:pt x="129634" y="141923"/>
                    <a:pt x="116299" y="152400"/>
                    <a:pt x="116299" y="165735"/>
                  </a:cubicBezTo>
                  <a:lnTo>
                    <a:pt x="116299" y="782955"/>
                  </a:lnTo>
                  <a:cubicBezTo>
                    <a:pt x="116299" y="796290"/>
                    <a:pt x="128681" y="806768"/>
                    <a:pt x="144874" y="806768"/>
                  </a:cubicBezTo>
                  <a:close/>
                  <a:moveTo>
                    <a:pt x="256316" y="806768"/>
                  </a:moveTo>
                  <a:cubicBezTo>
                    <a:pt x="271556" y="806768"/>
                    <a:pt x="284891" y="796290"/>
                    <a:pt x="284891" y="782955"/>
                  </a:cubicBezTo>
                  <a:lnTo>
                    <a:pt x="284891" y="165735"/>
                  </a:lnTo>
                  <a:cubicBezTo>
                    <a:pt x="284891" y="152400"/>
                    <a:pt x="272509" y="141923"/>
                    <a:pt x="256316" y="141923"/>
                  </a:cubicBezTo>
                  <a:cubicBezTo>
                    <a:pt x="241077" y="141923"/>
                    <a:pt x="227741" y="152400"/>
                    <a:pt x="227741" y="165735"/>
                  </a:cubicBezTo>
                  <a:lnTo>
                    <a:pt x="227741" y="782955"/>
                  </a:lnTo>
                  <a:cubicBezTo>
                    <a:pt x="227741" y="796290"/>
                    <a:pt x="240124" y="806768"/>
                    <a:pt x="256316" y="806768"/>
                  </a:cubicBezTo>
                  <a:close/>
                  <a:moveTo>
                    <a:pt x="367759" y="806768"/>
                  </a:moveTo>
                  <a:cubicBezTo>
                    <a:pt x="382999" y="806768"/>
                    <a:pt x="396334" y="796290"/>
                    <a:pt x="396334" y="782955"/>
                  </a:cubicBezTo>
                  <a:lnTo>
                    <a:pt x="396334" y="165735"/>
                  </a:lnTo>
                  <a:cubicBezTo>
                    <a:pt x="396334" y="152400"/>
                    <a:pt x="383952" y="141923"/>
                    <a:pt x="367759" y="141923"/>
                  </a:cubicBezTo>
                  <a:cubicBezTo>
                    <a:pt x="352519" y="141923"/>
                    <a:pt x="339184" y="152400"/>
                    <a:pt x="339184" y="165735"/>
                  </a:cubicBezTo>
                  <a:lnTo>
                    <a:pt x="339184" y="782955"/>
                  </a:lnTo>
                  <a:cubicBezTo>
                    <a:pt x="339184" y="796290"/>
                    <a:pt x="351566" y="806768"/>
                    <a:pt x="367759" y="806768"/>
                  </a:cubicBezTo>
                  <a:close/>
                  <a:moveTo>
                    <a:pt x="479202" y="806768"/>
                  </a:moveTo>
                  <a:cubicBezTo>
                    <a:pt x="494441" y="806768"/>
                    <a:pt x="507777" y="796290"/>
                    <a:pt x="507777" y="782955"/>
                  </a:cubicBezTo>
                  <a:lnTo>
                    <a:pt x="507777" y="165735"/>
                  </a:lnTo>
                  <a:cubicBezTo>
                    <a:pt x="507777" y="152400"/>
                    <a:pt x="495394" y="141923"/>
                    <a:pt x="479202" y="141923"/>
                  </a:cubicBezTo>
                  <a:cubicBezTo>
                    <a:pt x="463961" y="141923"/>
                    <a:pt x="450627" y="152400"/>
                    <a:pt x="450627" y="165735"/>
                  </a:cubicBezTo>
                  <a:lnTo>
                    <a:pt x="450627" y="782955"/>
                  </a:lnTo>
                  <a:cubicBezTo>
                    <a:pt x="450627" y="796290"/>
                    <a:pt x="463009" y="806768"/>
                    <a:pt x="479202" y="806768"/>
                  </a:cubicBezTo>
                  <a:close/>
                  <a:moveTo>
                    <a:pt x="590644" y="806768"/>
                  </a:moveTo>
                  <a:cubicBezTo>
                    <a:pt x="605884" y="806768"/>
                    <a:pt x="619219" y="796290"/>
                    <a:pt x="619219" y="782955"/>
                  </a:cubicBezTo>
                  <a:lnTo>
                    <a:pt x="619219" y="165735"/>
                  </a:lnTo>
                  <a:cubicBezTo>
                    <a:pt x="619219" y="152400"/>
                    <a:pt x="606836" y="141923"/>
                    <a:pt x="590644" y="141923"/>
                  </a:cubicBezTo>
                  <a:cubicBezTo>
                    <a:pt x="575404" y="141923"/>
                    <a:pt x="562069" y="152400"/>
                    <a:pt x="562069" y="165735"/>
                  </a:cubicBezTo>
                  <a:lnTo>
                    <a:pt x="562069" y="782955"/>
                  </a:lnTo>
                  <a:cubicBezTo>
                    <a:pt x="562069" y="796290"/>
                    <a:pt x="574452" y="806768"/>
                    <a:pt x="590644" y="806768"/>
                  </a:cubicBezTo>
                  <a:close/>
                  <a:moveTo>
                    <a:pt x="466876" y="2011193"/>
                  </a:moveTo>
                  <a:lnTo>
                    <a:pt x="278033" y="2011193"/>
                  </a:lnTo>
                  <a:lnTo>
                    <a:pt x="278033" y="1370582"/>
                  </a:lnTo>
                  <a:lnTo>
                    <a:pt x="322039" y="1370582"/>
                  </a:lnTo>
                  <a:lnTo>
                    <a:pt x="322039" y="888683"/>
                  </a:lnTo>
                  <a:lnTo>
                    <a:pt x="143922" y="888683"/>
                  </a:lnTo>
                  <a:cubicBezTo>
                    <a:pt x="86772" y="888683"/>
                    <a:pt x="39147" y="842010"/>
                    <a:pt x="39147" y="783908"/>
                  </a:cubicBezTo>
                  <a:lnTo>
                    <a:pt x="1047" y="228600"/>
                  </a:lnTo>
                  <a:cubicBezTo>
                    <a:pt x="-12289" y="34290"/>
                    <a:pt x="103916" y="0"/>
                    <a:pt x="229647" y="0"/>
                  </a:cubicBezTo>
                  <a:lnTo>
                    <a:pt x="499204" y="0"/>
                  </a:lnTo>
                  <a:cubicBezTo>
                    <a:pt x="624934" y="0"/>
                    <a:pt x="743044" y="36195"/>
                    <a:pt x="726852" y="228600"/>
                  </a:cubicBezTo>
                  <a:lnTo>
                    <a:pt x="688752" y="783908"/>
                  </a:lnTo>
                  <a:cubicBezTo>
                    <a:pt x="688752" y="841058"/>
                    <a:pt x="642079" y="888683"/>
                    <a:pt x="583977" y="888683"/>
                  </a:cubicBezTo>
                  <a:lnTo>
                    <a:pt x="412527" y="888683"/>
                  </a:lnTo>
                  <a:lnTo>
                    <a:pt x="412527" y="1370582"/>
                  </a:lnTo>
                  <a:lnTo>
                    <a:pt x="466876" y="1370582"/>
                  </a:lnTo>
                  <a:close/>
                </a:path>
              </a:pathLst>
            </a:custGeom>
            <a:solidFill>
              <a:schemeClr val="accent2"/>
            </a:solidFill>
            <a:ln w="9525" cap="flat">
              <a:noFill/>
              <a:prstDash val="solid"/>
              <a:miter/>
            </a:ln>
          </p:spPr>
          <p:txBody>
            <a:bodyPr wrap="square" rtlCol="0" anchor="ctr">
              <a:noAutofit/>
            </a:bodyPr>
            <a:lstStyle/>
            <a:p>
              <a:endParaRPr lang="en-US"/>
            </a:p>
          </p:txBody>
        </p:sp>
        <p:sp>
          <p:nvSpPr>
            <p:cNvPr id="25" name="Freeform: Shape 24"/>
            <p:cNvSpPr/>
            <p:nvPr/>
          </p:nvSpPr>
          <p:spPr>
            <a:xfrm rot="10800000">
              <a:off x="6653842" y="3765946"/>
              <a:ext cx="513143" cy="201119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2"/>
            </a:solidFill>
            <a:ln w="9525" cap="flat">
              <a:noFill/>
              <a:prstDash val="solid"/>
              <a:miter/>
            </a:ln>
          </p:spPr>
          <p:txBody>
            <a:bodyPr rtlCol="0" anchor="ctr"/>
            <a:lstStyle/>
            <a:p>
              <a:endParaRPr lang="en-US"/>
            </a:p>
          </p:txBody>
        </p:sp>
        <p:sp>
          <p:nvSpPr>
            <p:cNvPr id="13" name="Freeform: Shape 12"/>
            <p:cNvSpPr/>
            <p:nvPr/>
          </p:nvSpPr>
          <p:spPr>
            <a:xfrm>
              <a:off x="4994315" y="1693521"/>
              <a:ext cx="2203369" cy="180603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2"/>
            </a:solidFill>
            <a:ln w="9525" cap="flat">
              <a:noFill/>
              <a:prstDash val="solid"/>
              <a:miter/>
            </a:ln>
          </p:spPr>
          <p:txBody>
            <a:bodyPr rtlCol="0" anchor="ctr"/>
            <a:lstStyle/>
            <a:p>
              <a:endParaRPr lang="en-US" dirty="0"/>
            </a:p>
          </p:txBody>
        </p:sp>
        <p:sp>
          <p:nvSpPr>
            <p:cNvPr id="12" name="Freeform: Shape 11"/>
            <p:cNvSpPr/>
            <p:nvPr/>
          </p:nvSpPr>
          <p:spPr>
            <a:xfrm flipH="1">
              <a:off x="3703721" y="3286765"/>
              <a:ext cx="4784558" cy="622090"/>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solidFill>
              <a:schemeClr val="accent4"/>
            </a:solidFill>
            <a:ln w="38100" cap="flat">
              <a:solidFill>
                <a:schemeClr val="accent2"/>
              </a:solidFill>
              <a:prstDash val="solid"/>
              <a:miter/>
            </a:ln>
          </p:spPr>
          <p:txBody>
            <a:bodyPr rtlCol="0" anchor="ctr"/>
            <a:lstStyle/>
            <a:p>
              <a:endParaRPr lang="en-US" dirty="0"/>
            </a:p>
          </p:txBody>
        </p:sp>
      </p:grpSp>
      <p:sp>
        <p:nvSpPr>
          <p:cNvPr id="18" name="Text Placeholder 1"/>
          <p:cNvSpPr txBox="1"/>
          <p:nvPr/>
        </p:nvSpPr>
        <p:spPr>
          <a:xfrm>
            <a:off x="-9938" y="5036524"/>
            <a:ext cx="12192000" cy="857296"/>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5400" dirty="0"/>
              <a:t>Thank you</a:t>
            </a:r>
            <a:endParaRPr lang="en-US" sz="5400" dirty="0"/>
          </a:p>
        </p:txBody>
      </p:sp>
      <p:sp>
        <p:nvSpPr>
          <p:cNvPr id="19" name="Text Placeholder 2"/>
          <p:cNvSpPr txBox="1"/>
          <p:nvPr/>
        </p:nvSpPr>
        <p:spPr>
          <a:xfrm>
            <a:off x="4517334" y="5968157"/>
            <a:ext cx="3157332" cy="301523"/>
          </a:xfrm>
          <a:prstGeom prst="roundRect">
            <a:avLst>
              <a:gd name="adj" fmla="val 29852"/>
            </a:avLst>
          </a:prstGeom>
          <a:solidFill>
            <a:schemeClr val="accent2"/>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800" dirty="0">
                <a:solidFill>
                  <a:schemeClr val="bg1"/>
                </a:solidFill>
              </a:rPr>
              <a:t>Insert your subtitle here</a:t>
            </a:r>
            <a:endParaRPr lang="en-US" altLang="ko-KR" sz="1800" dirty="0">
              <a:solidFill>
                <a:schemeClr val="bg1"/>
              </a:solidFill>
            </a:endParaRPr>
          </a:p>
        </p:txBody>
      </p:sp>
      <p:sp>
        <p:nvSpPr>
          <p:cNvPr id="30" name="Rectangle 29"/>
          <p:cNvSpPr/>
          <p:nvPr/>
        </p:nvSpPr>
        <p:spPr>
          <a:xfrm>
            <a:off x="5145226" y="1862439"/>
            <a:ext cx="1881669" cy="369332"/>
          </a:xfrm>
          <a:prstGeom prst="rect">
            <a:avLst/>
          </a:prstGeom>
        </p:spPr>
        <p:txBody>
          <a:bodyPr wrap="none">
            <a:spAutoFit/>
          </a:bodyPr>
          <a:lstStyle/>
          <a:p>
            <a:pPr algn="ctr"/>
            <a:r>
              <a:rPr lang="en-US" dirty="0">
                <a:solidFill>
                  <a:schemeClr val="accent2"/>
                </a:solidFill>
              </a:rPr>
              <a:t>SPECIAL FOOD</a:t>
            </a:r>
            <a:endParaRPr lang="en-US" dirty="0">
              <a:solidFill>
                <a:schemeClr val="accent2"/>
              </a:solidFill>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501545"/>
            <a:ext cx="11573197" cy="724247"/>
          </a:xfrm>
        </p:spPr>
        <p:txBody>
          <a:bodyPr>
            <a:normAutofit fontScale="92500" lnSpcReduction="10000"/>
          </a:bodyPr>
          <a:lstStyle/>
          <a:p>
            <a:r>
              <a:rPr lang="en-US" dirty="0"/>
              <a:t>Fully Editable Shapes</a:t>
            </a:r>
            <a:endParaRPr lang="en-US" dirty="0"/>
          </a:p>
        </p:txBody>
      </p:sp>
      <p:cxnSp>
        <p:nvCxnSpPr>
          <p:cNvPr id="5" name="Straight Connector 4"/>
          <p:cNvCxnSpPr/>
          <p:nvPr/>
        </p:nvCxnSpPr>
        <p:spPr>
          <a:xfrm>
            <a:off x="-8792" y="1417566"/>
            <a:ext cx="12192000"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7" name="Group 6"/>
          <p:cNvGrpSpPr/>
          <p:nvPr/>
        </p:nvGrpSpPr>
        <p:grpSpPr>
          <a:xfrm rot="10800000">
            <a:off x="628961" y="1328114"/>
            <a:ext cx="493544" cy="2049658"/>
            <a:chOff x="6144030" y="3897930"/>
            <a:chExt cx="647700" cy="2689860"/>
          </a:xfrm>
          <a:solidFill>
            <a:schemeClr val="accent4"/>
          </a:solidFill>
        </p:grpSpPr>
        <p:sp>
          <p:nvSpPr>
            <p:cNvPr id="17" name="Freeform: Shape 16"/>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18" name="Freeform: Shape 17"/>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19" name="Freeform: Shape 18"/>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0" name="Freeform: Shape 19"/>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8" name="Group 7"/>
          <p:cNvGrpSpPr/>
          <p:nvPr/>
        </p:nvGrpSpPr>
        <p:grpSpPr>
          <a:xfrm rot="10800000">
            <a:off x="1942319" y="1328114"/>
            <a:ext cx="551608" cy="2044577"/>
            <a:chOff x="7734611" y="3897930"/>
            <a:chExt cx="723900" cy="2683192"/>
          </a:xfrm>
          <a:solidFill>
            <a:schemeClr val="accent4"/>
          </a:solidFill>
        </p:grpSpPr>
        <p:sp>
          <p:nvSpPr>
            <p:cNvPr id="14" name="Freeform: Shape 13"/>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5" name="Freeform: Shape 14"/>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16" name="Freeform: Shape 15"/>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9" name="Group 8"/>
          <p:cNvGrpSpPr/>
          <p:nvPr/>
        </p:nvGrpSpPr>
        <p:grpSpPr>
          <a:xfrm rot="10800000">
            <a:off x="1329188" y="1328114"/>
            <a:ext cx="406448" cy="2010465"/>
            <a:chOff x="6983182" y="3979845"/>
            <a:chExt cx="533400" cy="2638425"/>
          </a:xfrm>
          <a:solidFill>
            <a:schemeClr val="accent4"/>
          </a:solidFill>
        </p:grpSpPr>
        <p:sp>
          <p:nvSpPr>
            <p:cNvPr id="11" name="Freeform: Shape 10"/>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2" name="Freeform: Shape 11"/>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3" name="Freeform: Shape 12"/>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0" name="Freeform: Shape 9"/>
          <p:cNvSpPr/>
          <p:nvPr/>
        </p:nvSpPr>
        <p:spPr>
          <a:xfrm rot="10800000">
            <a:off x="2700610" y="1328114"/>
            <a:ext cx="518467" cy="2032055"/>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4"/>
          </a:solidFill>
          <a:ln w="9525" cap="flat">
            <a:noFill/>
            <a:prstDash val="solid"/>
            <a:miter/>
          </a:ln>
        </p:spPr>
        <p:txBody>
          <a:bodyPr rtlCol="0" anchor="ctr"/>
          <a:lstStyle/>
          <a:p>
            <a:endParaRPr lang="en-US"/>
          </a:p>
        </p:txBody>
      </p:sp>
      <p:sp>
        <p:nvSpPr>
          <p:cNvPr id="21" name="Freeform: Shape 20"/>
          <p:cNvSpPr/>
          <p:nvPr/>
        </p:nvSpPr>
        <p:spPr>
          <a:xfrm rot="10800000">
            <a:off x="4674459" y="1328114"/>
            <a:ext cx="457200" cy="1628775"/>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p:cNvSpPr/>
          <p:nvPr/>
        </p:nvSpPr>
        <p:spPr>
          <a:xfrm rot="10800000">
            <a:off x="4220126" y="1328114"/>
            <a:ext cx="247650" cy="1552575"/>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4"/>
          </a:solidFill>
          <a:ln w="9525" cap="flat">
            <a:noFill/>
            <a:prstDash val="solid"/>
            <a:miter/>
          </a:ln>
        </p:spPr>
        <p:txBody>
          <a:bodyPr rtlCol="0" anchor="ctr"/>
          <a:lstStyle/>
          <a:p>
            <a:endParaRPr lang="en-US"/>
          </a:p>
        </p:txBody>
      </p:sp>
      <p:sp>
        <p:nvSpPr>
          <p:cNvPr id="23" name="Freeform: Shape 22"/>
          <p:cNvSpPr/>
          <p:nvPr/>
        </p:nvSpPr>
        <p:spPr>
          <a:xfrm rot="10800000">
            <a:off x="3794368" y="1328114"/>
            <a:ext cx="219075" cy="1609725"/>
          </a:xfrm>
          <a:custGeom>
            <a:avLst/>
            <a:gdLst>
              <a:gd name="connsiteX0" fmla="*/ 227120 w 219075"/>
              <a:gd name="connsiteY0" fmla="*/ 420053 h 1609725"/>
              <a:gd name="connsiteX1" fmla="*/ 189020 w 219075"/>
              <a:gd name="connsiteY1" fmla="*/ 0 h 1609725"/>
              <a:gd name="connsiteX2" fmla="*/ 92817 w 219075"/>
              <a:gd name="connsiteY2" fmla="*/ 216217 h 1609725"/>
              <a:gd name="connsiteX3" fmla="*/ 425 w 219075"/>
              <a:gd name="connsiteY3" fmla="*/ 960120 h 1609725"/>
              <a:gd name="connsiteX4" fmla="*/ 38525 w 219075"/>
              <a:gd name="connsiteY4" fmla="*/ 1005840 h 1609725"/>
              <a:gd name="connsiteX5" fmla="*/ 116630 w 219075"/>
              <a:gd name="connsiteY5" fmla="*/ 1044893 h 1609725"/>
              <a:gd name="connsiteX6" fmla="*/ 121392 w 219075"/>
              <a:gd name="connsiteY6" fmla="*/ 1044893 h 1609725"/>
              <a:gd name="connsiteX7" fmla="*/ 120440 w 219075"/>
              <a:gd name="connsiteY7" fmla="*/ 1071563 h 1609725"/>
              <a:gd name="connsiteX8" fmla="*/ 105200 w 219075"/>
              <a:gd name="connsiteY8" fmla="*/ 1196340 h 1609725"/>
              <a:gd name="connsiteX9" fmla="*/ 101390 w 219075"/>
              <a:gd name="connsiteY9" fmla="*/ 1486853 h 1609725"/>
              <a:gd name="connsiteX10" fmla="*/ 74720 w 219075"/>
              <a:gd name="connsiteY10" fmla="*/ 1542098 h 1609725"/>
              <a:gd name="connsiteX11" fmla="*/ 146157 w 219075"/>
              <a:gd name="connsiteY11" fmla="*/ 1613535 h 1609725"/>
              <a:gd name="connsiteX12" fmla="*/ 169017 w 219075"/>
              <a:gd name="connsiteY12" fmla="*/ 1609725 h 1609725"/>
              <a:gd name="connsiteX13" fmla="*/ 214737 w 219075"/>
              <a:gd name="connsiteY13" fmla="*/ 1577340 h 1609725"/>
              <a:gd name="connsiteX14" fmla="*/ 216642 w 219075"/>
              <a:gd name="connsiteY14" fmla="*/ 1573530 h 1609725"/>
              <a:gd name="connsiteX15" fmla="*/ 222357 w 219075"/>
              <a:gd name="connsiteY15" fmla="*/ 1513523 h 1609725"/>
              <a:gd name="connsiteX16" fmla="*/ 211880 w 219075"/>
              <a:gd name="connsiteY16" fmla="*/ 1043940 h 1609725"/>
              <a:gd name="connsiteX17" fmla="*/ 212832 w 219075"/>
              <a:gd name="connsiteY17" fmla="*/ 1043940 h 1609725"/>
              <a:gd name="connsiteX18" fmla="*/ 227120 w 219075"/>
              <a:gd name="connsiteY18" fmla="*/ 420053 h 1609725"/>
              <a:gd name="connsiteX19" fmla="*/ 178542 w 219075"/>
              <a:gd name="connsiteY19" fmla="*/ 1473518 h 1609725"/>
              <a:gd name="connsiteX20" fmla="*/ 146157 w 219075"/>
              <a:gd name="connsiteY20" fmla="*/ 1470660 h 1609725"/>
              <a:gd name="connsiteX21" fmla="*/ 149015 w 219075"/>
              <a:gd name="connsiteY21" fmla="*/ 1438275 h 1609725"/>
              <a:gd name="connsiteX22" fmla="*/ 181400 w 219075"/>
              <a:gd name="connsiteY22" fmla="*/ 1441133 h 1609725"/>
              <a:gd name="connsiteX23" fmla="*/ 178542 w 219075"/>
              <a:gd name="connsiteY23" fmla="*/ 1473518 h 1609725"/>
              <a:gd name="connsiteX24" fmla="*/ 178542 w 219075"/>
              <a:gd name="connsiteY24" fmla="*/ 1298258 h 1609725"/>
              <a:gd name="connsiteX25" fmla="*/ 146157 w 219075"/>
              <a:gd name="connsiteY25" fmla="*/ 1295400 h 1609725"/>
              <a:gd name="connsiteX26" fmla="*/ 149015 w 219075"/>
              <a:gd name="connsiteY26" fmla="*/ 1263015 h 1609725"/>
              <a:gd name="connsiteX27" fmla="*/ 181400 w 219075"/>
              <a:gd name="connsiteY27" fmla="*/ 1265873 h 1609725"/>
              <a:gd name="connsiteX28" fmla="*/ 178542 w 219075"/>
              <a:gd name="connsiteY28" fmla="*/ 1298258 h 1609725"/>
              <a:gd name="connsiteX29" fmla="*/ 178542 w 219075"/>
              <a:gd name="connsiteY29" fmla="*/ 1123950 h 1609725"/>
              <a:gd name="connsiteX30" fmla="*/ 146157 w 219075"/>
              <a:gd name="connsiteY30" fmla="*/ 1121093 h 1609725"/>
              <a:gd name="connsiteX31" fmla="*/ 149015 w 219075"/>
              <a:gd name="connsiteY31" fmla="*/ 1088708 h 1609725"/>
              <a:gd name="connsiteX32" fmla="*/ 181400 w 219075"/>
              <a:gd name="connsiteY32" fmla="*/ 1091565 h 1609725"/>
              <a:gd name="connsiteX33" fmla="*/ 178542 w 219075"/>
              <a:gd name="connsiteY33" fmla="*/ 1123950 h 1609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9075" h="1609725">
                <a:moveTo>
                  <a:pt x="227120" y="420053"/>
                </a:moveTo>
                <a:cubicBezTo>
                  <a:pt x="230930" y="278130"/>
                  <a:pt x="217595" y="139065"/>
                  <a:pt x="189020" y="0"/>
                </a:cubicBezTo>
                <a:cubicBezTo>
                  <a:pt x="138537" y="65723"/>
                  <a:pt x="112820" y="140017"/>
                  <a:pt x="92817" y="216217"/>
                </a:cubicBezTo>
                <a:cubicBezTo>
                  <a:pt x="29000" y="464820"/>
                  <a:pt x="22332" y="705802"/>
                  <a:pt x="425" y="960120"/>
                </a:cubicBezTo>
                <a:cubicBezTo>
                  <a:pt x="-2433" y="990600"/>
                  <a:pt x="8997" y="1002030"/>
                  <a:pt x="38525" y="1005840"/>
                </a:cubicBezTo>
                <a:cubicBezTo>
                  <a:pt x="89960" y="1012508"/>
                  <a:pt x="111867" y="1014413"/>
                  <a:pt x="116630" y="1044893"/>
                </a:cubicBezTo>
                <a:lnTo>
                  <a:pt x="121392" y="1044893"/>
                </a:lnTo>
                <a:cubicBezTo>
                  <a:pt x="122345" y="1052513"/>
                  <a:pt x="122345" y="1061085"/>
                  <a:pt x="120440" y="1071563"/>
                </a:cubicBezTo>
                <a:cubicBezTo>
                  <a:pt x="112820" y="1112520"/>
                  <a:pt x="109962" y="1154430"/>
                  <a:pt x="105200" y="1196340"/>
                </a:cubicBezTo>
                <a:cubicBezTo>
                  <a:pt x="90912" y="1299210"/>
                  <a:pt x="106152" y="1384935"/>
                  <a:pt x="101390" y="1486853"/>
                </a:cubicBezTo>
                <a:cubicBezTo>
                  <a:pt x="85197" y="1500188"/>
                  <a:pt x="74720" y="1520190"/>
                  <a:pt x="74720" y="1542098"/>
                </a:cubicBezTo>
                <a:cubicBezTo>
                  <a:pt x="74720" y="1582103"/>
                  <a:pt x="107105" y="1613535"/>
                  <a:pt x="146157" y="1613535"/>
                </a:cubicBezTo>
                <a:cubicBezTo>
                  <a:pt x="153777" y="1613535"/>
                  <a:pt x="161397" y="1612583"/>
                  <a:pt x="169017" y="1609725"/>
                </a:cubicBezTo>
                <a:cubicBezTo>
                  <a:pt x="186162" y="1604963"/>
                  <a:pt x="202355" y="1594485"/>
                  <a:pt x="214737" y="1577340"/>
                </a:cubicBezTo>
                <a:cubicBezTo>
                  <a:pt x="215690" y="1576388"/>
                  <a:pt x="216642" y="1575435"/>
                  <a:pt x="216642" y="1573530"/>
                </a:cubicBezTo>
                <a:cubicBezTo>
                  <a:pt x="226167" y="1554480"/>
                  <a:pt x="222357" y="1533525"/>
                  <a:pt x="222357" y="1513523"/>
                </a:cubicBezTo>
                <a:cubicBezTo>
                  <a:pt x="219500" y="1353503"/>
                  <a:pt x="215690" y="1199198"/>
                  <a:pt x="211880" y="1043940"/>
                </a:cubicBezTo>
                <a:lnTo>
                  <a:pt x="212832" y="1043940"/>
                </a:lnTo>
                <a:cubicBezTo>
                  <a:pt x="218547" y="828675"/>
                  <a:pt x="222357" y="635318"/>
                  <a:pt x="227120" y="420053"/>
                </a:cubicBezTo>
                <a:close/>
                <a:moveTo>
                  <a:pt x="178542" y="1473518"/>
                </a:moveTo>
                <a:cubicBezTo>
                  <a:pt x="169017" y="1482090"/>
                  <a:pt x="153777" y="1480185"/>
                  <a:pt x="146157" y="1470660"/>
                </a:cubicBezTo>
                <a:cubicBezTo>
                  <a:pt x="137585" y="1461135"/>
                  <a:pt x="139490" y="1445895"/>
                  <a:pt x="149015" y="1438275"/>
                </a:cubicBezTo>
                <a:cubicBezTo>
                  <a:pt x="158540" y="1429703"/>
                  <a:pt x="173780" y="1431608"/>
                  <a:pt x="181400" y="1441133"/>
                </a:cubicBezTo>
                <a:cubicBezTo>
                  <a:pt x="189972" y="1450658"/>
                  <a:pt x="188067" y="1464945"/>
                  <a:pt x="178542" y="1473518"/>
                </a:cubicBezTo>
                <a:close/>
                <a:moveTo>
                  <a:pt x="178542" y="1298258"/>
                </a:moveTo>
                <a:cubicBezTo>
                  <a:pt x="169017" y="1306830"/>
                  <a:pt x="153777" y="1304925"/>
                  <a:pt x="146157" y="1295400"/>
                </a:cubicBezTo>
                <a:cubicBezTo>
                  <a:pt x="137585" y="1285875"/>
                  <a:pt x="139490" y="1270635"/>
                  <a:pt x="149015" y="1263015"/>
                </a:cubicBezTo>
                <a:cubicBezTo>
                  <a:pt x="158540" y="1254443"/>
                  <a:pt x="173780" y="1256348"/>
                  <a:pt x="181400" y="1265873"/>
                </a:cubicBezTo>
                <a:cubicBezTo>
                  <a:pt x="189972" y="1275398"/>
                  <a:pt x="188067" y="1290638"/>
                  <a:pt x="178542" y="1298258"/>
                </a:cubicBezTo>
                <a:close/>
                <a:moveTo>
                  <a:pt x="178542" y="1123950"/>
                </a:moveTo>
                <a:cubicBezTo>
                  <a:pt x="169017" y="1132523"/>
                  <a:pt x="153777" y="1130618"/>
                  <a:pt x="146157" y="1121093"/>
                </a:cubicBezTo>
                <a:cubicBezTo>
                  <a:pt x="137585" y="1111568"/>
                  <a:pt x="139490" y="1096328"/>
                  <a:pt x="149015" y="1088708"/>
                </a:cubicBezTo>
                <a:cubicBezTo>
                  <a:pt x="158540" y="1080135"/>
                  <a:pt x="173780" y="1082040"/>
                  <a:pt x="181400" y="1091565"/>
                </a:cubicBezTo>
                <a:cubicBezTo>
                  <a:pt x="189972" y="1101090"/>
                  <a:pt x="188067" y="1115378"/>
                  <a:pt x="178542" y="1123950"/>
                </a:cubicBezTo>
                <a:close/>
              </a:path>
            </a:pathLst>
          </a:custGeom>
          <a:solidFill>
            <a:schemeClr val="accent4"/>
          </a:solidFill>
          <a:ln w="9525" cap="flat">
            <a:noFill/>
            <a:prstDash val="solid"/>
            <a:miter/>
          </a:ln>
        </p:spPr>
        <p:txBody>
          <a:bodyPr rtlCol="0" anchor="ctr"/>
          <a:lstStyle/>
          <a:p>
            <a:endParaRPr lang="en-US"/>
          </a:p>
        </p:txBody>
      </p:sp>
      <p:sp>
        <p:nvSpPr>
          <p:cNvPr id="24" name="Freeform: Shape 23"/>
          <p:cNvSpPr/>
          <p:nvPr/>
        </p:nvSpPr>
        <p:spPr>
          <a:xfrm rot="10800000">
            <a:off x="3425760" y="1328114"/>
            <a:ext cx="161925" cy="2133600"/>
          </a:xfrm>
          <a:custGeom>
            <a:avLst/>
            <a:gdLst>
              <a:gd name="connsiteX0" fmla="*/ 169545 w 161925"/>
              <a:gd name="connsiteY0" fmla="*/ 2023602 h 2133600"/>
              <a:gd name="connsiteX1" fmla="*/ 158115 w 161925"/>
              <a:gd name="connsiteY1" fmla="*/ 1453054 h 2133600"/>
              <a:gd name="connsiteX2" fmla="*/ 157163 w 161925"/>
              <a:gd name="connsiteY2" fmla="*/ 1453054 h 2133600"/>
              <a:gd name="connsiteX3" fmla="*/ 150495 w 161925"/>
              <a:gd name="connsiteY3" fmla="*/ 173847 h 2133600"/>
              <a:gd name="connsiteX4" fmla="*/ 138113 w 161925"/>
              <a:gd name="connsiteY4" fmla="*/ 12874 h 2133600"/>
              <a:gd name="connsiteX5" fmla="*/ 35243 w 161925"/>
              <a:gd name="connsiteY5" fmla="*/ 11922 h 2133600"/>
              <a:gd name="connsiteX6" fmla="*/ 11430 w 161925"/>
              <a:gd name="connsiteY6" fmla="*/ 1436862 h 2133600"/>
              <a:gd name="connsiteX7" fmla="*/ 50483 w 161925"/>
              <a:gd name="connsiteY7" fmla="*/ 1457817 h 2133600"/>
              <a:gd name="connsiteX8" fmla="*/ 50483 w 161925"/>
              <a:gd name="connsiteY8" fmla="*/ 1457817 h 2133600"/>
              <a:gd name="connsiteX9" fmla="*/ 52388 w 161925"/>
              <a:gd name="connsiteY9" fmla="*/ 1486392 h 2133600"/>
              <a:gd name="connsiteX10" fmla="*/ 35243 w 161925"/>
              <a:gd name="connsiteY10" fmla="*/ 1657842 h 2133600"/>
              <a:gd name="connsiteX11" fmla="*/ 30480 w 161925"/>
              <a:gd name="connsiteY11" fmla="*/ 1991217 h 2133600"/>
              <a:gd name="connsiteX12" fmla="*/ 0 w 161925"/>
              <a:gd name="connsiteY12" fmla="*/ 2055034 h 2133600"/>
              <a:gd name="connsiteX13" fmla="*/ 82868 w 161925"/>
              <a:gd name="connsiteY13" fmla="*/ 2137902 h 2133600"/>
              <a:gd name="connsiteX14" fmla="*/ 108585 w 161925"/>
              <a:gd name="connsiteY14" fmla="*/ 2134092 h 2133600"/>
              <a:gd name="connsiteX15" fmla="*/ 161925 w 161925"/>
              <a:gd name="connsiteY15" fmla="*/ 2096944 h 2133600"/>
              <a:gd name="connsiteX16" fmla="*/ 164783 w 161925"/>
              <a:gd name="connsiteY16" fmla="*/ 2093134 h 2133600"/>
              <a:gd name="connsiteX17" fmla="*/ 169545 w 161925"/>
              <a:gd name="connsiteY17" fmla="*/ 2023602 h 2133600"/>
              <a:gd name="connsiteX18" fmla="*/ 118110 w 161925"/>
              <a:gd name="connsiteY18" fmla="*/ 1976929 h 2133600"/>
              <a:gd name="connsiteX19" fmla="*/ 80963 w 161925"/>
              <a:gd name="connsiteY19" fmla="*/ 1973119 h 2133600"/>
              <a:gd name="connsiteX20" fmla="*/ 84773 w 161925"/>
              <a:gd name="connsiteY20" fmla="*/ 1935972 h 2133600"/>
              <a:gd name="connsiteX21" fmla="*/ 121920 w 161925"/>
              <a:gd name="connsiteY21" fmla="*/ 1939782 h 2133600"/>
              <a:gd name="connsiteX22" fmla="*/ 118110 w 161925"/>
              <a:gd name="connsiteY22" fmla="*/ 1976929 h 2133600"/>
              <a:gd name="connsiteX23" fmla="*/ 118110 w 161925"/>
              <a:gd name="connsiteY23" fmla="*/ 1775952 h 2133600"/>
              <a:gd name="connsiteX24" fmla="*/ 80963 w 161925"/>
              <a:gd name="connsiteY24" fmla="*/ 1772142 h 2133600"/>
              <a:gd name="connsiteX25" fmla="*/ 84773 w 161925"/>
              <a:gd name="connsiteY25" fmla="*/ 1734994 h 2133600"/>
              <a:gd name="connsiteX26" fmla="*/ 121920 w 161925"/>
              <a:gd name="connsiteY26" fmla="*/ 1738804 h 2133600"/>
              <a:gd name="connsiteX27" fmla="*/ 118110 w 161925"/>
              <a:gd name="connsiteY27" fmla="*/ 1775952 h 2133600"/>
              <a:gd name="connsiteX28" fmla="*/ 118110 w 161925"/>
              <a:gd name="connsiteY28" fmla="*/ 1575927 h 2133600"/>
              <a:gd name="connsiteX29" fmla="*/ 80963 w 161925"/>
              <a:gd name="connsiteY29" fmla="*/ 1572117 h 2133600"/>
              <a:gd name="connsiteX30" fmla="*/ 84773 w 161925"/>
              <a:gd name="connsiteY30" fmla="*/ 1534969 h 2133600"/>
              <a:gd name="connsiteX31" fmla="*/ 121920 w 161925"/>
              <a:gd name="connsiteY31" fmla="*/ 1538779 h 2133600"/>
              <a:gd name="connsiteX32" fmla="*/ 118110 w 161925"/>
              <a:gd name="connsiteY32" fmla="*/ 1575927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61925" h="2133600">
                <a:moveTo>
                  <a:pt x="169545" y="2023602"/>
                </a:moveTo>
                <a:cubicBezTo>
                  <a:pt x="165735" y="1839769"/>
                  <a:pt x="161925" y="1632124"/>
                  <a:pt x="158115" y="1453054"/>
                </a:cubicBezTo>
                <a:cubicBezTo>
                  <a:pt x="158115" y="1453054"/>
                  <a:pt x="158115" y="1453054"/>
                  <a:pt x="157163" y="1453054"/>
                </a:cubicBezTo>
                <a:cubicBezTo>
                  <a:pt x="155258" y="972042"/>
                  <a:pt x="152400" y="640572"/>
                  <a:pt x="150495" y="173847"/>
                </a:cubicBezTo>
                <a:cubicBezTo>
                  <a:pt x="150495" y="150987"/>
                  <a:pt x="154305" y="17637"/>
                  <a:pt x="138113" y="12874"/>
                </a:cubicBezTo>
                <a:cubicBezTo>
                  <a:pt x="102870" y="492"/>
                  <a:pt x="40958" y="-8081"/>
                  <a:pt x="35243" y="11922"/>
                </a:cubicBezTo>
                <a:cubicBezTo>
                  <a:pt x="20955" y="121459"/>
                  <a:pt x="6668" y="1412097"/>
                  <a:pt x="11430" y="1436862"/>
                </a:cubicBezTo>
                <a:cubicBezTo>
                  <a:pt x="14288" y="1452102"/>
                  <a:pt x="45720" y="1449244"/>
                  <a:pt x="50483" y="1457817"/>
                </a:cubicBezTo>
                <a:cubicBezTo>
                  <a:pt x="50483" y="1457817"/>
                  <a:pt x="50483" y="1457817"/>
                  <a:pt x="50483" y="1457817"/>
                </a:cubicBezTo>
                <a:cubicBezTo>
                  <a:pt x="54293" y="1469247"/>
                  <a:pt x="56198" y="1469247"/>
                  <a:pt x="52388" y="1486392"/>
                </a:cubicBezTo>
                <a:cubicBezTo>
                  <a:pt x="43815" y="1534017"/>
                  <a:pt x="40958" y="1610217"/>
                  <a:pt x="35243" y="1657842"/>
                </a:cubicBezTo>
                <a:cubicBezTo>
                  <a:pt x="19050" y="1775952"/>
                  <a:pt x="36195" y="1874059"/>
                  <a:pt x="30480" y="1991217"/>
                </a:cubicBezTo>
                <a:cubicBezTo>
                  <a:pt x="12383" y="2006457"/>
                  <a:pt x="0" y="2029317"/>
                  <a:pt x="0" y="2055034"/>
                </a:cubicBezTo>
                <a:cubicBezTo>
                  <a:pt x="0" y="2100754"/>
                  <a:pt x="37148" y="2137902"/>
                  <a:pt x="82868" y="2137902"/>
                </a:cubicBezTo>
                <a:cubicBezTo>
                  <a:pt x="92393" y="2137902"/>
                  <a:pt x="100965" y="2135997"/>
                  <a:pt x="108585" y="2134092"/>
                </a:cubicBezTo>
                <a:cubicBezTo>
                  <a:pt x="128588" y="2128377"/>
                  <a:pt x="146685" y="2115994"/>
                  <a:pt x="161925" y="2096944"/>
                </a:cubicBezTo>
                <a:cubicBezTo>
                  <a:pt x="162878" y="2095992"/>
                  <a:pt x="163830" y="2094087"/>
                  <a:pt x="164783" y="2093134"/>
                </a:cubicBezTo>
                <a:cubicBezTo>
                  <a:pt x="174308" y="2070274"/>
                  <a:pt x="170498" y="2046462"/>
                  <a:pt x="169545" y="2023602"/>
                </a:cubicBezTo>
                <a:close/>
                <a:moveTo>
                  <a:pt x="118110" y="1976929"/>
                </a:moveTo>
                <a:cubicBezTo>
                  <a:pt x="106680" y="1986454"/>
                  <a:pt x="89535" y="1984549"/>
                  <a:pt x="80963" y="1973119"/>
                </a:cubicBezTo>
                <a:cubicBezTo>
                  <a:pt x="71438" y="1961689"/>
                  <a:pt x="73343" y="1944544"/>
                  <a:pt x="84773" y="1935972"/>
                </a:cubicBezTo>
                <a:cubicBezTo>
                  <a:pt x="96203" y="1926447"/>
                  <a:pt x="113348" y="1928352"/>
                  <a:pt x="121920" y="1939782"/>
                </a:cubicBezTo>
                <a:cubicBezTo>
                  <a:pt x="131445" y="1950259"/>
                  <a:pt x="129540" y="1967404"/>
                  <a:pt x="118110" y="1976929"/>
                </a:cubicBezTo>
                <a:close/>
                <a:moveTo>
                  <a:pt x="118110" y="1775952"/>
                </a:moveTo>
                <a:cubicBezTo>
                  <a:pt x="106680" y="1785477"/>
                  <a:pt x="89535" y="1783572"/>
                  <a:pt x="80963" y="1772142"/>
                </a:cubicBezTo>
                <a:cubicBezTo>
                  <a:pt x="71438" y="1760712"/>
                  <a:pt x="73343" y="1743567"/>
                  <a:pt x="84773" y="1734994"/>
                </a:cubicBezTo>
                <a:cubicBezTo>
                  <a:pt x="96203" y="1725469"/>
                  <a:pt x="113348" y="1727374"/>
                  <a:pt x="121920" y="1738804"/>
                </a:cubicBezTo>
                <a:cubicBezTo>
                  <a:pt x="131445" y="1750234"/>
                  <a:pt x="129540" y="1766427"/>
                  <a:pt x="118110" y="1775952"/>
                </a:cubicBezTo>
                <a:close/>
                <a:moveTo>
                  <a:pt x="118110" y="1575927"/>
                </a:moveTo>
                <a:cubicBezTo>
                  <a:pt x="106680" y="1585452"/>
                  <a:pt x="89535" y="1583547"/>
                  <a:pt x="80963" y="1572117"/>
                </a:cubicBezTo>
                <a:cubicBezTo>
                  <a:pt x="71438" y="1560687"/>
                  <a:pt x="73343" y="1543542"/>
                  <a:pt x="84773" y="1534969"/>
                </a:cubicBezTo>
                <a:cubicBezTo>
                  <a:pt x="96203" y="1525444"/>
                  <a:pt x="113348" y="1527349"/>
                  <a:pt x="121920" y="1538779"/>
                </a:cubicBezTo>
                <a:cubicBezTo>
                  <a:pt x="131445" y="1549257"/>
                  <a:pt x="129540" y="1566402"/>
                  <a:pt x="118110" y="1575927"/>
                </a:cubicBezTo>
                <a:close/>
              </a:path>
            </a:pathLst>
          </a:custGeom>
          <a:solidFill>
            <a:schemeClr val="accent4"/>
          </a:solidFill>
          <a:ln w="9525" cap="flat">
            <a:noFill/>
            <a:prstDash val="solid"/>
            <a:miter/>
          </a:ln>
        </p:spPr>
        <p:txBody>
          <a:bodyPr rtlCol="0" anchor="ctr"/>
          <a:lstStyle/>
          <a:p>
            <a:endParaRPr lang="en-US"/>
          </a:p>
        </p:txBody>
      </p:sp>
      <p:grpSp>
        <p:nvGrpSpPr>
          <p:cNvPr id="26" name="그룹 19"/>
          <p:cNvGrpSpPr/>
          <p:nvPr/>
        </p:nvGrpSpPr>
        <p:grpSpPr>
          <a:xfrm rot="10800000">
            <a:off x="6367744" y="1328114"/>
            <a:ext cx="283914" cy="1814359"/>
            <a:chOff x="1055023" y="2447148"/>
            <a:chExt cx="489227" cy="3126415"/>
          </a:xfrm>
          <a:solidFill>
            <a:schemeClr val="accent4"/>
          </a:solidFill>
          <a:effectLst/>
        </p:grpSpPr>
        <p:grpSp>
          <p:nvGrpSpPr>
            <p:cNvPr id="27" name="그룹 20"/>
            <p:cNvGrpSpPr/>
            <p:nvPr/>
          </p:nvGrpSpPr>
          <p:grpSpPr>
            <a:xfrm>
              <a:off x="1195228" y="3663994"/>
              <a:ext cx="208870" cy="1909569"/>
              <a:chOff x="4360431" y="3515651"/>
              <a:chExt cx="208870" cy="1909569"/>
            </a:xfrm>
            <a:grpFill/>
          </p:grpSpPr>
          <p:sp>
            <p:nvSpPr>
              <p:cNvPr id="29" name="사다리꼴 22"/>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0" name="타원 23"/>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8" name="자유형: 도형 21"/>
            <p:cNvSpPr/>
            <p:nvPr/>
          </p:nvSpPr>
          <p:spPr>
            <a:xfrm>
              <a:off x="1055023" y="2447148"/>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1" fmla="*/ 72939 w 489172"/>
                <a:gd name="connsiteY0-2" fmla="*/ 0 h 1397222"/>
                <a:gd name="connsiteX1-3" fmla="*/ 93304 w 489172"/>
                <a:gd name="connsiteY1-4" fmla="*/ 8435 h 1397222"/>
                <a:gd name="connsiteX2-5" fmla="*/ 100807 w 489172"/>
                <a:gd name="connsiteY2-6" fmla="*/ 26550 h 1397222"/>
                <a:gd name="connsiteX3-7" fmla="*/ 100806 w 489172"/>
                <a:gd name="connsiteY3-8" fmla="*/ 765594 h 1397222"/>
                <a:gd name="connsiteX4-9" fmla="*/ 131180 w 489172"/>
                <a:gd name="connsiteY4-10" fmla="*/ 795968 h 1397222"/>
                <a:gd name="connsiteX5-11" fmla="*/ 161554 w 489172"/>
                <a:gd name="connsiteY5-12" fmla="*/ 765594 h 1397222"/>
                <a:gd name="connsiteX6-13" fmla="*/ 161554 w 489172"/>
                <a:gd name="connsiteY6-14" fmla="*/ 28704 h 1397222"/>
                <a:gd name="connsiteX7-15" fmla="*/ 169949 w 489172"/>
                <a:gd name="connsiteY7-16" fmla="*/ 8435 h 1397222"/>
                <a:gd name="connsiteX8-17" fmla="*/ 190314 w 489172"/>
                <a:gd name="connsiteY8-18" fmla="*/ 0 h 1397222"/>
                <a:gd name="connsiteX9-19" fmla="*/ 210679 w 489172"/>
                <a:gd name="connsiteY9-20" fmla="*/ 8435 h 1397222"/>
                <a:gd name="connsiteX10-21" fmla="*/ 217111 w 489172"/>
                <a:gd name="connsiteY10-22" fmla="*/ 23964 h 1397222"/>
                <a:gd name="connsiteX11-23" fmla="*/ 217110 w 489172"/>
                <a:gd name="connsiteY11-24" fmla="*/ 765292 h 1397222"/>
                <a:gd name="connsiteX12-25" fmla="*/ 247484 w 489172"/>
                <a:gd name="connsiteY12-26" fmla="*/ 795666 h 1397222"/>
                <a:gd name="connsiteX13-27" fmla="*/ 277858 w 489172"/>
                <a:gd name="connsiteY13-28" fmla="*/ 765292 h 1397222"/>
                <a:gd name="connsiteX14-29" fmla="*/ 277858 w 489172"/>
                <a:gd name="connsiteY14-30" fmla="*/ 25070 h 1397222"/>
                <a:gd name="connsiteX15-31" fmla="*/ 284748 w 489172"/>
                <a:gd name="connsiteY15-32" fmla="*/ 8435 h 1397222"/>
                <a:gd name="connsiteX16-33" fmla="*/ 305113 w 489172"/>
                <a:gd name="connsiteY16-34" fmla="*/ 0 h 1397222"/>
                <a:gd name="connsiteX17-35" fmla="*/ 325478 w 489172"/>
                <a:gd name="connsiteY17-36" fmla="*/ 8435 h 1397222"/>
                <a:gd name="connsiteX18-37" fmla="*/ 333416 w 489172"/>
                <a:gd name="connsiteY18-38" fmla="*/ 27600 h 1397222"/>
                <a:gd name="connsiteX19-39" fmla="*/ 333415 w 489172"/>
                <a:gd name="connsiteY19-40" fmla="*/ 758388 h 1397222"/>
                <a:gd name="connsiteX20-41" fmla="*/ 363789 w 489172"/>
                <a:gd name="connsiteY20-42" fmla="*/ 788762 h 1397222"/>
                <a:gd name="connsiteX21-43" fmla="*/ 394163 w 489172"/>
                <a:gd name="connsiteY21-44" fmla="*/ 758388 h 1397222"/>
                <a:gd name="connsiteX22-45" fmla="*/ 394163 w 489172"/>
                <a:gd name="connsiteY22-46" fmla="*/ 27653 h 1397222"/>
                <a:gd name="connsiteX23-47" fmla="*/ 402123 w 489172"/>
                <a:gd name="connsiteY23-48" fmla="*/ 8435 h 1397222"/>
                <a:gd name="connsiteX24-49" fmla="*/ 422488 w 489172"/>
                <a:gd name="connsiteY24-50" fmla="*/ 0 h 1397222"/>
                <a:gd name="connsiteX25-51" fmla="*/ 451288 w 489172"/>
                <a:gd name="connsiteY25-52" fmla="*/ 28800 h 1397222"/>
                <a:gd name="connsiteX26-53" fmla="*/ 489172 w 489172"/>
                <a:gd name="connsiteY26-54" fmla="*/ 1094702 h 1397222"/>
                <a:gd name="connsiteX27-55" fmla="*/ 312706 w 489172"/>
                <a:gd name="connsiteY27-56" fmla="*/ 1397222 h 1397222"/>
                <a:gd name="connsiteX28-57" fmla="*/ 176466 w 489172"/>
                <a:gd name="connsiteY28-58" fmla="*/ 1397222 h 1397222"/>
                <a:gd name="connsiteX29-59" fmla="*/ 0 w 489172"/>
                <a:gd name="connsiteY29-60" fmla="*/ 1094702 h 1397222"/>
                <a:gd name="connsiteX30-61" fmla="*/ 44139 w 489172"/>
                <a:gd name="connsiteY30-62" fmla="*/ 28800 h 1397222"/>
                <a:gd name="connsiteX31-63" fmla="*/ 72939 w 489172"/>
                <a:gd name="connsiteY31-64" fmla="*/ 0 h 1397222"/>
                <a:gd name="connsiteX0-65" fmla="*/ 72939 w 489172"/>
                <a:gd name="connsiteY0-66" fmla="*/ 0 h 1397222"/>
                <a:gd name="connsiteX1-67" fmla="*/ 93304 w 489172"/>
                <a:gd name="connsiteY1-68" fmla="*/ 8435 h 1397222"/>
                <a:gd name="connsiteX2-69" fmla="*/ 100807 w 489172"/>
                <a:gd name="connsiteY2-70" fmla="*/ 26550 h 1397222"/>
                <a:gd name="connsiteX3-71" fmla="*/ 100806 w 489172"/>
                <a:gd name="connsiteY3-72" fmla="*/ 765594 h 1397222"/>
                <a:gd name="connsiteX4-73" fmla="*/ 131180 w 489172"/>
                <a:gd name="connsiteY4-74" fmla="*/ 795968 h 1397222"/>
                <a:gd name="connsiteX5-75" fmla="*/ 161554 w 489172"/>
                <a:gd name="connsiteY5-76" fmla="*/ 765594 h 1397222"/>
                <a:gd name="connsiteX6-77" fmla="*/ 161554 w 489172"/>
                <a:gd name="connsiteY6-78" fmla="*/ 28704 h 1397222"/>
                <a:gd name="connsiteX7-79" fmla="*/ 169949 w 489172"/>
                <a:gd name="connsiteY7-80" fmla="*/ 8435 h 1397222"/>
                <a:gd name="connsiteX8-81" fmla="*/ 190314 w 489172"/>
                <a:gd name="connsiteY8-82" fmla="*/ 0 h 1397222"/>
                <a:gd name="connsiteX9-83" fmla="*/ 210679 w 489172"/>
                <a:gd name="connsiteY9-84" fmla="*/ 8435 h 1397222"/>
                <a:gd name="connsiteX10-85" fmla="*/ 217111 w 489172"/>
                <a:gd name="connsiteY10-86" fmla="*/ 23964 h 1397222"/>
                <a:gd name="connsiteX11-87" fmla="*/ 217110 w 489172"/>
                <a:gd name="connsiteY11-88" fmla="*/ 765292 h 1397222"/>
                <a:gd name="connsiteX12-89" fmla="*/ 247484 w 489172"/>
                <a:gd name="connsiteY12-90" fmla="*/ 795666 h 1397222"/>
                <a:gd name="connsiteX13-91" fmla="*/ 277858 w 489172"/>
                <a:gd name="connsiteY13-92" fmla="*/ 765292 h 1397222"/>
                <a:gd name="connsiteX14-93" fmla="*/ 277858 w 489172"/>
                <a:gd name="connsiteY14-94" fmla="*/ 25070 h 1397222"/>
                <a:gd name="connsiteX15-95" fmla="*/ 284748 w 489172"/>
                <a:gd name="connsiteY15-96" fmla="*/ 8435 h 1397222"/>
                <a:gd name="connsiteX16-97" fmla="*/ 305113 w 489172"/>
                <a:gd name="connsiteY16-98" fmla="*/ 0 h 1397222"/>
                <a:gd name="connsiteX17-99" fmla="*/ 325478 w 489172"/>
                <a:gd name="connsiteY17-100" fmla="*/ 8435 h 1397222"/>
                <a:gd name="connsiteX18-101" fmla="*/ 333416 w 489172"/>
                <a:gd name="connsiteY18-102" fmla="*/ 27600 h 1397222"/>
                <a:gd name="connsiteX19-103" fmla="*/ 333415 w 489172"/>
                <a:gd name="connsiteY19-104" fmla="*/ 758388 h 1397222"/>
                <a:gd name="connsiteX20-105" fmla="*/ 363789 w 489172"/>
                <a:gd name="connsiteY20-106" fmla="*/ 788762 h 1397222"/>
                <a:gd name="connsiteX21-107" fmla="*/ 394163 w 489172"/>
                <a:gd name="connsiteY21-108" fmla="*/ 758388 h 1397222"/>
                <a:gd name="connsiteX22-109" fmla="*/ 394163 w 489172"/>
                <a:gd name="connsiteY22-110" fmla="*/ 27653 h 1397222"/>
                <a:gd name="connsiteX23-111" fmla="*/ 402123 w 489172"/>
                <a:gd name="connsiteY23-112" fmla="*/ 8435 h 1397222"/>
                <a:gd name="connsiteX24-113" fmla="*/ 422488 w 489172"/>
                <a:gd name="connsiteY24-114" fmla="*/ 0 h 1397222"/>
                <a:gd name="connsiteX25-115" fmla="*/ 451288 w 489172"/>
                <a:gd name="connsiteY25-116" fmla="*/ 28800 h 1397222"/>
                <a:gd name="connsiteX26-117" fmla="*/ 489172 w 489172"/>
                <a:gd name="connsiteY26-118" fmla="*/ 1094702 h 1397222"/>
                <a:gd name="connsiteX27-119" fmla="*/ 312706 w 489172"/>
                <a:gd name="connsiteY27-120" fmla="*/ 1397222 h 1397222"/>
                <a:gd name="connsiteX28-121" fmla="*/ 176466 w 489172"/>
                <a:gd name="connsiteY28-122" fmla="*/ 1397222 h 1397222"/>
                <a:gd name="connsiteX29-123" fmla="*/ 0 w 489172"/>
                <a:gd name="connsiteY29-124" fmla="*/ 1094702 h 1397222"/>
                <a:gd name="connsiteX30-125" fmla="*/ 44139 w 489172"/>
                <a:gd name="connsiteY30-126" fmla="*/ 28800 h 1397222"/>
                <a:gd name="connsiteX31-127" fmla="*/ 72939 w 489172"/>
                <a:gd name="connsiteY31-128" fmla="*/ 0 h 1397222"/>
                <a:gd name="connsiteX0-129" fmla="*/ 72939 w 489173"/>
                <a:gd name="connsiteY0-130" fmla="*/ 0 h 1397222"/>
                <a:gd name="connsiteX1-131" fmla="*/ 93304 w 489173"/>
                <a:gd name="connsiteY1-132" fmla="*/ 8435 h 1397222"/>
                <a:gd name="connsiteX2-133" fmla="*/ 100807 w 489173"/>
                <a:gd name="connsiteY2-134" fmla="*/ 26550 h 1397222"/>
                <a:gd name="connsiteX3-135" fmla="*/ 100806 w 489173"/>
                <a:gd name="connsiteY3-136" fmla="*/ 765594 h 1397222"/>
                <a:gd name="connsiteX4-137" fmla="*/ 131180 w 489173"/>
                <a:gd name="connsiteY4-138" fmla="*/ 795968 h 1397222"/>
                <a:gd name="connsiteX5-139" fmla="*/ 161554 w 489173"/>
                <a:gd name="connsiteY5-140" fmla="*/ 765594 h 1397222"/>
                <a:gd name="connsiteX6-141" fmla="*/ 161554 w 489173"/>
                <a:gd name="connsiteY6-142" fmla="*/ 28704 h 1397222"/>
                <a:gd name="connsiteX7-143" fmla="*/ 169949 w 489173"/>
                <a:gd name="connsiteY7-144" fmla="*/ 8435 h 1397222"/>
                <a:gd name="connsiteX8-145" fmla="*/ 190314 w 489173"/>
                <a:gd name="connsiteY8-146" fmla="*/ 0 h 1397222"/>
                <a:gd name="connsiteX9-147" fmla="*/ 210679 w 489173"/>
                <a:gd name="connsiteY9-148" fmla="*/ 8435 h 1397222"/>
                <a:gd name="connsiteX10-149" fmla="*/ 217111 w 489173"/>
                <a:gd name="connsiteY10-150" fmla="*/ 23964 h 1397222"/>
                <a:gd name="connsiteX11-151" fmla="*/ 217110 w 489173"/>
                <a:gd name="connsiteY11-152" fmla="*/ 765292 h 1397222"/>
                <a:gd name="connsiteX12-153" fmla="*/ 247484 w 489173"/>
                <a:gd name="connsiteY12-154" fmla="*/ 795666 h 1397222"/>
                <a:gd name="connsiteX13-155" fmla="*/ 277858 w 489173"/>
                <a:gd name="connsiteY13-156" fmla="*/ 765292 h 1397222"/>
                <a:gd name="connsiteX14-157" fmla="*/ 277858 w 489173"/>
                <a:gd name="connsiteY14-158" fmla="*/ 25070 h 1397222"/>
                <a:gd name="connsiteX15-159" fmla="*/ 284748 w 489173"/>
                <a:gd name="connsiteY15-160" fmla="*/ 8435 h 1397222"/>
                <a:gd name="connsiteX16-161" fmla="*/ 305113 w 489173"/>
                <a:gd name="connsiteY16-162" fmla="*/ 0 h 1397222"/>
                <a:gd name="connsiteX17-163" fmla="*/ 325478 w 489173"/>
                <a:gd name="connsiteY17-164" fmla="*/ 8435 h 1397222"/>
                <a:gd name="connsiteX18-165" fmla="*/ 333416 w 489173"/>
                <a:gd name="connsiteY18-166" fmla="*/ 27600 h 1397222"/>
                <a:gd name="connsiteX19-167" fmla="*/ 333415 w 489173"/>
                <a:gd name="connsiteY19-168" fmla="*/ 758388 h 1397222"/>
                <a:gd name="connsiteX20-169" fmla="*/ 363789 w 489173"/>
                <a:gd name="connsiteY20-170" fmla="*/ 788762 h 1397222"/>
                <a:gd name="connsiteX21-171" fmla="*/ 394163 w 489173"/>
                <a:gd name="connsiteY21-172" fmla="*/ 758388 h 1397222"/>
                <a:gd name="connsiteX22-173" fmla="*/ 394163 w 489173"/>
                <a:gd name="connsiteY22-174" fmla="*/ 27653 h 1397222"/>
                <a:gd name="connsiteX23-175" fmla="*/ 402123 w 489173"/>
                <a:gd name="connsiteY23-176" fmla="*/ 8435 h 1397222"/>
                <a:gd name="connsiteX24-177" fmla="*/ 422488 w 489173"/>
                <a:gd name="connsiteY24-178" fmla="*/ 0 h 1397222"/>
                <a:gd name="connsiteX25-179" fmla="*/ 451288 w 489173"/>
                <a:gd name="connsiteY25-180" fmla="*/ 28800 h 1397222"/>
                <a:gd name="connsiteX26-181" fmla="*/ 489172 w 489173"/>
                <a:gd name="connsiteY26-182" fmla="*/ 1094702 h 1397222"/>
                <a:gd name="connsiteX27-183" fmla="*/ 312706 w 489173"/>
                <a:gd name="connsiteY27-184" fmla="*/ 1397222 h 1397222"/>
                <a:gd name="connsiteX28-185" fmla="*/ 176466 w 489173"/>
                <a:gd name="connsiteY28-186" fmla="*/ 1397222 h 1397222"/>
                <a:gd name="connsiteX29-187" fmla="*/ 0 w 489173"/>
                <a:gd name="connsiteY29-188" fmla="*/ 1094702 h 1397222"/>
                <a:gd name="connsiteX30-189" fmla="*/ 44139 w 489173"/>
                <a:gd name="connsiteY30-190" fmla="*/ 28800 h 1397222"/>
                <a:gd name="connsiteX31-191" fmla="*/ 72939 w 489173"/>
                <a:gd name="connsiteY31-192" fmla="*/ 0 h 1397222"/>
                <a:gd name="connsiteX0-193" fmla="*/ 72993 w 489227"/>
                <a:gd name="connsiteY0-194" fmla="*/ 0 h 1397222"/>
                <a:gd name="connsiteX1-195" fmla="*/ 93358 w 489227"/>
                <a:gd name="connsiteY1-196" fmla="*/ 8435 h 1397222"/>
                <a:gd name="connsiteX2-197" fmla="*/ 100861 w 489227"/>
                <a:gd name="connsiteY2-198" fmla="*/ 26550 h 1397222"/>
                <a:gd name="connsiteX3-199" fmla="*/ 100860 w 489227"/>
                <a:gd name="connsiteY3-200" fmla="*/ 765594 h 1397222"/>
                <a:gd name="connsiteX4-201" fmla="*/ 131234 w 489227"/>
                <a:gd name="connsiteY4-202" fmla="*/ 795968 h 1397222"/>
                <a:gd name="connsiteX5-203" fmla="*/ 161608 w 489227"/>
                <a:gd name="connsiteY5-204" fmla="*/ 765594 h 1397222"/>
                <a:gd name="connsiteX6-205" fmla="*/ 161608 w 489227"/>
                <a:gd name="connsiteY6-206" fmla="*/ 28704 h 1397222"/>
                <a:gd name="connsiteX7-207" fmla="*/ 170003 w 489227"/>
                <a:gd name="connsiteY7-208" fmla="*/ 8435 h 1397222"/>
                <a:gd name="connsiteX8-209" fmla="*/ 190368 w 489227"/>
                <a:gd name="connsiteY8-210" fmla="*/ 0 h 1397222"/>
                <a:gd name="connsiteX9-211" fmla="*/ 210733 w 489227"/>
                <a:gd name="connsiteY9-212" fmla="*/ 8435 h 1397222"/>
                <a:gd name="connsiteX10-213" fmla="*/ 217165 w 489227"/>
                <a:gd name="connsiteY10-214" fmla="*/ 23964 h 1397222"/>
                <a:gd name="connsiteX11-215" fmla="*/ 217164 w 489227"/>
                <a:gd name="connsiteY11-216" fmla="*/ 765292 h 1397222"/>
                <a:gd name="connsiteX12-217" fmla="*/ 247538 w 489227"/>
                <a:gd name="connsiteY12-218" fmla="*/ 795666 h 1397222"/>
                <a:gd name="connsiteX13-219" fmla="*/ 277912 w 489227"/>
                <a:gd name="connsiteY13-220" fmla="*/ 765292 h 1397222"/>
                <a:gd name="connsiteX14-221" fmla="*/ 277912 w 489227"/>
                <a:gd name="connsiteY14-222" fmla="*/ 25070 h 1397222"/>
                <a:gd name="connsiteX15-223" fmla="*/ 284802 w 489227"/>
                <a:gd name="connsiteY15-224" fmla="*/ 8435 h 1397222"/>
                <a:gd name="connsiteX16-225" fmla="*/ 305167 w 489227"/>
                <a:gd name="connsiteY16-226" fmla="*/ 0 h 1397222"/>
                <a:gd name="connsiteX17-227" fmla="*/ 325532 w 489227"/>
                <a:gd name="connsiteY17-228" fmla="*/ 8435 h 1397222"/>
                <a:gd name="connsiteX18-229" fmla="*/ 333470 w 489227"/>
                <a:gd name="connsiteY18-230" fmla="*/ 27600 h 1397222"/>
                <a:gd name="connsiteX19-231" fmla="*/ 333469 w 489227"/>
                <a:gd name="connsiteY19-232" fmla="*/ 758388 h 1397222"/>
                <a:gd name="connsiteX20-233" fmla="*/ 363843 w 489227"/>
                <a:gd name="connsiteY20-234" fmla="*/ 788762 h 1397222"/>
                <a:gd name="connsiteX21-235" fmla="*/ 394217 w 489227"/>
                <a:gd name="connsiteY21-236" fmla="*/ 758388 h 1397222"/>
                <a:gd name="connsiteX22-237" fmla="*/ 394217 w 489227"/>
                <a:gd name="connsiteY22-238" fmla="*/ 27653 h 1397222"/>
                <a:gd name="connsiteX23-239" fmla="*/ 402177 w 489227"/>
                <a:gd name="connsiteY23-240" fmla="*/ 8435 h 1397222"/>
                <a:gd name="connsiteX24-241" fmla="*/ 422542 w 489227"/>
                <a:gd name="connsiteY24-242" fmla="*/ 0 h 1397222"/>
                <a:gd name="connsiteX25-243" fmla="*/ 451342 w 489227"/>
                <a:gd name="connsiteY25-244" fmla="*/ 28800 h 1397222"/>
                <a:gd name="connsiteX26-245" fmla="*/ 489226 w 489227"/>
                <a:gd name="connsiteY26-246" fmla="*/ 1094702 h 1397222"/>
                <a:gd name="connsiteX27-247" fmla="*/ 312760 w 489227"/>
                <a:gd name="connsiteY27-248" fmla="*/ 1397222 h 1397222"/>
                <a:gd name="connsiteX28-249" fmla="*/ 176520 w 489227"/>
                <a:gd name="connsiteY28-250" fmla="*/ 1397222 h 1397222"/>
                <a:gd name="connsiteX29-251" fmla="*/ 54 w 489227"/>
                <a:gd name="connsiteY29-252" fmla="*/ 1094702 h 1397222"/>
                <a:gd name="connsiteX30-253" fmla="*/ 44193 w 489227"/>
                <a:gd name="connsiteY30-254" fmla="*/ 28800 h 1397222"/>
                <a:gd name="connsiteX31-255" fmla="*/ 72993 w 489227"/>
                <a:gd name="connsiteY31-256" fmla="*/ 0 h 13972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1" name="그룹 24"/>
          <p:cNvGrpSpPr/>
          <p:nvPr/>
        </p:nvGrpSpPr>
        <p:grpSpPr>
          <a:xfrm rot="10800000">
            <a:off x="5338342" y="1328114"/>
            <a:ext cx="206038" cy="1968491"/>
            <a:chOff x="10476289" y="295274"/>
            <a:chExt cx="567208" cy="6132431"/>
          </a:xfrm>
          <a:solidFill>
            <a:schemeClr val="accent4"/>
          </a:solidFill>
          <a:effectLst/>
        </p:grpSpPr>
        <p:grpSp>
          <p:nvGrpSpPr>
            <p:cNvPr id="32" name="그룹 25"/>
            <p:cNvGrpSpPr/>
            <p:nvPr/>
          </p:nvGrpSpPr>
          <p:grpSpPr>
            <a:xfrm>
              <a:off x="10690849" y="3203663"/>
              <a:ext cx="352648" cy="3224042"/>
              <a:chOff x="3737748" y="3214934"/>
              <a:chExt cx="352648" cy="3224042"/>
            </a:xfrm>
            <a:grpFill/>
          </p:grpSpPr>
          <p:sp>
            <p:nvSpPr>
              <p:cNvPr id="34" name="사다리꼴 27"/>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타원 28"/>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3" name="자유형: 도형 26"/>
            <p:cNvSpPr/>
            <p:nvPr/>
          </p:nvSpPr>
          <p:spPr>
            <a:xfrm>
              <a:off x="10476289" y="295274"/>
              <a:ext cx="533238"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1" fmla="*/ 400050 w 428625"/>
                <a:gd name="connsiteY0-2" fmla="*/ 3267940 h 3267940"/>
                <a:gd name="connsiteX1-3" fmla="*/ 0 w 428625"/>
                <a:gd name="connsiteY1-4" fmla="*/ 3220315 h 3267940"/>
                <a:gd name="connsiteX2-5" fmla="*/ 428625 w 428625"/>
                <a:gd name="connsiteY2-6" fmla="*/ 865 h 3267940"/>
                <a:gd name="connsiteX3-7" fmla="*/ 400050 w 428625"/>
                <a:gd name="connsiteY3-8" fmla="*/ 3267940 h 3267940"/>
                <a:gd name="connsiteX0-9" fmla="*/ 409575 w 438150"/>
                <a:gd name="connsiteY0-10" fmla="*/ 3267920 h 3277445"/>
                <a:gd name="connsiteX1-11" fmla="*/ 0 w 438150"/>
                <a:gd name="connsiteY1-12" fmla="*/ 3277445 h 3277445"/>
                <a:gd name="connsiteX2-13" fmla="*/ 438150 w 438150"/>
                <a:gd name="connsiteY2-14" fmla="*/ 845 h 3277445"/>
                <a:gd name="connsiteX3-15" fmla="*/ 409575 w 438150"/>
                <a:gd name="connsiteY3-16" fmla="*/ 3267920 h 3277445"/>
                <a:gd name="connsiteX0-17" fmla="*/ 420864 w 449439"/>
                <a:gd name="connsiteY0-18" fmla="*/ 3267824 h 3277349"/>
                <a:gd name="connsiteX1-19" fmla="*/ 11289 w 449439"/>
                <a:gd name="connsiteY1-20" fmla="*/ 3277349 h 3277349"/>
                <a:gd name="connsiteX2-21" fmla="*/ 449439 w 449439"/>
                <a:gd name="connsiteY2-22" fmla="*/ 749 h 3277349"/>
                <a:gd name="connsiteX3-23" fmla="*/ 420864 w 449439"/>
                <a:gd name="connsiteY3-24" fmla="*/ 3267824 h 3277349"/>
                <a:gd name="connsiteX0-25" fmla="*/ 426865 w 455440"/>
                <a:gd name="connsiteY0-26" fmla="*/ 3268012 h 3277537"/>
                <a:gd name="connsiteX1-27" fmla="*/ 17290 w 455440"/>
                <a:gd name="connsiteY1-28" fmla="*/ 3277537 h 3277537"/>
                <a:gd name="connsiteX2-29" fmla="*/ 455440 w 455440"/>
                <a:gd name="connsiteY2-30" fmla="*/ 937 h 3277537"/>
                <a:gd name="connsiteX3-31" fmla="*/ 426865 w 455440"/>
                <a:gd name="connsiteY3-32" fmla="*/ 3268012 h 3277537"/>
                <a:gd name="connsiteX0-33" fmla="*/ 420865 w 449440"/>
                <a:gd name="connsiteY0-34" fmla="*/ 3268029 h 3277554"/>
                <a:gd name="connsiteX1-35" fmla="*/ 11290 w 449440"/>
                <a:gd name="connsiteY1-36" fmla="*/ 3277554 h 3277554"/>
                <a:gd name="connsiteX2-37" fmla="*/ 449440 w 449440"/>
                <a:gd name="connsiteY2-38" fmla="*/ 954 h 3277554"/>
                <a:gd name="connsiteX3-39" fmla="*/ 420865 w 449440"/>
                <a:gd name="connsiteY3-40" fmla="*/ 3268029 h 3277554"/>
                <a:gd name="connsiteX0-41" fmla="*/ 458965 w 458965"/>
                <a:gd name="connsiteY0-42" fmla="*/ 3258504 h 3277554"/>
                <a:gd name="connsiteX1-43" fmla="*/ 11290 w 458965"/>
                <a:gd name="connsiteY1-44" fmla="*/ 3277554 h 3277554"/>
                <a:gd name="connsiteX2-45" fmla="*/ 449440 w 458965"/>
                <a:gd name="connsiteY2-46" fmla="*/ 954 h 3277554"/>
                <a:gd name="connsiteX3-47" fmla="*/ 458965 w 458965"/>
                <a:gd name="connsiteY3-48" fmla="*/ 3258504 h 3277554"/>
                <a:gd name="connsiteX0-49" fmla="*/ 458965 w 468741"/>
                <a:gd name="connsiteY0-50" fmla="*/ 3258504 h 3277554"/>
                <a:gd name="connsiteX1-51" fmla="*/ 11290 w 468741"/>
                <a:gd name="connsiteY1-52" fmla="*/ 3277554 h 3277554"/>
                <a:gd name="connsiteX2-53" fmla="*/ 449440 w 468741"/>
                <a:gd name="connsiteY2-54" fmla="*/ 954 h 3277554"/>
                <a:gd name="connsiteX3-55" fmla="*/ 458965 w 468741"/>
                <a:gd name="connsiteY3-56" fmla="*/ 3258504 h 3277554"/>
                <a:gd name="connsiteX0-57" fmla="*/ 458965 w 475898"/>
                <a:gd name="connsiteY0-58" fmla="*/ 3258504 h 3277554"/>
                <a:gd name="connsiteX1-59" fmla="*/ 11290 w 475898"/>
                <a:gd name="connsiteY1-60" fmla="*/ 3277554 h 3277554"/>
                <a:gd name="connsiteX2-61" fmla="*/ 449440 w 475898"/>
                <a:gd name="connsiteY2-62" fmla="*/ 954 h 3277554"/>
                <a:gd name="connsiteX3-63" fmla="*/ 458965 w 475898"/>
                <a:gd name="connsiteY3-64" fmla="*/ 3258504 h 3277554"/>
                <a:gd name="connsiteX0-65" fmla="*/ 460407 w 477340"/>
                <a:gd name="connsiteY0-66" fmla="*/ 3258186 h 3277236"/>
                <a:gd name="connsiteX1-67" fmla="*/ 12732 w 477340"/>
                <a:gd name="connsiteY1-68" fmla="*/ 3277236 h 3277236"/>
                <a:gd name="connsiteX2-69" fmla="*/ 450882 w 477340"/>
                <a:gd name="connsiteY2-70" fmla="*/ 636 h 3277236"/>
                <a:gd name="connsiteX3-71" fmla="*/ 460407 w 477340"/>
                <a:gd name="connsiteY3-72" fmla="*/ 3258186 h 3277236"/>
                <a:gd name="connsiteX0-73" fmla="*/ 487474 w 504407"/>
                <a:gd name="connsiteY0-74" fmla="*/ 3258194 h 3258194"/>
                <a:gd name="connsiteX1-75" fmla="*/ 11224 w 504407"/>
                <a:gd name="connsiteY1-76" fmla="*/ 3248669 h 3258194"/>
                <a:gd name="connsiteX2-77" fmla="*/ 477949 w 504407"/>
                <a:gd name="connsiteY2-78" fmla="*/ 644 h 3258194"/>
                <a:gd name="connsiteX3-79" fmla="*/ 487474 w 504407"/>
                <a:gd name="connsiteY3-80" fmla="*/ 3258194 h 3258194"/>
                <a:gd name="connsiteX0-81" fmla="*/ 487474 w 504407"/>
                <a:gd name="connsiteY0-82" fmla="*/ 3258194 h 3285812"/>
                <a:gd name="connsiteX1-83" fmla="*/ 11224 w 504407"/>
                <a:gd name="connsiteY1-84" fmla="*/ 3248669 h 3285812"/>
                <a:gd name="connsiteX2-85" fmla="*/ 477949 w 504407"/>
                <a:gd name="connsiteY2-86" fmla="*/ 644 h 3285812"/>
                <a:gd name="connsiteX3-87" fmla="*/ 487474 w 504407"/>
                <a:gd name="connsiteY3-88" fmla="*/ 3258194 h 3285812"/>
                <a:gd name="connsiteX0-89" fmla="*/ 487474 w 504407"/>
                <a:gd name="connsiteY0-90" fmla="*/ 3258194 h 3277380"/>
                <a:gd name="connsiteX1-91" fmla="*/ 11224 w 504407"/>
                <a:gd name="connsiteY1-92" fmla="*/ 3248669 h 3277380"/>
                <a:gd name="connsiteX2-93" fmla="*/ 477949 w 504407"/>
                <a:gd name="connsiteY2-94" fmla="*/ 644 h 3277380"/>
                <a:gd name="connsiteX3-95" fmla="*/ 487474 w 504407"/>
                <a:gd name="connsiteY3-96" fmla="*/ 3258194 h 3277380"/>
                <a:gd name="connsiteX0-97" fmla="*/ 477949 w 499445"/>
                <a:gd name="connsiteY0-98" fmla="*/ 3315344 h 3315344"/>
                <a:gd name="connsiteX1-99" fmla="*/ 11224 w 499445"/>
                <a:gd name="connsiteY1-100" fmla="*/ 3248669 h 3315344"/>
                <a:gd name="connsiteX2-101" fmla="*/ 477949 w 499445"/>
                <a:gd name="connsiteY2-102" fmla="*/ 644 h 3315344"/>
                <a:gd name="connsiteX3-103" fmla="*/ 477949 w 499445"/>
                <a:gd name="connsiteY3-104" fmla="*/ 3315344 h 3315344"/>
                <a:gd name="connsiteX0-105" fmla="*/ 514484 w 535980"/>
                <a:gd name="connsiteY0-106" fmla="*/ 3315342 h 3315342"/>
                <a:gd name="connsiteX1-107" fmla="*/ 9659 w 535980"/>
                <a:gd name="connsiteY1-108" fmla="*/ 3258192 h 3315342"/>
                <a:gd name="connsiteX2-109" fmla="*/ 514484 w 535980"/>
                <a:gd name="connsiteY2-110" fmla="*/ 642 h 3315342"/>
                <a:gd name="connsiteX3-111" fmla="*/ 514484 w 535980"/>
                <a:gd name="connsiteY3-112" fmla="*/ 3315342 h 3315342"/>
                <a:gd name="connsiteX0-113" fmla="*/ 514484 w 535980"/>
                <a:gd name="connsiteY0-114" fmla="*/ 3315342 h 3315342"/>
                <a:gd name="connsiteX1-115" fmla="*/ 9659 w 535980"/>
                <a:gd name="connsiteY1-116" fmla="*/ 3258192 h 3315342"/>
                <a:gd name="connsiteX2-117" fmla="*/ 514484 w 535980"/>
                <a:gd name="connsiteY2-118" fmla="*/ 642 h 3315342"/>
                <a:gd name="connsiteX3-119" fmla="*/ 514484 w 535980"/>
                <a:gd name="connsiteY3-120" fmla="*/ 3315342 h 3315342"/>
                <a:gd name="connsiteX0-121" fmla="*/ 504959 w 532163"/>
                <a:gd name="connsiteY0-122" fmla="*/ 3267717 h 3278507"/>
                <a:gd name="connsiteX1-123" fmla="*/ 9659 w 532163"/>
                <a:gd name="connsiteY1-124" fmla="*/ 3258192 h 3278507"/>
                <a:gd name="connsiteX2-125" fmla="*/ 514484 w 532163"/>
                <a:gd name="connsiteY2-126" fmla="*/ 642 h 3278507"/>
                <a:gd name="connsiteX3-127" fmla="*/ 504959 w 532163"/>
                <a:gd name="connsiteY3-128" fmla="*/ 3267717 h 3278507"/>
                <a:gd name="connsiteX0-129" fmla="*/ 504322 w 545560"/>
                <a:gd name="connsiteY0-130" fmla="*/ 3067764 h 3078554"/>
                <a:gd name="connsiteX1-131" fmla="*/ 9022 w 545560"/>
                <a:gd name="connsiteY1-132" fmla="*/ 3058239 h 3078554"/>
                <a:gd name="connsiteX2-133" fmla="*/ 532897 w 545560"/>
                <a:gd name="connsiteY2-134" fmla="*/ 714 h 3078554"/>
                <a:gd name="connsiteX3-135" fmla="*/ 504322 w 545560"/>
                <a:gd name="connsiteY3-136" fmla="*/ 3067764 h 3078554"/>
                <a:gd name="connsiteX0-137" fmla="*/ 504959 w 532163"/>
                <a:gd name="connsiteY0-138" fmla="*/ 3086805 h 3097595"/>
                <a:gd name="connsiteX1-139" fmla="*/ 9659 w 532163"/>
                <a:gd name="connsiteY1-140" fmla="*/ 3077280 h 3097595"/>
                <a:gd name="connsiteX2-141" fmla="*/ 514484 w 532163"/>
                <a:gd name="connsiteY2-142" fmla="*/ 705 h 3097595"/>
                <a:gd name="connsiteX3-143" fmla="*/ 504959 w 532163"/>
                <a:gd name="connsiteY3-144" fmla="*/ 3086805 h 3097595"/>
                <a:gd name="connsiteX0-145" fmla="*/ 506034 w 533238"/>
                <a:gd name="connsiteY0-146" fmla="*/ 3086100 h 3096890"/>
                <a:gd name="connsiteX1-147" fmla="*/ 10734 w 533238"/>
                <a:gd name="connsiteY1-148" fmla="*/ 3076575 h 3096890"/>
                <a:gd name="connsiteX2-149" fmla="*/ 515559 w 533238"/>
                <a:gd name="connsiteY2-150" fmla="*/ 0 h 3096890"/>
                <a:gd name="connsiteX3-151" fmla="*/ 506034 w 533238"/>
                <a:gd name="connsiteY3-152" fmla="*/ 3086100 h 3096890"/>
                <a:gd name="connsiteX0-153" fmla="*/ 506034 w 533238"/>
                <a:gd name="connsiteY0-154" fmla="*/ 3086100 h 3088655"/>
                <a:gd name="connsiteX1-155" fmla="*/ 10734 w 533238"/>
                <a:gd name="connsiteY1-156" fmla="*/ 3076575 h 3088655"/>
                <a:gd name="connsiteX2-157" fmla="*/ 515559 w 533238"/>
                <a:gd name="connsiteY2-158" fmla="*/ 0 h 3088655"/>
                <a:gd name="connsiteX3-159" fmla="*/ 506034 w 533238"/>
                <a:gd name="connsiteY3-160" fmla="*/ 3086100 h 3088655"/>
              </a:gdLst>
              <a:ahLst/>
              <a:cxnLst>
                <a:cxn ang="0">
                  <a:pos x="connsiteX0-1" y="connsiteY0-2"/>
                </a:cxn>
                <a:cxn ang="0">
                  <a:pos x="connsiteX1-3" y="connsiteY1-4"/>
                </a:cxn>
                <a:cxn ang="0">
                  <a:pos x="connsiteX2-5" y="connsiteY2-6"/>
                </a:cxn>
                <a:cxn ang="0">
                  <a:pos x="connsiteX3-7" y="connsiteY3-8"/>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36" name="그룹 119"/>
          <p:cNvGrpSpPr/>
          <p:nvPr/>
        </p:nvGrpSpPr>
        <p:grpSpPr>
          <a:xfrm rot="10800000">
            <a:off x="5751063" y="1328114"/>
            <a:ext cx="409995" cy="1836722"/>
            <a:chOff x="4241914" y="2176670"/>
            <a:chExt cx="1118390" cy="5010230"/>
          </a:xfrm>
          <a:solidFill>
            <a:schemeClr val="accent4"/>
          </a:solidFill>
          <a:effectLst/>
        </p:grpSpPr>
        <p:sp>
          <p:nvSpPr>
            <p:cNvPr id="37" name="타원 55"/>
            <p:cNvSpPr/>
            <p:nvPr/>
          </p:nvSpPr>
          <p:spPr>
            <a:xfrm>
              <a:off x="4241914" y="2176670"/>
              <a:ext cx="1118390" cy="1811875"/>
            </a:xfrm>
            <a:custGeom>
              <a:avLst/>
              <a:gdLst>
                <a:gd name="connsiteX0" fmla="*/ 0 w 1173877"/>
                <a:gd name="connsiteY0" fmla="*/ 586939 h 1173877"/>
                <a:gd name="connsiteX1" fmla="*/ 586939 w 1173877"/>
                <a:gd name="connsiteY1" fmla="*/ 0 h 1173877"/>
                <a:gd name="connsiteX2" fmla="*/ 1173878 w 1173877"/>
                <a:gd name="connsiteY2" fmla="*/ 586939 h 1173877"/>
                <a:gd name="connsiteX3" fmla="*/ 586939 w 1173877"/>
                <a:gd name="connsiteY3" fmla="*/ 1173878 h 1173877"/>
                <a:gd name="connsiteX4" fmla="*/ 0 w 1173877"/>
                <a:gd name="connsiteY4" fmla="*/ 586939 h 1173877"/>
                <a:gd name="connsiteX0-1" fmla="*/ 41 w 1173919"/>
                <a:gd name="connsiteY0-2" fmla="*/ 932720 h 1519659"/>
                <a:gd name="connsiteX1-3" fmla="*/ 610033 w 1173919"/>
                <a:gd name="connsiteY1-4" fmla="*/ 0 h 1519659"/>
                <a:gd name="connsiteX2-5" fmla="*/ 1173919 w 1173919"/>
                <a:gd name="connsiteY2-6" fmla="*/ 932720 h 1519659"/>
                <a:gd name="connsiteX3-7" fmla="*/ 586980 w 1173919"/>
                <a:gd name="connsiteY3-8" fmla="*/ 1519659 h 1519659"/>
                <a:gd name="connsiteX4-9" fmla="*/ 41 w 1173919"/>
                <a:gd name="connsiteY4-10" fmla="*/ 932720 h 1519659"/>
                <a:gd name="connsiteX0-11" fmla="*/ 74 w 1173952"/>
                <a:gd name="connsiteY0-12" fmla="*/ 932720 h 1842389"/>
                <a:gd name="connsiteX1-13" fmla="*/ 610066 w 1173952"/>
                <a:gd name="connsiteY1-14" fmla="*/ 0 h 1842389"/>
                <a:gd name="connsiteX2-15" fmla="*/ 1173952 w 1173952"/>
                <a:gd name="connsiteY2-16" fmla="*/ 932720 h 1842389"/>
                <a:gd name="connsiteX3-17" fmla="*/ 579329 w 1173952"/>
                <a:gd name="connsiteY3-18" fmla="*/ 1842389 h 1842389"/>
                <a:gd name="connsiteX4-19" fmla="*/ 74 w 1173952"/>
                <a:gd name="connsiteY4-20" fmla="*/ 932720 h 1842389"/>
                <a:gd name="connsiteX0-21" fmla="*/ 17 w 1173895"/>
                <a:gd name="connsiteY0-22" fmla="*/ 932720 h 1842389"/>
                <a:gd name="connsiteX1-23" fmla="*/ 610009 w 1173895"/>
                <a:gd name="connsiteY1-24" fmla="*/ 0 h 1842389"/>
                <a:gd name="connsiteX2-25" fmla="*/ 1173895 w 1173895"/>
                <a:gd name="connsiteY2-26" fmla="*/ 932720 h 1842389"/>
                <a:gd name="connsiteX3-27" fmla="*/ 579272 w 1173895"/>
                <a:gd name="connsiteY3-28" fmla="*/ 1842389 h 1842389"/>
                <a:gd name="connsiteX4-29" fmla="*/ 17 w 1173895"/>
                <a:gd name="connsiteY4-30" fmla="*/ 932720 h 1842389"/>
                <a:gd name="connsiteX0-31" fmla="*/ 756 w 1174634"/>
                <a:gd name="connsiteY0-32" fmla="*/ 932720 h 1842389"/>
                <a:gd name="connsiteX1-33" fmla="*/ 610748 w 1174634"/>
                <a:gd name="connsiteY1-34" fmla="*/ 0 h 1842389"/>
                <a:gd name="connsiteX2-35" fmla="*/ 1174634 w 1174634"/>
                <a:gd name="connsiteY2-36" fmla="*/ 932720 h 1842389"/>
                <a:gd name="connsiteX3-37" fmla="*/ 580011 w 1174634"/>
                <a:gd name="connsiteY3-38" fmla="*/ 1842389 h 1842389"/>
                <a:gd name="connsiteX4-39" fmla="*/ 756 w 1174634"/>
                <a:gd name="connsiteY4-40" fmla="*/ 932720 h 1842389"/>
                <a:gd name="connsiteX0-41" fmla="*/ 756 w 1174634"/>
                <a:gd name="connsiteY0-42" fmla="*/ 932720 h 1842389"/>
                <a:gd name="connsiteX1-43" fmla="*/ 610748 w 1174634"/>
                <a:gd name="connsiteY1-44" fmla="*/ 0 h 1842389"/>
                <a:gd name="connsiteX2-45" fmla="*/ 1174634 w 1174634"/>
                <a:gd name="connsiteY2-46" fmla="*/ 932720 h 1842389"/>
                <a:gd name="connsiteX3-47" fmla="*/ 580011 w 1174634"/>
                <a:gd name="connsiteY3-48" fmla="*/ 1842389 h 1842389"/>
                <a:gd name="connsiteX4-49" fmla="*/ 756 w 1174634"/>
                <a:gd name="connsiteY4-50" fmla="*/ 932720 h 1842389"/>
                <a:gd name="connsiteX0-51" fmla="*/ 542 w 1174420"/>
                <a:gd name="connsiteY0-52" fmla="*/ 932720 h 1842389"/>
                <a:gd name="connsiteX1-53" fmla="*/ 610534 w 1174420"/>
                <a:gd name="connsiteY1-54" fmla="*/ 0 h 1842389"/>
                <a:gd name="connsiteX2-55" fmla="*/ 1174420 w 1174420"/>
                <a:gd name="connsiteY2-56" fmla="*/ 932720 h 1842389"/>
                <a:gd name="connsiteX3-57" fmla="*/ 579797 w 1174420"/>
                <a:gd name="connsiteY3-58" fmla="*/ 1842389 h 1842389"/>
                <a:gd name="connsiteX4-59" fmla="*/ 542 w 1174420"/>
                <a:gd name="connsiteY4-60" fmla="*/ 932720 h 1842389"/>
                <a:gd name="connsiteX0-61" fmla="*/ 542 w 1174420"/>
                <a:gd name="connsiteY0-62" fmla="*/ 932720 h 1842389"/>
                <a:gd name="connsiteX1-63" fmla="*/ 610534 w 1174420"/>
                <a:gd name="connsiteY1-64" fmla="*/ 0 h 1842389"/>
                <a:gd name="connsiteX2-65" fmla="*/ 1174420 w 1174420"/>
                <a:gd name="connsiteY2-66" fmla="*/ 932720 h 1842389"/>
                <a:gd name="connsiteX3-67" fmla="*/ 579797 w 1174420"/>
                <a:gd name="connsiteY3-68" fmla="*/ 1842389 h 1842389"/>
                <a:gd name="connsiteX4-69" fmla="*/ 542 w 1174420"/>
                <a:gd name="connsiteY4-70" fmla="*/ 932720 h 1842389"/>
                <a:gd name="connsiteX0-71" fmla="*/ 542 w 1175985"/>
                <a:gd name="connsiteY0-72" fmla="*/ 932720 h 1842389"/>
                <a:gd name="connsiteX1-73" fmla="*/ 610534 w 1175985"/>
                <a:gd name="connsiteY1-74" fmla="*/ 0 h 1842389"/>
                <a:gd name="connsiteX2-75" fmla="*/ 1174420 w 1175985"/>
                <a:gd name="connsiteY2-76" fmla="*/ 932720 h 1842389"/>
                <a:gd name="connsiteX3-77" fmla="*/ 579797 w 1175985"/>
                <a:gd name="connsiteY3-78" fmla="*/ 1842389 h 1842389"/>
                <a:gd name="connsiteX4-79" fmla="*/ 542 w 1175985"/>
                <a:gd name="connsiteY4-80" fmla="*/ 932720 h 1842389"/>
                <a:gd name="connsiteX0-81" fmla="*/ 542 w 1175985"/>
                <a:gd name="connsiteY0-82" fmla="*/ 932720 h 1842389"/>
                <a:gd name="connsiteX1-83" fmla="*/ 610534 w 1175985"/>
                <a:gd name="connsiteY1-84" fmla="*/ 0 h 1842389"/>
                <a:gd name="connsiteX2-85" fmla="*/ 1174420 w 1175985"/>
                <a:gd name="connsiteY2-86" fmla="*/ 932720 h 1842389"/>
                <a:gd name="connsiteX3-87" fmla="*/ 579797 w 1175985"/>
                <a:gd name="connsiteY3-88" fmla="*/ 1842389 h 1842389"/>
                <a:gd name="connsiteX4-89" fmla="*/ 542 w 1175985"/>
                <a:gd name="connsiteY4-90" fmla="*/ 932720 h 1842389"/>
                <a:gd name="connsiteX0-91" fmla="*/ 542 w 1174536"/>
                <a:gd name="connsiteY0-92" fmla="*/ 932720 h 1842389"/>
                <a:gd name="connsiteX1-93" fmla="*/ 610534 w 1174536"/>
                <a:gd name="connsiteY1-94" fmla="*/ 0 h 1842389"/>
                <a:gd name="connsiteX2-95" fmla="*/ 1174420 w 1174536"/>
                <a:gd name="connsiteY2-96" fmla="*/ 932720 h 1842389"/>
                <a:gd name="connsiteX3-97" fmla="*/ 579797 w 1174536"/>
                <a:gd name="connsiteY3-98" fmla="*/ 1842389 h 1842389"/>
                <a:gd name="connsiteX4-99" fmla="*/ 542 w 1174536"/>
                <a:gd name="connsiteY4-100" fmla="*/ 932720 h 1842389"/>
                <a:gd name="connsiteX0-101" fmla="*/ 574 w 1143830"/>
                <a:gd name="connsiteY0-102" fmla="*/ 932720 h 1842389"/>
                <a:gd name="connsiteX1-103" fmla="*/ 579830 w 1143830"/>
                <a:gd name="connsiteY1-104" fmla="*/ 0 h 1842389"/>
                <a:gd name="connsiteX2-105" fmla="*/ 1143716 w 1143830"/>
                <a:gd name="connsiteY2-106" fmla="*/ 932720 h 1842389"/>
                <a:gd name="connsiteX3-107" fmla="*/ 549093 w 1143830"/>
                <a:gd name="connsiteY3-108" fmla="*/ 1842389 h 1842389"/>
                <a:gd name="connsiteX4-109" fmla="*/ 574 w 1143830"/>
                <a:gd name="connsiteY4-110" fmla="*/ 932720 h 1842389"/>
                <a:gd name="connsiteX0-111" fmla="*/ 574 w 1143830"/>
                <a:gd name="connsiteY0-112" fmla="*/ 932720 h 1842389"/>
                <a:gd name="connsiteX1-113" fmla="*/ 579830 w 1143830"/>
                <a:gd name="connsiteY1-114" fmla="*/ 0 h 1842389"/>
                <a:gd name="connsiteX2-115" fmla="*/ 1143716 w 1143830"/>
                <a:gd name="connsiteY2-116" fmla="*/ 932720 h 1842389"/>
                <a:gd name="connsiteX3-117" fmla="*/ 549093 w 1143830"/>
                <a:gd name="connsiteY3-118" fmla="*/ 1842389 h 1842389"/>
                <a:gd name="connsiteX4-119" fmla="*/ 574 w 1143830"/>
                <a:gd name="connsiteY4-120" fmla="*/ 932720 h 1842389"/>
                <a:gd name="connsiteX0-121" fmla="*/ 872 w 1144196"/>
                <a:gd name="connsiteY0-122" fmla="*/ 932720 h 1842389"/>
                <a:gd name="connsiteX1-123" fmla="*/ 580128 w 1144196"/>
                <a:gd name="connsiteY1-124" fmla="*/ 0 h 1842389"/>
                <a:gd name="connsiteX2-125" fmla="*/ 1144014 w 1144196"/>
                <a:gd name="connsiteY2-126" fmla="*/ 932720 h 1842389"/>
                <a:gd name="connsiteX3-127" fmla="*/ 549391 w 1144196"/>
                <a:gd name="connsiteY3-128" fmla="*/ 1842389 h 1842389"/>
                <a:gd name="connsiteX4-129" fmla="*/ 872 w 1144196"/>
                <a:gd name="connsiteY4-130" fmla="*/ 932720 h 1842389"/>
                <a:gd name="connsiteX0-131" fmla="*/ 574 w 1143830"/>
                <a:gd name="connsiteY0-132" fmla="*/ 932720 h 1842389"/>
                <a:gd name="connsiteX1-133" fmla="*/ 579830 w 1143830"/>
                <a:gd name="connsiteY1-134" fmla="*/ 0 h 1842389"/>
                <a:gd name="connsiteX2-135" fmla="*/ 1143716 w 1143830"/>
                <a:gd name="connsiteY2-136" fmla="*/ 932720 h 1842389"/>
                <a:gd name="connsiteX3-137" fmla="*/ 549093 w 1143830"/>
                <a:gd name="connsiteY3-138" fmla="*/ 1842389 h 1842389"/>
                <a:gd name="connsiteX4-139" fmla="*/ 574 w 1143830"/>
                <a:gd name="connsiteY4-140" fmla="*/ 932720 h 1842389"/>
                <a:gd name="connsiteX0-141" fmla="*/ 574 w 1144158"/>
                <a:gd name="connsiteY0-142" fmla="*/ 932720 h 1842389"/>
                <a:gd name="connsiteX1-143" fmla="*/ 579830 w 1144158"/>
                <a:gd name="connsiteY1-144" fmla="*/ 0 h 1842389"/>
                <a:gd name="connsiteX2-145" fmla="*/ 1143716 w 1144158"/>
                <a:gd name="connsiteY2-146" fmla="*/ 932720 h 1842389"/>
                <a:gd name="connsiteX3-147" fmla="*/ 549093 w 1144158"/>
                <a:gd name="connsiteY3-148" fmla="*/ 1842389 h 1842389"/>
                <a:gd name="connsiteX4-149" fmla="*/ 574 w 1144158"/>
                <a:gd name="connsiteY4-150" fmla="*/ 932720 h 1842389"/>
                <a:gd name="connsiteX0-151" fmla="*/ 574 w 1144158"/>
                <a:gd name="connsiteY0-152" fmla="*/ 932720 h 1842389"/>
                <a:gd name="connsiteX1-153" fmla="*/ 579830 w 1144158"/>
                <a:gd name="connsiteY1-154" fmla="*/ 0 h 1842389"/>
                <a:gd name="connsiteX2-155" fmla="*/ 1143716 w 1144158"/>
                <a:gd name="connsiteY2-156" fmla="*/ 932720 h 1842389"/>
                <a:gd name="connsiteX3-157" fmla="*/ 549093 w 1144158"/>
                <a:gd name="connsiteY3-158" fmla="*/ 1842389 h 1842389"/>
                <a:gd name="connsiteX4-159" fmla="*/ 574 w 1144158"/>
                <a:gd name="connsiteY4-160" fmla="*/ 932720 h 1842389"/>
                <a:gd name="connsiteX0-161" fmla="*/ 574 w 1143830"/>
                <a:gd name="connsiteY0-162" fmla="*/ 932720 h 1842389"/>
                <a:gd name="connsiteX1-163" fmla="*/ 579830 w 1143830"/>
                <a:gd name="connsiteY1-164" fmla="*/ 0 h 1842389"/>
                <a:gd name="connsiteX2-165" fmla="*/ 1143716 w 1143830"/>
                <a:gd name="connsiteY2-166" fmla="*/ 932720 h 1842389"/>
                <a:gd name="connsiteX3-167" fmla="*/ 549093 w 1143830"/>
                <a:gd name="connsiteY3-168" fmla="*/ 1842389 h 1842389"/>
                <a:gd name="connsiteX4-169" fmla="*/ 574 w 1143830"/>
                <a:gd name="connsiteY4-170" fmla="*/ 932720 h 1842389"/>
                <a:gd name="connsiteX0-171" fmla="*/ 573 w 1136147"/>
                <a:gd name="connsiteY0-172" fmla="*/ 932723 h 1842395"/>
                <a:gd name="connsiteX1-173" fmla="*/ 579829 w 1136147"/>
                <a:gd name="connsiteY1-174" fmla="*/ 3 h 1842395"/>
                <a:gd name="connsiteX2-175" fmla="*/ 1136031 w 1136147"/>
                <a:gd name="connsiteY2-176" fmla="*/ 925039 h 1842395"/>
                <a:gd name="connsiteX3-177" fmla="*/ 549092 w 1136147"/>
                <a:gd name="connsiteY3-178" fmla="*/ 1842392 h 1842395"/>
                <a:gd name="connsiteX4-179" fmla="*/ 573 w 1136147"/>
                <a:gd name="connsiteY4-180" fmla="*/ 932723 h 1842395"/>
                <a:gd name="connsiteX0-181" fmla="*/ 573 w 1136147"/>
                <a:gd name="connsiteY0-182" fmla="*/ 894353 h 1842497"/>
                <a:gd name="connsiteX1-183" fmla="*/ 579829 w 1136147"/>
                <a:gd name="connsiteY1-184" fmla="*/ 53 h 1842497"/>
                <a:gd name="connsiteX2-185" fmla="*/ 1136031 w 1136147"/>
                <a:gd name="connsiteY2-186" fmla="*/ 925089 h 1842497"/>
                <a:gd name="connsiteX3-187" fmla="*/ 549092 w 1136147"/>
                <a:gd name="connsiteY3-188" fmla="*/ 1842442 h 1842497"/>
                <a:gd name="connsiteX4-189" fmla="*/ 573 w 1136147"/>
                <a:gd name="connsiteY4-190" fmla="*/ 894353 h 1842497"/>
                <a:gd name="connsiteX0-191" fmla="*/ 573 w 1136147"/>
                <a:gd name="connsiteY0-192" fmla="*/ 894358 h 1842502"/>
                <a:gd name="connsiteX1-193" fmla="*/ 579829 w 1136147"/>
                <a:gd name="connsiteY1-194" fmla="*/ 58 h 1842502"/>
                <a:gd name="connsiteX2-195" fmla="*/ 1136031 w 1136147"/>
                <a:gd name="connsiteY2-196" fmla="*/ 925094 h 1842502"/>
                <a:gd name="connsiteX3-197" fmla="*/ 549092 w 1136147"/>
                <a:gd name="connsiteY3-198" fmla="*/ 1842447 h 1842502"/>
                <a:gd name="connsiteX4-199" fmla="*/ 573 w 1136147"/>
                <a:gd name="connsiteY4-200" fmla="*/ 894358 h 1842502"/>
                <a:gd name="connsiteX0-201" fmla="*/ 573 w 1136147"/>
                <a:gd name="connsiteY0-202" fmla="*/ 894362 h 1842506"/>
                <a:gd name="connsiteX1-203" fmla="*/ 579829 w 1136147"/>
                <a:gd name="connsiteY1-204" fmla="*/ 62 h 1842506"/>
                <a:gd name="connsiteX2-205" fmla="*/ 1136031 w 1136147"/>
                <a:gd name="connsiteY2-206" fmla="*/ 925098 h 1842506"/>
                <a:gd name="connsiteX3-207" fmla="*/ 549092 w 1136147"/>
                <a:gd name="connsiteY3-208" fmla="*/ 1842451 h 1842506"/>
                <a:gd name="connsiteX4-209" fmla="*/ 573 w 1136147"/>
                <a:gd name="connsiteY4-210" fmla="*/ 894362 h 1842506"/>
                <a:gd name="connsiteX0-211" fmla="*/ 573 w 1136031"/>
                <a:gd name="connsiteY0-212" fmla="*/ 894362 h 1842506"/>
                <a:gd name="connsiteX1-213" fmla="*/ 579829 w 1136031"/>
                <a:gd name="connsiteY1-214" fmla="*/ 62 h 1842506"/>
                <a:gd name="connsiteX2-215" fmla="*/ 1136031 w 1136031"/>
                <a:gd name="connsiteY2-216" fmla="*/ 925098 h 1842506"/>
                <a:gd name="connsiteX3-217" fmla="*/ 549092 w 1136031"/>
                <a:gd name="connsiteY3-218" fmla="*/ 1842451 h 1842506"/>
                <a:gd name="connsiteX4-219" fmla="*/ 573 w 1136031"/>
                <a:gd name="connsiteY4-220" fmla="*/ 894362 h 1842506"/>
                <a:gd name="connsiteX0-221" fmla="*/ 944 w 1136402"/>
                <a:gd name="connsiteY0-222" fmla="*/ 894362 h 1842506"/>
                <a:gd name="connsiteX1-223" fmla="*/ 580200 w 1136402"/>
                <a:gd name="connsiteY1-224" fmla="*/ 62 h 1842506"/>
                <a:gd name="connsiteX2-225" fmla="*/ 1136402 w 1136402"/>
                <a:gd name="connsiteY2-226" fmla="*/ 925098 h 1842506"/>
                <a:gd name="connsiteX3-227" fmla="*/ 549463 w 1136402"/>
                <a:gd name="connsiteY3-228" fmla="*/ 1842451 h 1842506"/>
                <a:gd name="connsiteX4-229" fmla="*/ 944 w 1136402"/>
                <a:gd name="connsiteY4-230" fmla="*/ 894362 h 1842506"/>
                <a:gd name="connsiteX0-231" fmla="*/ 1105 w 1136563"/>
                <a:gd name="connsiteY0-232" fmla="*/ 894362 h 1842506"/>
                <a:gd name="connsiteX1-233" fmla="*/ 580361 w 1136563"/>
                <a:gd name="connsiteY1-234" fmla="*/ 62 h 1842506"/>
                <a:gd name="connsiteX2-235" fmla="*/ 1136563 w 1136563"/>
                <a:gd name="connsiteY2-236" fmla="*/ 925098 h 1842506"/>
                <a:gd name="connsiteX3-237" fmla="*/ 549624 w 1136563"/>
                <a:gd name="connsiteY3-238" fmla="*/ 1842451 h 1842506"/>
                <a:gd name="connsiteX4-239" fmla="*/ 1105 w 1136563"/>
                <a:gd name="connsiteY4-240" fmla="*/ 894362 h 1842506"/>
                <a:gd name="connsiteX0-241" fmla="*/ 1105 w 1136563"/>
                <a:gd name="connsiteY0-242" fmla="*/ 894362 h 1842506"/>
                <a:gd name="connsiteX1-243" fmla="*/ 580361 w 1136563"/>
                <a:gd name="connsiteY1-244" fmla="*/ 62 h 1842506"/>
                <a:gd name="connsiteX2-245" fmla="*/ 1136563 w 1136563"/>
                <a:gd name="connsiteY2-246" fmla="*/ 925098 h 1842506"/>
                <a:gd name="connsiteX3-247" fmla="*/ 549624 w 1136563"/>
                <a:gd name="connsiteY3-248" fmla="*/ 1842451 h 1842506"/>
                <a:gd name="connsiteX4-249" fmla="*/ 1105 w 1136563"/>
                <a:gd name="connsiteY4-250" fmla="*/ 894362 h 1842506"/>
                <a:gd name="connsiteX0-251" fmla="*/ 530 w 1175493"/>
                <a:gd name="connsiteY0-252" fmla="*/ 904205 h 1842443"/>
                <a:gd name="connsiteX1-253" fmla="*/ 619291 w 1175493"/>
                <a:gd name="connsiteY1-254" fmla="*/ 29 h 1842443"/>
                <a:gd name="connsiteX2-255" fmla="*/ 1175493 w 1175493"/>
                <a:gd name="connsiteY2-256" fmla="*/ 925065 h 1842443"/>
                <a:gd name="connsiteX3-257" fmla="*/ 588554 w 1175493"/>
                <a:gd name="connsiteY3-258" fmla="*/ 1842418 h 1842443"/>
                <a:gd name="connsiteX4-259" fmla="*/ 530 w 1175493"/>
                <a:gd name="connsiteY4-260" fmla="*/ 904205 h 1842443"/>
                <a:gd name="connsiteX0-261" fmla="*/ 527 w 1155736"/>
                <a:gd name="connsiteY0-262" fmla="*/ 904205 h 1842443"/>
                <a:gd name="connsiteX1-263" fmla="*/ 619288 w 1155736"/>
                <a:gd name="connsiteY1-264" fmla="*/ 29 h 1842443"/>
                <a:gd name="connsiteX2-265" fmla="*/ 1155736 w 1155736"/>
                <a:gd name="connsiteY2-266" fmla="*/ 925065 h 1842443"/>
                <a:gd name="connsiteX3-267" fmla="*/ 588551 w 1155736"/>
                <a:gd name="connsiteY3-268" fmla="*/ 1842418 h 1842443"/>
                <a:gd name="connsiteX4-269" fmla="*/ 527 w 1155736"/>
                <a:gd name="connsiteY4-270" fmla="*/ 904205 h 1842443"/>
                <a:gd name="connsiteX0-271" fmla="*/ 620 w 1155829"/>
                <a:gd name="connsiteY0-272" fmla="*/ 904205 h 1842443"/>
                <a:gd name="connsiteX1-273" fmla="*/ 619381 w 1155829"/>
                <a:gd name="connsiteY1-274" fmla="*/ 29 h 1842443"/>
                <a:gd name="connsiteX2-275" fmla="*/ 1155829 w 1155829"/>
                <a:gd name="connsiteY2-276" fmla="*/ 925065 h 1842443"/>
                <a:gd name="connsiteX3-277" fmla="*/ 588644 w 1155829"/>
                <a:gd name="connsiteY3-278" fmla="*/ 1842418 h 1842443"/>
                <a:gd name="connsiteX4-279" fmla="*/ 620 w 1155829"/>
                <a:gd name="connsiteY4-280" fmla="*/ 904205 h 1842443"/>
                <a:gd name="connsiteX0-281" fmla="*/ 853 w 1156062"/>
                <a:gd name="connsiteY0-282" fmla="*/ 904570 h 1842808"/>
                <a:gd name="connsiteX1-283" fmla="*/ 619614 w 1156062"/>
                <a:gd name="connsiteY1-284" fmla="*/ 394 h 1842808"/>
                <a:gd name="connsiteX2-285" fmla="*/ 1156062 w 1156062"/>
                <a:gd name="connsiteY2-286" fmla="*/ 925430 h 1842808"/>
                <a:gd name="connsiteX3-287" fmla="*/ 588877 w 1156062"/>
                <a:gd name="connsiteY3-288" fmla="*/ 1842783 h 1842808"/>
                <a:gd name="connsiteX4-289" fmla="*/ 853 w 1156062"/>
                <a:gd name="connsiteY4-290" fmla="*/ 904570 h 1842808"/>
                <a:gd name="connsiteX0-291" fmla="*/ 949 w 1156158"/>
                <a:gd name="connsiteY0-292" fmla="*/ 904271 h 1842509"/>
                <a:gd name="connsiteX1-293" fmla="*/ 619710 w 1156158"/>
                <a:gd name="connsiteY1-294" fmla="*/ 95 h 1842509"/>
                <a:gd name="connsiteX2-295" fmla="*/ 1156158 w 1156158"/>
                <a:gd name="connsiteY2-296" fmla="*/ 925131 h 1842509"/>
                <a:gd name="connsiteX3-297" fmla="*/ 588973 w 1156158"/>
                <a:gd name="connsiteY3-298" fmla="*/ 1842484 h 1842509"/>
                <a:gd name="connsiteX4-299" fmla="*/ 949 w 1156158"/>
                <a:gd name="connsiteY4-300" fmla="*/ 904271 h 1842509"/>
                <a:gd name="connsiteX0-301" fmla="*/ 7 w 1155216"/>
                <a:gd name="connsiteY0-302" fmla="*/ 904270 h 1842508"/>
                <a:gd name="connsiteX1-303" fmla="*/ 599015 w 1155216"/>
                <a:gd name="connsiteY1-304" fmla="*/ 94 h 1842508"/>
                <a:gd name="connsiteX2-305" fmla="*/ 1155216 w 1155216"/>
                <a:gd name="connsiteY2-306" fmla="*/ 925130 h 1842508"/>
                <a:gd name="connsiteX3-307" fmla="*/ 588031 w 1155216"/>
                <a:gd name="connsiteY3-308" fmla="*/ 1842483 h 1842508"/>
                <a:gd name="connsiteX4-309" fmla="*/ 7 w 1155216"/>
                <a:gd name="connsiteY4-310" fmla="*/ 904270 h 1842508"/>
                <a:gd name="connsiteX0-311" fmla="*/ 7 w 1155216"/>
                <a:gd name="connsiteY0-312" fmla="*/ 904270 h 1842508"/>
                <a:gd name="connsiteX1-313" fmla="*/ 599015 w 1155216"/>
                <a:gd name="connsiteY1-314" fmla="*/ 94 h 1842508"/>
                <a:gd name="connsiteX2-315" fmla="*/ 1155216 w 1155216"/>
                <a:gd name="connsiteY2-316" fmla="*/ 925130 h 1842508"/>
                <a:gd name="connsiteX3-317" fmla="*/ 588031 w 1155216"/>
                <a:gd name="connsiteY3-318" fmla="*/ 1842483 h 1842508"/>
                <a:gd name="connsiteX4-319" fmla="*/ 7 w 1155216"/>
                <a:gd name="connsiteY4-320" fmla="*/ 904270 h 1842508"/>
                <a:gd name="connsiteX0-321" fmla="*/ 7 w 1155216"/>
                <a:gd name="connsiteY0-322" fmla="*/ 904270 h 1842508"/>
                <a:gd name="connsiteX1-323" fmla="*/ 599015 w 1155216"/>
                <a:gd name="connsiteY1-324" fmla="*/ 94 h 1842508"/>
                <a:gd name="connsiteX2-325" fmla="*/ 1155216 w 1155216"/>
                <a:gd name="connsiteY2-326" fmla="*/ 925130 h 1842508"/>
                <a:gd name="connsiteX3-327" fmla="*/ 588031 w 1155216"/>
                <a:gd name="connsiteY3-328" fmla="*/ 1842483 h 1842508"/>
                <a:gd name="connsiteX4-329" fmla="*/ 7 w 1155216"/>
                <a:gd name="connsiteY4-330" fmla="*/ 904270 h 1842508"/>
                <a:gd name="connsiteX0-331" fmla="*/ 8 w 1155217"/>
                <a:gd name="connsiteY0-332" fmla="*/ 904270 h 1842508"/>
                <a:gd name="connsiteX1-333" fmla="*/ 599016 w 1155217"/>
                <a:gd name="connsiteY1-334" fmla="*/ 94 h 1842508"/>
                <a:gd name="connsiteX2-335" fmla="*/ 1155217 w 1155217"/>
                <a:gd name="connsiteY2-336" fmla="*/ 925130 h 1842508"/>
                <a:gd name="connsiteX3-337" fmla="*/ 588032 w 1155217"/>
                <a:gd name="connsiteY3-338" fmla="*/ 1842483 h 1842508"/>
                <a:gd name="connsiteX4-339" fmla="*/ 8 w 1155217"/>
                <a:gd name="connsiteY4-340" fmla="*/ 904270 h 1842508"/>
                <a:gd name="connsiteX0-341" fmla="*/ 8 w 1155217"/>
                <a:gd name="connsiteY0-342" fmla="*/ 904270 h 1842508"/>
                <a:gd name="connsiteX1-343" fmla="*/ 599016 w 1155217"/>
                <a:gd name="connsiteY1-344" fmla="*/ 94 h 1842508"/>
                <a:gd name="connsiteX2-345" fmla="*/ 1155217 w 1155217"/>
                <a:gd name="connsiteY2-346" fmla="*/ 925130 h 1842508"/>
                <a:gd name="connsiteX3-347" fmla="*/ 588032 w 1155217"/>
                <a:gd name="connsiteY3-348" fmla="*/ 1842483 h 1842508"/>
                <a:gd name="connsiteX4-349" fmla="*/ 8 w 1155217"/>
                <a:gd name="connsiteY4-350" fmla="*/ 904270 h 1842508"/>
                <a:gd name="connsiteX0-351" fmla="*/ 184 w 1155393"/>
                <a:gd name="connsiteY0-352" fmla="*/ 904270 h 1842508"/>
                <a:gd name="connsiteX1-353" fmla="*/ 599192 w 1155393"/>
                <a:gd name="connsiteY1-354" fmla="*/ 94 h 1842508"/>
                <a:gd name="connsiteX2-355" fmla="*/ 1155393 w 1155393"/>
                <a:gd name="connsiteY2-356" fmla="*/ 925130 h 1842508"/>
                <a:gd name="connsiteX3-357" fmla="*/ 588208 w 1155393"/>
                <a:gd name="connsiteY3-358" fmla="*/ 1842483 h 1842508"/>
                <a:gd name="connsiteX4-359" fmla="*/ 184 w 1155393"/>
                <a:gd name="connsiteY4-360" fmla="*/ 904270 h 1842508"/>
                <a:gd name="connsiteX0-361" fmla="*/ 184 w 1155393"/>
                <a:gd name="connsiteY0-362" fmla="*/ 904240 h 1842478"/>
                <a:gd name="connsiteX1-363" fmla="*/ 599192 w 1155393"/>
                <a:gd name="connsiteY1-364" fmla="*/ 64 h 1842478"/>
                <a:gd name="connsiteX2-365" fmla="*/ 1155393 w 1155393"/>
                <a:gd name="connsiteY2-366" fmla="*/ 925100 h 1842478"/>
                <a:gd name="connsiteX3-367" fmla="*/ 588208 w 1155393"/>
                <a:gd name="connsiteY3-368" fmla="*/ 1842453 h 1842478"/>
                <a:gd name="connsiteX4-369" fmla="*/ 184 w 1155393"/>
                <a:gd name="connsiteY4-370" fmla="*/ 904240 h 1842478"/>
                <a:gd name="connsiteX0-371" fmla="*/ 184 w 1155393"/>
                <a:gd name="connsiteY0-372" fmla="*/ 904259 h 1842497"/>
                <a:gd name="connsiteX1-373" fmla="*/ 599192 w 1155393"/>
                <a:gd name="connsiteY1-374" fmla="*/ 83 h 1842497"/>
                <a:gd name="connsiteX2-375" fmla="*/ 1155393 w 1155393"/>
                <a:gd name="connsiteY2-376" fmla="*/ 925119 h 1842497"/>
                <a:gd name="connsiteX3-377" fmla="*/ 588208 w 1155393"/>
                <a:gd name="connsiteY3-378" fmla="*/ 1842472 h 1842497"/>
                <a:gd name="connsiteX4-379" fmla="*/ 184 w 1155393"/>
                <a:gd name="connsiteY4-380" fmla="*/ 904259 h 1842497"/>
                <a:gd name="connsiteX0-381" fmla="*/ 184 w 1155718"/>
                <a:gd name="connsiteY0-382" fmla="*/ 904235 h 1842465"/>
                <a:gd name="connsiteX1-383" fmla="*/ 599192 w 1155718"/>
                <a:gd name="connsiteY1-384" fmla="*/ 59 h 1842465"/>
                <a:gd name="connsiteX2-385" fmla="*/ 1155393 w 1155718"/>
                <a:gd name="connsiteY2-386" fmla="*/ 925095 h 1842465"/>
                <a:gd name="connsiteX3-387" fmla="*/ 588208 w 1155718"/>
                <a:gd name="connsiteY3-388" fmla="*/ 1842448 h 1842465"/>
                <a:gd name="connsiteX4-389" fmla="*/ 184 w 1155718"/>
                <a:gd name="connsiteY4-390" fmla="*/ 904235 h 1842465"/>
                <a:gd name="connsiteX0-391" fmla="*/ 9 w 1155230"/>
                <a:gd name="connsiteY0-392" fmla="*/ 933851 h 1872079"/>
                <a:gd name="connsiteX1-393" fmla="*/ 599017 w 1155230"/>
                <a:gd name="connsiteY1-394" fmla="*/ 46 h 1872079"/>
                <a:gd name="connsiteX2-395" fmla="*/ 1155218 w 1155230"/>
                <a:gd name="connsiteY2-396" fmla="*/ 954711 h 1872079"/>
                <a:gd name="connsiteX3-397" fmla="*/ 588033 w 1155230"/>
                <a:gd name="connsiteY3-398" fmla="*/ 1872064 h 1872079"/>
                <a:gd name="connsiteX4-399" fmla="*/ 9 w 1155230"/>
                <a:gd name="connsiteY4-400" fmla="*/ 933851 h 1872079"/>
                <a:gd name="connsiteX0-401" fmla="*/ 184 w 1155405"/>
                <a:gd name="connsiteY0-402" fmla="*/ 933851 h 1872078"/>
                <a:gd name="connsiteX1-403" fmla="*/ 599192 w 1155405"/>
                <a:gd name="connsiteY1-404" fmla="*/ 46 h 1872078"/>
                <a:gd name="connsiteX2-405" fmla="*/ 1155393 w 1155405"/>
                <a:gd name="connsiteY2-406" fmla="*/ 954711 h 1872078"/>
                <a:gd name="connsiteX3-407" fmla="*/ 588208 w 1155405"/>
                <a:gd name="connsiteY3-408" fmla="*/ 1872064 h 1872078"/>
                <a:gd name="connsiteX4-409" fmla="*/ 184 w 1155405"/>
                <a:gd name="connsiteY4-410" fmla="*/ 933851 h 1872078"/>
                <a:gd name="connsiteX0-411" fmla="*/ 184 w 1155572"/>
                <a:gd name="connsiteY0-412" fmla="*/ 933863 h 1872093"/>
                <a:gd name="connsiteX1-413" fmla="*/ 599192 w 1155572"/>
                <a:gd name="connsiteY1-414" fmla="*/ 58 h 1872093"/>
                <a:gd name="connsiteX2-415" fmla="*/ 1155393 w 1155572"/>
                <a:gd name="connsiteY2-416" fmla="*/ 954723 h 1872093"/>
                <a:gd name="connsiteX3-417" fmla="*/ 588208 w 1155572"/>
                <a:gd name="connsiteY3-418" fmla="*/ 1872076 h 1872093"/>
                <a:gd name="connsiteX4-419" fmla="*/ 184 w 1155572"/>
                <a:gd name="connsiteY4-420" fmla="*/ 933863 h 1872093"/>
                <a:gd name="connsiteX0-421" fmla="*/ 184 w 1155560"/>
                <a:gd name="connsiteY0-422" fmla="*/ 933863 h 1872094"/>
                <a:gd name="connsiteX1-423" fmla="*/ 599192 w 1155560"/>
                <a:gd name="connsiteY1-424" fmla="*/ 58 h 1872094"/>
                <a:gd name="connsiteX2-425" fmla="*/ 1155393 w 1155560"/>
                <a:gd name="connsiteY2-426" fmla="*/ 954723 h 1872094"/>
                <a:gd name="connsiteX3-427" fmla="*/ 588208 w 1155560"/>
                <a:gd name="connsiteY3-428" fmla="*/ 1872076 h 1872094"/>
                <a:gd name="connsiteX4-429" fmla="*/ 184 w 1155560"/>
                <a:gd name="connsiteY4-430" fmla="*/ 933863 h 187209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155560" h="1872094">
                  <a:moveTo>
                    <a:pt x="184" y="933863"/>
                  </a:moveTo>
                  <a:cubicBezTo>
                    <a:pt x="-7861" y="453961"/>
                    <a:pt x="248634" y="6457"/>
                    <a:pt x="599192" y="58"/>
                  </a:cubicBezTo>
                  <a:cubicBezTo>
                    <a:pt x="949750" y="-6341"/>
                    <a:pt x="1147347" y="524204"/>
                    <a:pt x="1155393" y="954723"/>
                  </a:cubicBezTo>
                  <a:cubicBezTo>
                    <a:pt x="1163439" y="1385242"/>
                    <a:pt x="879509" y="1875552"/>
                    <a:pt x="588208" y="1872076"/>
                  </a:cubicBezTo>
                  <a:cubicBezTo>
                    <a:pt x="296907" y="1868600"/>
                    <a:pt x="8229" y="1413765"/>
                    <a:pt x="184" y="9338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사다리꼴 121"/>
            <p:cNvSpPr/>
            <p:nvPr/>
          </p:nvSpPr>
          <p:spPr>
            <a:xfrm>
              <a:off x="4624785" y="3962858"/>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22"/>
            <p:cNvSpPr/>
            <p:nvPr/>
          </p:nvSpPr>
          <p:spPr>
            <a:xfrm>
              <a:off x="4624785" y="6834252"/>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38" name="Group 137"/>
          <p:cNvGrpSpPr/>
          <p:nvPr/>
        </p:nvGrpSpPr>
        <p:grpSpPr>
          <a:xfrm>
            <a:off x="5710024" y="5246071"/>
            <a:ext cx="6146260" cy="1131783"/>
            <a:chOff x="6959274" y="5476110"/>
            <a:chExt cx="4897010" cy="901744"/>
          </a:xfrm>
        </p:grpSpPr>
        <p:sp>
          <p:nvSpPr>
            <p:cNvPr id="41" name="Freeform: Shape 40"/>
            <p:cNvSpPr/>
            <p:nvPr/>
          </p:nvSpPr>
          <p:spPr>
            <a:xfrm>
              <a:off x="8499397" y="5632935"/>
              <a:ext cx="378994" cy="744919"/>
            </a:xfrm>
            <a:custGeom>
              <a:avLst/>
              <a:gdLst>
                <a:gd name="connsiteX0" fmla="*/ 137834 w 276225"/>
                <a:gd name="connsiteY0" fmla="*/ 156 h 542925"/>
                <a:gd name="connsiteX1" fmla="*/ 214987 w 276225"/>
                <a:gd name="connsiteY1" fmla="*/ 156 h 542925"/>
                <a:gd name="connsiteX2" fmla="*/ 232132 w 276225"/>
                <a:gd name="connsiteY2" fmla="*/ 7776 h 542925"/>
                <a:gd name="connsiteX3" fmla="*/ 275947 w 276225"/>
                <a:gd name="connsiteY3" fmla="*/ 139221 h 542925"/>
                <a:gd name="connsiteX4" fmla="*/ 223559 w 276225"/>
                <a:gd name="connsiteY4" fmla="*/ 235423 h 542925"/>
                <a:gd name="connsiteX5" fmla="*/ 190222 w 276225"/>
                <a:gd name="connsiteY5" fmla="*/ 253521 h 542925"/>
                <a:gd name="connsiteX6" fmla="*/ 153074 w 276225"/>
                <a:gd name="connsiteY6" fmla="*/ 467833 h 542925"/>
                <a:gd name="connsiteX7" fmla="*/ 189269 w 276225"/>
                <a:gd name="connsiteY7" fmla="*/ 520221 h 542925"/>
                <a:gd name="connsiteX8" fmla="*/ 225464 w 276225"/>
                <a:gd name="connsiteY8" fmla="*/ 534508 h 542925"/>
                <a:gd name="connsiteX9" fmla="*/ 231179 w 276225"/>
                <a:gd name="connsiteY9" fmla="*/ 542128 h 542925"/>
                <a:gd name="connsiteX10" fmla="*/ 222607 w 276225"/>
                <a:gd name="connsiteY10" fmla="*/ 546891 h 542925"/>
                <a:gd name="connsiteX11" fmla="*/ 54014 w 276225"/>
                <a:gd name="connsiteY11" fmla="*/ 546891 h 542925"/>
                <a:gd name="connsiteX12" fmla="*/ 45442 w 276225"/>
                <a:gd name="connsiteY12" fmla="*/ 543081 h 542925"/>
                <a:gd name="connsiteX13" fmla="*/ 53062 w 276225"/>
                <a:gd name="connsiteY13" fmla="*/ 534508 h 542925"/>
                <a:gd name="connsiteX14" fmla="*/ 91162 w 276225"/>
                <a:gd name="connsiteY14" fmla="*/ 519268 h 542925"/>
                <a:gd name="connsiteX15" fmla="*/ 124499 w 276225"/>
                <a:gd name="connsiteY15" fmla="*/ 468786 h 542925"/>
                <a:gd name="connsiteX16" fmla="*/ 91162 w 276225"/>
                <a:gd name="connsiteY16" fmla="*/ 255426 h 542925"/>
                <a:gd name="connsiteX17" fmla="*/ 55919 w 276225"/>
                <a:gd name="connsiteY17" fmla="*/ 237328 h 542925"/>
                <a:gd name="connsiteX18" fmla="*/ 4484 w 276225"/>
                <a:gd name="connsiteY18" fmla="*/ 117313 h 542925"/>
                <a:gd name="connsiteX19" fmla="*/ 40679 w 276225"/>
                <a:gd name="connsiteY19" fmla="*/ 12538 h 542925"/>
                <a:gd name="connsiteX20" fmla="*/ 59729 w 276225"/>
                <a:gd name="connsiteY20" fmla="*/ 156 h 542925"/>
                <a:gd name="connsiteX21" fmla="*/ 137834 w 276225"/>
                <a:gd name="connsiteY21" fmla="*/ 156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542925">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3557" y="248758"/>
                    <a:pt x="190222" y="253521"/>
                  </a:cubicBezTo>
                  <a:cubicBezTo>
                    <a:pt x="142597" y="269713"/>
                    <a:pt x="153074" y="437353"/>
                    <a:pt x="153074" y="467833"/>
                  </a:cubicBezTo>
                  <a:cubicBezTo>
                    <a:pt x="152122" y="496408"/>
                    <a:pt x="163552" y="511648"/>
                    <a:pt x="189269" y="520221"/>
                  </a:cubicBezTo>
                  <a:cubicBezTo>
                    <a:pt x="200699" y="524031"/>
                    <a:pt x="214034" y="530698"/>
                    <a:pt x="225464" y="534508"/>
                  </a:cubicBezTo>
                  <a:cubicBezTo>
                    <a:pt x="229274" y="535461"/>
                    <a:pt x="232132" y="538318"/>
                    <a:pt x="231179" y="542128"/>
                  </a:cubicBezTo>
                  <a:cubicBezTo>
                    <a:pt x="230227" y="545938"/>
                    <a:pt x="226417" y="546891"/>
                    <a:pt x="222607" y="546891"/>
                  </a:cubicBezTo>
                  <a:cubicBezTo>
                    <a:pt x="168314" y="546891"/>
                    <a:pt x="109259" y="546891"/>
                    <a:pt x="54014" y="546891"/>
                  </a:cubicBezTo>
                  <a:cubicBezTo>
                    <a:pt x="50204" y="546891"/>
                    <a:pt x="46394" y="546891"/>
                    <a:pt x="45442" y="543081"/>
                  </a:cubicBezTo>
                  <a:cubicBezTo>
                    <a:pt x="44489" y="538318"/>
                    <a:pt x="49252" y="535461"/>
                    <a:pt x="53062" y="534508"/>
                  </a:cubicBezTo>
                  <a:cubicBezTo>
                    <a:pt x="64492" y="529746"/>
                    <a:pt x="78779" y="523078"/>
                    <a:pt x="91162" y="519268"/>
                  </a:cubicBezTo>
                  <a:cubicBezTo>
                    <a:pt x="115927" y="510696"/>
                    <a:pt x="125452" y="495456"/>
                    <a:pt x="124499" y="468786"/>
                  </a:cubicBezTo>
                  <a:cubicBezTo>
                    <a:pt x="124499" y="442116"/>
                    <a:pt x="134977" y="270666"/>
                    <a:pt x="91162" y="255426"/>
                  </a:cubicBezTo>
                  <a:cubicBezTo>
                    <a:pt x="77827" y="250663"/>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6399" y="156"/>
                    <a:pt x="111164" y="156"/>
                    <a:pt x="137834" y="156"/>
                  </a:cubicBezTo>
                  <a:close/>
                </a:path>
              </a:pathLst>
            </a:custGeom>
            <a:solidFill>
              <a:schemeClr val="accent1"/>
            </a:solidFill>
            <a:ln w="9525" cap="flat">
              <a:noFill/>
              <a:prstDash val="solid"/>
              <a:miter/>
            </a:ln>
          </p:spPr>
          <p:txBody>
            <a:bodyPr rtlCol="0" anchor="ctr"/>
            <a:lstStyle/>
            <a:p>
              <a:endParaRPr lang="en-US"/>
            </a:p>
          </p:txBody>
        </p:sp>
        <p:sp>
          <p:nvSpPr>
            <p:cNvPr id="42" name="Freeform: Shape 41"/>
            <p:cNvSpPr/>
            <p:nvPr/>
          </p:nvSpPr>
          <p:spPr>
            <a:xfrm>
              <a:off x="9400146" y="5489179"/>
              <a:ext cx="209100" cy="888675"/>
            </a:xfrm>
            <a:custGeom>
              <a:avLst/>
              <a:gdLst>
                <a:gd name="connsiteX0" fmla="*/ 142121 w 152400"/>
                <a:gd name="connsiteY0" fmla="*/ 516255 h 647700"/>
                <a:gd name="connsiteX1" fmla="*/ 154504 w 152400"/>
                <a:gd name="connsiteY1" fmla="*/ 254318 h 647700"/>
                <a:gd name="connsiteX2" fmla="*/ 119261 w 152400"/>
                <a:gd name="connsiteY2" fmla="*/ 180023 h 647700"/>
                <a:gd name="connsiteX3" fmla="*/ 101164 w 152400"/>
                <a:gd name="connsiteY3" fmla="*/ 54293 h 647700"/>
                <a:gd name="connsiteX4" fmla="*/ 78304 w 152400"/>
                <a:gd name="connsiteY4" fmla="*/ 0 h 647700"/>
                <a:gd name="connsiteX5" fmla="*/ 78304 w 152400"/>
                <a:gd name="connsiteY5" fmla="*/ 0 h 647700"/>
                <a:gd name="connsiteX6" fmla="*/ 77351 w 152400"/>
                <a:gd name="connsiteY6" fmla="*/ 0 h 647700"/>
                <a:gd name="connsiteX7" fmla="*/ 76399 w 152400"/>
                <a:gd name="connsiteY7" fmla="*/ 0 h 647700"/>
                <a:gd name="connsiteX8" fmla="*/ 76399 w 152400"/>
                <a:gd name="connsiteY8" fmla="*/ 0 h 647700"/>
                <a:gd name="connsiteX9" fmla="*/ 53539 w 152400"/>
                <a:gd name="connsiteY9" fmla="*/ 54293 h 647700"/>
                <a:gd name="connsiteX10" fmla="*/ 35441 w 152400"/>
                <a:gd name="connsiteY10" fmla="*/ 180023 h 647700"/>
                <a:gd name="connsiteX11" fmla="*/ 199 w 152400"/>
                <a:gd name="connsiteY11" fmla="*/ 254318 h 647700"/>
                <a:gd name="connsiteX12" fmla="*/ 12581 w 152400"/>
                <a:gd name="connsiteY12" fmla="*/ 516255 h 647700"/>
                <a:gd name="connsiteX13" fmla="*/ 12581 w 152400"/>
                <a:gd name="connsiteY13" fmla="*/ 575310 h 647700"/>
                <a:gd name="connsiteX14" fmla="*/ 2104 w 152400"/>
                <a:gd name="connsiteY14" fmla="*/ 638175 h 647700"/>
                <a:gd name="connsiteX15" fmla="*/ 150694 w 152400"/>
                <a:gd name="connsiteY15" fmla="*/ 638175 h 647700"/>
                <a:gd name="connsiteX16" fmla="*/ 140216 w 152400"/>
                <a:gd name="connsiteY16" fmla="*/ 575310 h 647700"/>
                <a:gd name="connsiteX17" fmla="*/ 142121 w 152400"/>
                <a:gd name="connsiteY17" fmla="*/ 516255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647700">
                  <a:moveTo>
                    <a:pt x="142121" y="516255"/>
                  </a:moveTo>
                  <a:cubicBezTo>
                    <a:pt x="144026" y="476250"/>
                    <a:pt x="156409" y="300038"/>
                    <a:pt x="154504" y="254318"/>
                  </a:cubicBezTo>
                  <a:cubicBezTo>
                    <a:pt x="153551" y="218123"/>
                    <a:pt x="137359" y="208598"/>
                    <a:pt x="119261" y="180023"/>
                  </a:cubicBezTo>
                  <a:cubicBezTo>
                    <a:pt x="97354" y="145733"/>
                    <a:pt x="101164" y="93345"/>
                    <a:pt x="101164" y="54293"/>
                  </a:cubicBezTo>
                  <a:cubicBezTo>
                    <a:pt x="101164" y="27623"/>
                    <a:pt x="114499" y="952"/>
                    <a:pt x="78304" y="0"/>
                  </a:cubicBezTo>
                  <a:cubicBezTo>
                    <a:pt x="78304" y="0"/>
                    <a:pt x="78304" y="0"/>
                    <a:pt x="78304" y="0"/>
                  </a:cubicBezTo>
                  <a:cubicBezTo>
                    <a:pt x="78304" y="0"/>
                    <a:pt x="78304" y="0"/>
                    <a:pt x="77351" y="0"/>
                  </a:cubicBezTo>
                  <a:cubicBezTo>
                    <a:pt x="77351" y="0"/>
                    <a:pt x="77351" y="0"/>
                    <a:pt x="76399" y="0"/>
                  </a:cubicBezTo>
                  <a:cubicBezTo>
                    <a:pt x="76399" y="0"/>
                    <a:pt x="76399" y="0"/>
                    <a:pt x="76399" y="0"/>
                  </a:cubicBezTo>
                  <a:cubicBezTo>
                    <a:pt x="39251" y="952"/>
                    <a:pt x="52586" y="26670"/>
                    <a:pt x="53539" y="54293"/>
                  </a:cubicBezTo>
                  <a:cubicBezTo>
                    <a:pt x="53539" y="93345"/>
                    <a:pt x="57349" y="145733"/>
                    <a:pt x="35441" y="180023"/>
                  </a:cubicBezTo>
                  <a:cubicBezTo>
                    <a:pt x="17344" y="208598"/>
                    <a:pt x="1151" y="218123"/>
                    <a:pt x="199" y="254318"/>
                  </a:cubicBezTo>
                  <a:cubicBezTo>
                    <a:pt x="-1706" y="300038"/>
                    <a:pt x="10676" y="476250"/>
                    <a:pt x="12581" y="516255"/>
                  </a:cubicBezTo>
                  <a:cubicBezTo>
                    <a:pt x="13534" y="536258"/>
                    <a:pt x="14486" y="555308"/>
                    <a:pt x="12581" y="575310"/>
                  </a:cubicBezTo>
                  <a:cubicBezTo>
                    <a:pt x="11629" y="591503"/>
                    <a:pt x="-3611" y="623888"/>
                    <a:pt x="2104" y="638175"/>
                  </a:cubicBezTo>
                  <a:cubicBezTo>
                    <a:pt x="8771" y="655320"/>
                    <a:pt x="144026" y="655320"/>
                    <a:pt x="150694" y="638175"/>
                  </a:cubicBezTo>
                  <a:cubicBezTo>
                    <a:pt x="156409" y="623888"/>
                    <a:pt x="141169" y="590550"/>
                    <a:pt x="140216" y="575310"/>
                  </a:cubicBezTo>
                  <a:cubicBezTo>
                    <a:pt x="140216" y="555308"/>
                    <a:pt x="141169" y="535305"/>
                    <a:pt x="142121" y="516255"/>
                  </a:cubicBezTo>
                  <a:close/>
                </a:path>
              </a:pathLst>
            </a:custGeom>
            <a:solidFill>
              <a:schemeClr val="accent1"/>
            </a:solidFill>
            <a:ln w="9525" cap="flat">
              <a:noFill/>
              <a:prstDash val="solid"/>
              <a:miter/>
            </a:ln>
          </p:spPr>
          <p:txBody>
            <a:bodyPr rtlCol="0" anchor="ctr"/>
            <a:lstStyle/>
            <a:p>
              <a:endParaRPr lang="en-US"/>
            </a:p>
          </p:txBody>
        </p:sp>
        <p:sp>
          <p:nvSpPr>
            <p:cNvPr id="43" name="Freeform: Shape 42"/>
            <p:cNvSpPr/>
            <p:nvPr/>
          </p:nvSpPr>
          <p:spPr>
            <a:xfrm>
              <a:off x="9680627" y="5502248"/>
              <a:ext cx="222169" cy="875606"/>
            </a:xfrm>
            <a:custGeom>
              <a:avLst/>
              <a:gdLst>
                <a:gd name="connsiteX0" fmla="*/ 170773 w 161925"/>
                <a:gd name="connsiteY0" fmla="*/ 273368 h 638175"/>
                <a:gd name="connsiteX1" fmla="*/ 127910 w 161925"/>
                <a:gd name="connsiteY1" fmla="*/ 185738 h 638175"/>
                <a:gd name="connsiteX2" fmla="*/ 108860 w 161925"/>
                <a:gd name="connsiteY2" fmla="*/ 150495 h 638175"/>
                <a:gd name="connsiteX3" fmla="*/ 108860 w 161925"/>
                <a:gd name="connsiteY3" fmla="*/ 50483 h 638175"/>
                <a:gd name="connsiteX4" fmla="*/ 113623 w 161925"/>
                <a:gd name="connsiteY4" fmla="*/ 10477 h 638175"/>
                <a:gd name="connsiteX5" fmla="*/ 98382 w 161925"/>
                <a:gd name="connsiteY5" fmla="*/ 0 h 638175"/>
                <a:gd name="connsiteX6" fmla="*/ 72665 w 161925"/>
                <a:gd name="connsiteY6" fmla="*/ 0 h 638175"/>
                <a:gd name="connsiteX7" fmla="*/ 57425 w 161925"/>
                <a:gd name="connsiteY7" fmla="*/ 10477 h 638175"/>
                <a:gd name="connsiteX8" fmla="*/ 62187 w 161925"/>
                <a:gd name="connsiteY8" fmla="*/ 50483 h 638175"/>
                <a:gd name="connsiteX9" fmla="*/ 62187 w 161925"/>
                <a:gd name="connsiteY9" fmla="*/ 150495 h 638175"/>
                <a:gd name="connsiteX10" fmla="*/ 43137 w 161925"/>
                <a:gd name="connsiteY10" fmla="*/ 185738 h 638175"/>
                <a:gd name="connsiteX11" fmla="*/ 275 w 161925"/>
                <a:gd name="connsiteY11" fmla="*/ 273368 h 638175"/>
                <a:gd name="connsiteX12" fmla="*/ 275 w 161925"/>
                <a:gd name="connsiteY12" fmla="*/ 618173 h 638175"/>
                <a:gd name="connsiteX13" fmla="*/ 26945 w 161925"/>
                <a:gd name="connsiteY13" fmla="*/ 643890 h 638175"/>
                <a:gd name="connsiteX14" fmla="*/ 142198 w 161925"/>
                <a:gd name="connsiteY14" fmla="*/ 643890 h 638175"/>
                <a:gd name="connsiteX15" fmla="*/ 168867 w 161925"/>
                <a:gd name="connsiteY15" fmla="*/ 618173 h 638175"/>
                <a:gd name="connsiteX16" fmla="*/ 170773 w 161925"/>
                <a:gd name="connsiteY16" fmla="*/ 273368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925" h="638175">
                  <a:moveTo>
                    <a:pt x="170773" y="273368"/>
                  </a:moveTo>
                  <a:cubicBezTo>
                    <a:pt x="171725" y="233363"/>
                    <a:pt x="160295" y="209550"/>
                    <a:pt x="127910" y="185738"/>
                  </a:cubicBezTo>
                  <a:cubicBezTo>
                    <a:pt x="116480" y="177165"/>
                    <a:pt x="108860" y="165735"/>
                    <a:pt x="108860" y="150495"/>
                  </a:cubicBezTo>
                  <a:cubicBezTo>
                    <a:pt x="109812" y="118110"/>
                    <a:pt x="109812" y="82867"/>
                    <a:pt x="108860" y="50483"/>
                  </a:cubicBezTo>
                  <a:cubicBezTo>
                    <a:pt x="108860" y="37148"/>
                    <a:pt x="124100" y="25718"/>
                    <a:pt x="113623" y="10477"/>
                  </a:cubicBezTo>
                  <a:cubicBezTo>
                    <a:pt x="108860" y="3810"/>
                    <a:pt x="106002" y="0"/>
                    <a:pt x="98382" y="0"/>
                  </a:cubicBezTo>
                  <a:cubicBezTo>
                    <a:pt x="93620" y="0"/>
                    <a:pt x="76475" y="0"/>
                    <a:pt x="72665" y="0"/>
                  </a:cubicBezTo>
                  <a:cubicBezTo>
                    <a:pt x="65045" y="0"/>
                    <a:pt x="62187" y="3810"/>
                    <a:pt x="57425" y="10477"/>
                  </a:cubicBezTo>
                  <a:cubicBezTo>
                    <a:pt x="46948" y="25718"/>
                    <a:pt x="62187" y="37148"/>
                    <a:pt x="62187" y="50483"/>
                  </a:cubicBezTo>
                  <a:cubicBezTo>
                    <a:pt x="61235" y="82867"/>
                    <a:pt x="61235" y="118110"/>
                    <a:pt x="62187" y="150495"/>
                  </a:cubicBezTo>
                  <a:cubicBezTo>
                    <a:pt x="62187" y="165735"/>
                    <a:pt x="54567" y="177165"/>
                    <a:pt x="43137" y="185738"/>
                  </a:cubicBezTo>
                  <a:cubicBezTo>
                    <a:pt x="11705" y="209550"/>
                    <a:pt x="275" y="232410"/>
                    <a:pt x="275" y="273368"/>
                  </a:cubicBezTo>
                  <a:cubicBezTo>
                    <a:pt x="1227" y="321945"/>
                    <a:pt x="-677" y="504825"/>
                    <a:pt x="275" y="618173"/>
                  </a:cubicBezTo>
                  <a:cubicBezTo>
                    <a:pt x="275" y="637223"/>
                    <a:pt x="6942" y="643890"/>
                    <a:pt x="26945" y="643890"/>
                  </a:cubicBezTo>
                  <a:cubicBezTo>
                    <a:pt x="44090" y="643890"/>
                    <a:pt x="125052" y="643890"/>
                    <a:pt x="142198" y="643890"/>
                  </a:cubicBezTo>
                  <a:cubicBezTo>
                    <a:pt x="162200" y="643890"/>
                    <a:pt x="168867" y="637223"/>
                    <a:pt x="168867" y="618173"/>
                  </a:cubicBezTo>
                  <a:cubicBezTo>
                    <a:pt x="171725" y="504825"/>
                    <a:pt x="170773" y="321945"/>
                    <a:pt x="170773" y="273368"/>
                  </a:cubicBezTo>
                  <a:close/>
                </a:path>
              </a:pathLst>
            </a:custGeom>
            <a:solidFill>
              <a:schemeClr val="accent1"/>
            </a:solidFill>
            <a:ln w="9525" cap="flat">
              <a:noFill/>
              <a:prstDash val="solid"/>
              <a:miter/>
            </a:ln>
          </p:spPr>
          <p:txBody>
            <a:bodyPr rtlCol="0" anchor="ctr"/>
            <a:lstStyle/>
            <a:p>
              <a:endParaRPr lang="en-US"/>
            </a:p>
          </p:txBody>
        </p:sp>
        <p:sp>
          <p:nvSpPr>
            <p:cNvPr id="44" name="Freeform: Shape 43"/>
            <p:cNvSpPr/>
            <p:nvPr/>
          </p:nvSpPr>
          <p:spPr>
            <a:xfrm>
              <a:off x="10058626" y="5476110"/>
              <a:ext cx="261375" cy="901744"/>
            </a:xfrm>
            <a:custGeom>
              <a:avLst/>
              <a:gdLst>
                <a:gd name="connsiteX0" fmla="*/ 183763 w 190500"/>
                <a:gd name="connsiteY0" fmla="*/ 350044 h 657225"/>
                <a:gd name="connsiteX1" fmla="*/ 137090 w 190500"/>
                <a:gd name="connsiteY1" fmla="*/ 210026 h 657225"/>
                <a:gd name="connsiteX2" fmla="*/ 134233 w 190500"/>
                <a:gd name="connsiteY2" fmla="*/ 38576 h 657225"/>
                <a:gd name="connsiteX3" fmla="*/ 121850 w 190500"/>
                <a:gd name="connsiteY3" fmla="*/ 1429 h 657225"/>
                <a:gd name="connsiteX4" fmla="*/ 75178 w 190500"/>
                <a:gd name="connsiteY4" fmla="*/ 1429 h 657225"/>
                <a:gd name="connsiteX5" fmla="*/ 62795 w 190500"/>
                <a:gd name="connsiteY5" fmla="*/ 38576 h 657225"/>
                <a:gd name="connsiteX6" fmla="*/ 59938 w 190500"/>
                <a:gd name="connsiteY6" fmla="*/ 210026 h 657225"/>
                <a:gd name="connsiteX7" fmla="*/ 13265 w 190500"/>
                <a:gd name="connsiteY7" fmla="*/ 350044 h 657225"/>
                <a:gd name="connsiteX8" fmla="*/ 883 w 190500"/>
                <a:gd name="connsiteY8" fmla="*/ 514826 h 657225"/>
                <a:gd name="connsiteX9" fmla="*/ 8503 w 190500"/>
                <a:gd name="connsiteY9" fmla="*/ 635794 h 657225"/>
                <a:gd name="connsiteX10" fmla="*/ 33268 w 190500"/>
                <a:gd name="connsiteY10" fmla="*/ 659606 h 657225"/>
                <a:gd name="connsiteX11" fmla="*/ 164713 w 190500"/>
                <a:gd name="connsiteY11" fmla="*/ 659606 h 657225"/>
                <a:gd name="connsiteX12" fmla="*/ 189478 w 190500"/>
                <a:gd name="connsiteY12" fmla="*/ 635794 h 657225"/>
                <a:gd name="connsiteX13" fmla="*/ 197098 w 190500"/>
                <a:gd name="connsiteY13" fmla="*/ 514826 h 657225"/>
                <a:gd name="connsiteX14" fmla="*/ 183763 w 190500"/>
                <a:gd name="connsiteY14" fmla="*/ 350044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657225">
                  <a:moveTo>
                    <a:pt x="183763" y="350044"/>
                  </a:moveTo>
                  <a:cubicBezTo>
                    <a:pt x="170428" y="302419"/>
                    <a:pt x="147568" y="258604"/>
                    <a:pt x="137090" y="210026"/>
                  </a:cubicBezTo>
                  <a:cubicBezTo>
                    <a:pt x="124708" y="151924"/>
                    <a:pt x="127565" y="96679"/>
                    <a:pt x="134233" y="38576"/>
                  </a:cubicBezTo>
                  <a:cubicBezTo>
                    <a:pt x="136138" y="26194"/>
                    <a:pt x="133280" y="9049"/>
                    <a:pt x="121850" y="1429"/>
                  </a:cubicBezTo>
                  <a:cubicBezTo>
                    <a:pt x="118993" y="-476"/>
                    <a:pt x="78035" y="-476"/>
                    <a:pt x="75178" y="1429"/>
                  </a:cubicBezTo>
                  <a:cubicBezTo>
                    <a:pt x="63748" y="10001"/>
                    <a:pt x="60890" y="26194"/>
                    <a:pt x="62795" y="38576"/>
                  </a:cubicBezTo>
                  <a:cubicBezTo>
                    <a:pt x="69463" y="97631"/>
                    <a:pt x="72320" y="151924"/>
                    <a:pt x="59938" y="210026"/>
                  </a:cubicBezTo>
                  <a:cubicBezTo>
                    <a:pt x="49460" y="258604"/>
                    <a:pt x="26600" y="302419"/>
                    <a:pt x="13265" y="350044"/>
                  </a:cubicBezTo>
                  <a:cubicBezTo>
                    <a:pt x="-1022" y="401479"/>
                    <a:pt x="-1022" y="462439"/>
                    <a:pt x="883" y="514826"/>
                  </a:cubicBezTo>
                  <a:cubicBezTo>
                    <a:pt x="1835" y="552926"/>
                    <a:pt x="6598" y="597694"/>
                    <a:pt x="8503" y="635794"/>
                  </a:cubicBezTo>
                  <a:cubicBezTo>
                    <a:pt x="9455" y="653891"/>
                    <a:pt x="15170" y="659606"/>
                    <a:pt x="33268" y="659606"/>
                  </a:cubicBezTo>
                  <a:cubicBezTo>
                    <a:pt x="55175" y="659606"/>
                    <a:pt x="142805" y="659606"/>
                    <a:pt x="164713" y="659606"/>
                  </a:cubicBezTo>
                  <a:cubicBezTo>
                    <a:pt x="182810" y="659606"/>
                    <a:pt x="188525" y="653891"/>
                    <a:pt x="189478" y="635794"/>
                  </a:cubicBezTo>
                  <a:cubicBezTo>
                    <a:pt x="190430" y="597694"/>
                    <a:pt x="196145" y="552926"/>
                    <a:pt x="197098" y="514826"/>
                  </a:cubicBezTo>
                  <a:cubicBezTo>
                    <a:pt x="198050" y="462439"/>
                    <a:pt x="199003" y="402431"/>
                    <a:pt x="183763" y="350044"/>
                  </a:cubicBezTo>
                  <a:close/>
                </a:path>
              </a:pathLst>
            </a:custGeom>
            <a:solidFill>
              <a:schemeClr val="accent1"/>
            </a:solidFill>
            <a:ln w="9525" cap="flat">
              <a:noFill/>
              <a:prstDash val="solid"/>
              <a:miter/>
            </a:ln>
          </p:spPr>
          <p:txBody>
            <a:bodyPr rtlCol="0" anchor="ctr"/>
            <a:lstStyle/>
            <a:p>
              <a:endParaRPr lang="en-US"/>
            </a:p>
          </p:txBody>
        </p:sp>
        <p:sp>
          <p:nvSpPr>
            <p:cNvPr id="45" name="Freeform: Shape 44"/>
            <p:cNvSpPr/>
            <p:nvPr/>
          </p:nvSpPr>
          <p:spPr>
            <a:xfrm>
              <a:off x="10391381" y="5515316"/>
              <a:ext cx="261375" cy="862538"/>
            </a:xfrm>
            <a:custGeom>
              <a:avLst/>
              <a:gdLst>
                <a:gd name="connsiteX0" fmla="*/ 148648 w 190500"/>
                <a:gd name="connsiteY0" fmla="*/ 316331 h 628650"/>
                <a:gd name="connsiteX1" fmla="*/ 133408 w 190500"/>
                <a:gd name="connsiteY1" fmla="*/ 286804 h 628650"/>
                <a:gd name="connsiteX2" fmla="*/ 130551 w 190500"/>
                <a:gd name="connsiteY2" fmla="*/ 19151 h 628650"/>
                <a:gd name="connsiteX3" fmla="*/ 111501 w 190500"/>
                <a:gd name="connsiteY3" fmla="*/ 101 h 628650"/>
                <a:gd name="connsiteX4" fmla="*/ 83878 w 190500"/>
                <a:gd name="connsiteY4" fmla="*/ 101 h 628650"/>
                <a:gd name="connsiteX5" fmla="*/ 64828 w 190500"/>
                <a:gd name="connsiteY5" fmla="*/ 19151 h 628650"/>
                <a:gd name="connsiteX6" fmla="*/ 61971 w 190500"/>
                <a:gd name="connsiteY6" fmla="*/ 286804 h 628650"/>
                <a:gd name="connsiteX7" fmla="*/ 46731 w 190500"/>
                <a:gd name="connsiteY7" fmla="*/ 316331 h 628650"/>
                <a:gd name="connsiteX8" fmla="*/ 58 w 190500"/>
                <a:gd name="connsiteY8" fmla="*/ 415391 h 628650"/>
                <a:gd name="connsiteX9" fmla="*/ 22918 w 190500"/>
                <a:gd name="connsiteY9" fmla="*/ 619226 h 628650"/>
                <a:gd name="connsiteX10" fmla="*/ 40063 w 190500"/>
                <a:gd name="connsiteY10" fmla="*/ 634466 h 628650"/>
                <a:gd name="connsiteX11" fmla="*/ 155316 w 190500"/>
                <a:gd name="connsiteY11" fmla="*/ 634466 h 628650"/>
                <a:gd name="connsiteX12" fmla="*/ 172461 w 190500"/>
                <a:gd name="connsiteY12" fmla="*/ 619226 h 628650"/>
                <a:gd name="connsiteX13" fmla="*/ 195321 w 190500"/>
                <a:gd name="connsiteY13" fmla="*/ 415391 h 628650"/>
                <a:gd name="connsiteX14" fmla="*/ 148648 w 190500"/>
                <a:gd name="connsiteY14" fmla="*/ 316331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628650">
                  <a:moveTo>
                    <a:pt x="148648" y="316331"/>
                  </a:moveTo>
                  <a:cubicBezTo>
                    <a:pt x="137218" y="310616"/>
                    <a:pt x="133408" y="300139"/>
                    <a:pt x="133408" y="286804"/>
                  </a:cubicBezTo>
                  <a:cubicBezTo>
                    <a:pt x="133408" y="195364"/>
                    <a:pt x="128646" y="140119"/>
                    <a:pt x="130551" y="19151"/>
                  </a:cubicBezTo>
                  <a:cubicBezTo>
                    <a:pt x="130551" y="4864"/>
                    <a:pt x="125788" y="-851"/>
                    <a:pt x="111501" y="101"/>
                  </a:cubicBezTo>
                  <a:cubicBezTo>
                    <a:pt x="106738" y="101"/>
                    <a:pt x="88641" y="101"/>
                    <a:pt x="83878" y="101"/>
                  </a:cubicBezTo>
                  <a:cubicBezTo>
                    <a:pt x="69591" y="-851"/>
                    <a:pt x="64828" y="4864"/>
                    <a:pt x="64828" y="19151"/>
                  </a:cubicBezTo>
                  <a:cubicBezTo>
                    <a:pt x="66733" y="140119"/>
                    <a:pt x="61971" y="195364"/>
                    <a:pt x="61971" y="286804"/>
                  </a:cubicBezTo>
                  <a:cubicBezTo>
                    <a:pt x="61971" y="300139"/>
                    <a:pt x="58161" y="309664"/>
                    <a:pt x="46731" y="316331"/>
                  </a:cubicBezTo>
                  <a:cubicBezTo>
                    <a:pt x="9583" y="336334"/>
                    <a:pt x="-894" y="375386"/>
                    <a:pt x="58" y="415391"/>
                  </a:cubicBezTo>
                  <a:cubicBezTo>
                    <a:pt x="2916" y="481114"/>
                    <a:pt x="13393" y="553504"/>
                    <a:pt x="22918" y="619226"/>
                  </a:cubicBezTo>
                  <a:cubicBezTo>
                    <a:pt x="24823" y="629704"/>
                    <a:pt x="29586" y="634466"/>
                    <a:pt x="40063" y="634466"/>
                  </a:cubicBezTo>
                  <a:cubicBezTo>
                    <a:pt x="60066" y="634466"/>
                    <a:pt x="134361" y="634466"/>
                    <a:pt x="155316" y="634466"/>
                  </a:cubicBezTo>
                  <a:cubicBezTo>
                    <a:pt x="165793" y="634466"/>
                    <a:pt x="170556" y="629704"/>
                    <a:pt x="172461" y="619226"/>
                  </a:cubicBezTo>
                  <a:cubicBezTo>
                    <a:pt x="181986" y="553504"/>
                    <a:pt x="192463" y="481114"/>
                    <a:pt x="195321" y="415391"/>
                  </a:cubicBezTo>
                  <a:cubicBezTo>
                    <a:pt x="196273" y="375386"/>
                    <a:pt x="185796" y="336334"/>
                    <a:pt x="148648" y="316331"/>
                  </a:cubicBezTo>
                  <a:close/>
                </a:path>
              </a:pathLst>
            </a:custGeom>
            <a:solidFill>
              <a:schemeClr val="accent1"/>
            </a:solidFill>
            <a:ln w="9525" cap="flat">
              <a:noFill/>
              <a:prstDash val="solid"/>
              <a:miter/>
            </a:ln>
          </p:spPr>
          <p:txBody>
            <a:bodyPr rtlCol="0" anchor="ctr"/>
            <a:lstStyle/>
            <a:p>
              <a:endParaRPr lang="en-US"/>
            </a:p>
          </p:txBody>
        </p:sp>
        <p:sp>
          <p:nvSpPr>
            <p:cNvPr id="46" name="Freeform: Shape 45"/>
            <p:cNvSpPr/>
            <p:nvPr/>
          </p:nvSpPr>
          <p:spPr>
            <a:xfrm>
              <a:off x="8949771" y="5828966"/>
              <a:ext cx="378994" cy="548888"/>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accent1"/>
            </a:solidFill>
            <a:ln w="9525" cap="flat">
              <a:noFill/>
              <a:prstDash val="solid"/>
              <a:miter/>
            </a:ln>
          </p:spPr>
          <p:txBody>
            <a:bodyPr rtlCol="0" anchor="ctr"/>
            <a:lstStyle/>
            <a:p>
              <a:endParaRPr lang="en-US"/>
            </a:p>
          </p:txBody>
        </p:sp>
        <p:sp>
          <p:nvSpPr>
            <p:cNvPr id="47" name="Freeform: Shape 46"/>
            <p:cNvSpPr/>
            <p:nvPr/>
          </p:nvSpPr>
          <p:spPr>
            <a:xfrm>
              <a:off x="8231985" y="5737485"/>
              <a:ext cx="196031" cy="640369"/>
            </a:xfrm>
            <a:custGeom>
              <a:avLst/>
              <a:gdLst>
                <a:gd name="connsiteX0" fmla="*/ 144952 w 142875"/>
                <a:gd name="connsiteY0" fmla="*/ 466725 h 466725"/>
                <a:gd name="connsiteX1" fmla="*/ 129712 w 142875"/>
                <a:gd name="connsiteY1" fmla="*/ 461963 h 466725"/>
                <a:gd name="connsiteX2" fmla="*/ 84944 w 142875"/>
                <a:gd name="connsiteY2" fmla="*/ 406718 h 466725"/>
                <a:gd name="connsiteX3" fmla="*/ 83992 w 142875"/>
                <a:gd name="connsiteY3" fmla="*/ 310515 h 466725"/>
                <a:gd name="connsiteX4" fmla="*/ 105899 w 142875"/>
                <a:gd name="connsiteY4" fmla="*/ 207645 h 466725"/>
                <a:gd name="connsiteX5" fmla="*/ 133522 w 142875"/>
                <a:gd name="connsiteY5" fmla="*/ 9525 h 466725"/>
                <a:gd name="connsiteX6" fmla="*/ 123044 w 142875"/>
                <a:gd name="connsiteY6" fmla="*/ 0 h 466725"/>
                <a:gd name="connsiteX7" fmla="*/ 74467 w 142875"/>
                <a:gd name="connsiteY7" fmla="*/ 0 h 466725"/>
                <a:gd name="connsiteX8" fmla="*/ 74467 w 142875"/>
                <a:gd name="connsiteY8" fmla="*/ 0 h 466725"/>
                <a:gd name="connsiteX9" fmla="*/ 73514 w 142875"/>
                <a:gd name="connsiteY9" fmla="*/ 0 h 466725"/>
                <a:gd name="connsiteX10" fmla="*/ 72562 w 142875"/>
                <a:gd name="connsiteY10" fmla="*/ 0 h 466725"/>
                <a:gd name="connsiteX11" fmla="*/ 72562 w 142875"/>
                <a:gd name="connsiteY11" fmla="*/ 0 h 466725"/>
                <a:gd name="connsiteX12" fmla="*/ 23984 w 142875"/>
                <a:gd name="connsiteY12" fmla="*/ 0 h 466725"/>
                <a:gd name="connsiteX13" fmla="*/ 13507 w 142875"/>
                <a:gd name="connsiteY13" fmla="*/ 9525 h 466725"/>
                <a:gd name="connsiteX14" fmla="*/ 41129 w 142875"/>
                <a:gd name="connsiteY14" fmla="*/ 207645 h 466725"/>
                <a:gd name="connsiteX15" fmla="*/ 63037 w 142875"/>
                <a:gd name="connsiteY15" fmla="*/ 310515 h 466725"/>
                <a:gd name="connsiteX16" fmla="*/ 62084 w 142875"/>
                <a:gd name="connsiteY16" fmla="*/ 406718 h 466725"/>
                <a:gd name="connsiteX17" fmla="*/ 17317 w 142875"/>
                <a:gd name="connsiteY17" fmla="*/ 461963 h 466725"/>
                <a:gd name="connsiteX18" fmla="*/ 2077 w 142875"/>
                <a:gd name="connsiteY18" fmla="*/ 466725 h 466725"/>
                <a:gd name="connsiteX19" fmla="*/ 3982 w 142875"/>
                <a:gd name="connsiteY19" fmla="*/ 474345 h 466725"/>
                <a:gd name="connsiteX20" fmla="*/ 73514 w 142875"/>
                <a:gd name="connsiteY20" fmla="*/ 474345 h 466725"/>
                <a:gd name="connsiteX21" fmla="*/ 73514 w 142875"/>
                <a:gd name="connsiteY21" fmla="*/ 474345 h 466725"/>
                <a:gd name="connsiteX22" fmla="*/ 142094 w 142875"/>
                <a:gd name="connsiteY22" fmla="*/ 474345 h 466725"/>
                <a:gd name="connsiteX23" fmla="*/ 144952 w 142875"/>
                <a:gd name="connsiteY23" fmla="*/ 466725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2875" h="466725">
                  <a:moveTo>
                    <a:pt x="144952" y="466725"/>
                  </a:moveTo>
                  <a:cubicBezTo>
                    <a:pt x="140189" y="463868"/>
                    <a:pt x="134474" y="463868"/>
                    <a:pt x="129712" y="461963"/>
                  </a:cubicBezTo>
                  <a:cubicBezTo>
                    <a:pt x="104947" y="451485"/>
                    <a:pt x="84944" y="431483"/>
                    <a:pt x="84944" y="406718"/>
                  </a:cubicBezTo>
                  <a:cubicBezTo>
                    <a:pt x="85897" y="381000"/>
                    <a:pt x="83992" y="337185"/>
                    <a:pt x="83992" y="310515"/>
                  </a:cubicBezTo>
                  <a:cubicBezTo>
                    <a:pt x="83992" y="270510"/>
                    <a:pt x="87802" y="245745"/>
                    <a:pt x="105899" y="207645"/>
                  </a:cubicBezTo>
                  <a:cubicBezTo>
                    <a:pt x="137332" y="141923"/>
                    <a:pt x="141142" y="81915"/>
                    <a:pt x="133522" y="9525"/>
                  </a:cubicBezTo>
                  <a:cubicBezTo>
                    <a:pt x="132569" y="1905"/>
                    <a:pt x="128759" y="0"/>
                    <a:pt x="123044" y="0"/>
                  </a:cubicBezTo>
                  <a:cubicBezTo>
                    <a:pt x="107804" y="0"/>
                    <a:pt x="91612" y="0"/>
                    <a:pt x="74467" y="0"/>
                  </a:cubicBezTo>
                  <a:lnTo>
                    <a:pt x="74467" y="0"/>
                  </a:lnTo>
                  <a:cubicBezTo>
                    <a:pt x="74467" y="0"/>
                    <a:pt x="74467" y="0"/>
                    <a:pt x="73514" y="0"/>
                  </a:cubicBezTo>
                  <a:cubicBezTo>
                    <a:pt x="73514" y="0"/>
                    <a:pt x="73514" y="0"/>
                    <a:pt x="72562" y="0"/>
                  </a:cubicBezTo>
                  <a:lnTo>
                    <a:pt x="72562" y="0"/>
                  </a:lnTo>
                  <a:cubicBezTo>
                    <a:pt x="56369" y="0"/>
                    <a:pt x="39224" y="0"/>
                    <a:pt x="23984" y="0"/>
                  </a:cubicBezTo>
                  <a:cubicBezTo>
                    <a:pt x="17317" y="0"/>
                    <a:pt x="13507" y="1905"/>
                    <a:pt x="13507" y="9525"/>
                  </a:cubicBezTo>
                  <a:cubicBezTo>
                    <a:pt x="5887" y="80963"/>
                    <a:pt x="9697" y="140970"/>
                    <a:pt x="41129" y="207645"/>
                  </a:cubicBezTo>
                  <a:cubicBezTo>
                    <a:pt x="59227" y="245745"/>
                    <a:pt x="63037" y="270510"/>
                    <a:pt x="63037" y="310515"/>
                  </a:cubicBezTo>
                  <a:cubicBezTo>
                    <a:pt x="63037" y="336233"/>
                    <a:pt x="61132" y="381000"/>
                    <a:pt x="62084" y="406718"/>
                  </a:cubicBezTo>
                  <a:cubicBezTo>
                    <a:pt x="62084" y="431483"/>
                    <a:pt x="41129" y="451485"/>
                    <a:pt x="17317" y="461963"/>
                  </a:cubicBezTo>
                  <a:cubicBezTo>
                    <a:pt x="12554" y="463868"/>
                    <a:pt x="6839" y="463868"/>
                    <a:pt x="2077" y="466725"/>
                  </a:cubicBezTo>
                  <a:cubicBezTo>
                    <a:pt x="-1733" y="468630"/>
                    <a:pt x="172" y="474345"/>
                    <a:pt x="3982" y="474345"/>
                  </a:cubicBezTo>
                  <a:lnTo>
                    <a:pt x="73514" y="474345"/>
                  </a:lnTo>
                  <a:lnTo>
                    <a:pt x="73514" y="474345"/>
                  </a:lnTo>
                  <a:lnTo>
                    <a:pt x="142094" y="474345"/>
                  </a:lnTo>
                  <a:cubicBezTo>
                    <a:pt x="146857" y="474345"/>
                    <a:pt x="148762" y="468630"/>
                    <a:pt x="144952" y="466725"/>
                  </a:cubicBezTo>
                  <a:close/>
                </a:path>
              </a:pathLst>
            </a:custGeom>
            <a:solidFill>
              <a:schemeClr val="accent1"/>
            </a:solidFill>
            <a:ln w="9525" cap="flat">
              <a:noFill/>
              <a:prstDash val="solid"/>
              <a:miter/>
            </a:ln>
          </p:spPr>
          <p:txBody>
            <a:bodyPr rtlCol="0" anchor="ctr"/>
            <a:lstStyle/>
            <a:p>
              <a:endParaRPr lang="en-US"/>
            </a:p>
          </p:txBody>
        </p:sp>
        <p:sp>
          <p:nvSpPr>
            <p:cNvPr id="48" name="Freeform: Shape 47"/>
            <p:cNvSpPr/>
            <p:nvPr/>
          </p:nvSpPr>
          <p:spPr>
            <a:xfrm>
              <a:off x="7768541" y="5842035"/>
              <a:ext cx="392062" cy="535819"/>
            </a:xfrm>
            <a:custGeom>
              <a:avLst/>
              <a:gdLst>
                <a:gd name="connsiteX0" fmla="*/ 278353 w 285750"/>
                <a:gd name="connsiteY0" fmla="*/ 0 h 390525"/>
                <a:gd name="connsiteX1" fmla="*/ 144050 w 285750"/>
                <a:gd name="connsiteY1" fmla="*/ 0 h 390525"/>
                <a:gd name="connsiteX2" fmla="*/ 143098 w 285750"/>
                <a:gd name="connsiteY2" fmla="*/ 0 h 390525"/>
                <a:gd name="connsiteX3" fmla="*/ 142145 w 285750"/>
                <a:gd name="connsiteY3" fmla="*/ 0 h 390525"/>
                <a:gd name="connsiteX4" fmla="*/ 7843 w 285750"/>
                <a:gd name="connsiteY4" fmla="*/ 0 h 390525"/>
                <a:gd name="connsiteX5" fmla="*/ 2128 w 285750"/>
                <a:gd name="connsiteY5" fmla="*/ 13335 h 390525"/>
                <a:gd name="connsiteX6" fmla="*/ 4985 w 285750"/>
                <a:gd name="connsiteY6" fmla="*/ 16193 h 390525"/>
                <a:gd name="connsiteX7" fmla="*/ 93568 w 285750"/>
                <a:gd name="connsiteY7" fmla="*/ 116205 h 390525"/>
                <a:gd name="connsiteX8" fmla="*/ 132620 w 285750"/>
                <a:gd name="connsiteY8" fmla="*/ 213360 h 390525"/>
                <a:gd name="connsiteX9" fmla="*/ 135478 w 285750"/>
                <a:gd name="connsiteY9" fmla="*/ 315278 h 390525"/>
                <a:gd name="connsiteX10" fmla="*/ 60230 w 285750"/>
                <a:gd name="connsiteY10" fmla="*/ 380048 h 390525"/>
                <a:gd name="connsiteX11" fmla="*/ 46895 w 285750"/>
                <a:gd name="connsiteY11" fmla="*/ 395288 h 390525"/>
                <a:gd name="connsiteX12" fmla="*/ 59278 w 285750"/>
                <a:gd name="connsiteY12" fmla="*/ 399098 h 390525"/>
                <a:gd name="connsiteX13" fmla="*/ 143098 w 285750"/>
                <a:gd name="connsiteY13" fmla="*/ 399098 h 390525"/>
                <a:gd name="connsiteX14" fmla="*/ 226918 w 285750"/>
                <a:gd name="connsiteY14" fmla="*/ 399098 h 390525"/>
                <a:gd name="connsiteX15" fmla="*/ 239300 w 285750"/>
                <a:gd name="connsiteY15" fmla="*/ 395288 h 390525"/>
                <a:gd name="connsiteX16" fmla="*/ 225965 w 285750"/>
                <a:gd name="connsiteY16" fmla="*/ 380048 h 390525"/>
                <a:gd name="connsiteX17" fmla="*/ 150718 w 285750"/>
                <a:gd name="connsiteY17" fmla="*/ 315278 h 390525"/>
                <a:gd name="connsiteX18" fmla="*/ 153575 w 285750"/>
                <a:gd name="connsiteY18" fmla="*/ 213360 h 390525"/>
                <a:gd name="connsiteX19" fmla="*/ 192628 w 285750"/>
                <a:gd name="connsiteY19" fmla="*/ 116205 h 390525"/>
                <a:gd name="connsiteX20" fmla="*/ 281210 w 285750"/>
                <a:gd name="connsiteY20" fmla="*/ 16193 h 390525"/>
                <a:gd name="connsiteX21" fmla="*/ 284068 w 285750"/>
                <a:gd name="connsiteY21" fmla="*/ 13335 h 390525"/>
                <a:gd name="connsiteX22" fmla="*/ 278353 w 285750"/>
                <a:gd name="connsiteY22" fmla="*/ 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0" h="390525">
                  <a:moveTo>
                    <a:pt x="278353" y="0"/>
                  </a:moveTo>
                  <a:cubicBezTo>
                    <a:pt x="234538" y="0"/>
                    <a:pt x="186913" y="0"/>
                    <a:pt x="144050" y="0"/>
                  </a:cubicBezTo>
                  <a:cubicBezTo>
                    <a:pt x="144050" y="0"/>
                    <a:pt x="143098" y="0"/>
                    <a:pt x="143098" y="0"/>
                  </a:cubicBezTo>
                  <a:cubicBezTo>
                    <a:pt x="143098" y="0"/>
                    <a:pt x="142145" y="0"/>
                    <a:pt x="142145" y="0"/>
                  </a:cubicBezTo>
                  <a:cubicBezTo>
                    <a:pt x="99283" y="0"/>
                    <a:pt x="51658" y="0"/>
                    <a:pt x="7843" y="0"/>
                  </a:cubicBezTo>
                  <a:cubicBezTo>
                    <a:pt x="1175" y="0"/>
                    <a:pt x="-2635" y="7620"/>
                    <a:pt x="2128" y="13335"/>
                  </a:cubicBezTo>
                  <a:cubicBezTo>
                    <a:pt x="3080" y="14288"/>
                    <a:pt x="4033" y="15240"/>
                    <a:pt x="4985" y="16193"/>
                  </a:cubicBezTo>
                  <a:cubicBezTo>
                    <a:pt x="32608" y="49530"/>
                    <a:pt x="65945" y="82867"/>
                    <a:pt x="93568" y="116205"/>
                  </a:cubicBezTo>
                  <a:cubicBezTo>
                    <a:pt x="134525" y="165735"/>
                    <a:pt x="128810" y="155258"/>
                    <a:pt x="132620" y="213360"/>
                  </a:cubicBezTo>
                  <a:cubicBezTo>
                    <a:pt x="134525" y="245745"/>
                    <a:pt x="133573" y="281940"/>
                    <a:pt x="135478" y="315278"/>
                  </a:cubicBezTo>
                  <a:cubicBezTo>
                    <a:pt x="131668" y="366713"/>
                    <a:pt x="79280" y="369570"/>
                    <a:pt x="60230" y="380048"/>
                  </a:cubicBezTo>
                  <a:cubicBezTo>
                    <a:pt x="57373" y="381953"/>
                    <a:pt x="44038" y="385763"/>
                    <a:pt x="46895" y="395288"/>
                  </a:cubicBezTo>
                  <a:cubicBezTo>
                    <a:pt x="48800" y="401003"/>
                    <a:pt x="55468" y="399098"/>
                    <a:pt x="59278" y="399098"/>
                  </a:cubicBezTo>
                  <a:cubicBezTo>
                    <a:pt x="85948" y="399098"/>
                    <a:pt x="114523" y="399098"/>
                    <a:pt x="143098" y="399098"/>
                  </a:cubicBezTo>
                  <a:cubicBezTo>
                    <a:pt x="171673" y="399098"/>
                    <a:pt x="200248" y="399098"/>
                    <a:pt x="226918" y="399098"/>
                  </a:cubicBezTo>
                  <a:cubicBezTo>
                    <a:pt x="231680" y="399098"/>
                    <a:pt x="237395" y="401955"/>
                    <a:pt x="239300" y="395288"/>
                  </a:cubicBezTo>
                  <a:cubicBezTo>
                    <a:pt x="242158" y="385763"/>
                    <a:pt x="228823" y="381953"/>
                    <a:pt x="225965" y="380048"/>
                  </a:cubicBezTo>
                  <a:cubicBezTo>
                    <a:pt x="205963" y="368618"/>
                    <a:pt x="154528" y="365760"/>
                    <a:pt x="150718" y="315278"/>
                  </a:cubicBezTo>
                  <a:cubicBezTo>
                    <a:pt x="152623" y="282893"/>
                    <a:pt x="151670" y="246698"/>
                    <a:pt x="153575" y="213360"/>
                  </a:cubicBezTo>
                  <a:cubicBezTo>
                    <a:pt x="157385" y="155258"/>
                    <a:pt x="151670" y="165735"/>
                    <a:pt x="192628" y="116205"/>
                  </a:cubicBezTo>
                  <a:cubicBezTo>
                    <a:pt x="220250" y="82867"/>
                    <a:pt x="253588" y="49530"/>
                    <a:pt x="281210" y="16193"/>
                  </a:cubicBezTo>
                  <a:cubicBezTo>
                    <a:pt x="282163" y="15240"/>
                    <a:pt x="283115" y="14288"/>
                    <a:pt x="284068" y="13335"/>
                  </a:cubicBezTo>
                  <a:cubicBezTo>
                    <a:pt x="288830" y="7620"/>
                    <a:pt x="285020" y="0"/>
                    <a:pt x="278353" y="0"/>
                  </a:cubicBezTo>
                  <a:close/>
                </a:path>
              </a:pathLst>
            </a:custGeom>
            <a:solidFill>
              <a:schemeClr val="accent1"/>
            </a:solidFill>
            <a:ln w="9525" cap="flat">
              <a:noFill/>
              <a:prstDash val="solid"/>
              <a:miter/>
            </a:ln>
          </p:spPr>
          <p:txBody>
            <a:bodyPr rtlCol="0" anchor="ctr"/>
            <a:lstStyle/>
            <a:p>
              <a:endParaRPr lang="en-US"/>
            </a:p>
          </p:txBody>
        </p:sp>
        <p:sp>
          <p:nvSpPr>
            <p:cNvPr id="49" name="Freeform: Shape 48"/>
            <p:cNvSpPr/>
            <p:nvPr/>
          </p:nvSpPr>
          <p:spPr>
            <a:xfrm>
              <a:off x="7422717" y="5763623"/>
              <a:ext cx="274444" cy="614231"/>
            </a:xfrm>
            <a:custGeom>
              <a:avLst/>
              <a:gdLst>
                <a:gd name="connsiteX0" fmla="*/ 178362 w 200025"/>
                <a:gd name="connsiteY0" fmla="*/ 436245 h 447675"/>
                <a:gd name="connsiteX1" fmla="*/ 119307 w 200025"/>
                <a:gd name="connsiteY1" fmla="*/ 326708 h 447675"/>
                <a:gd name="connsiteX2" fmla="*/ 133595 w 200025"/>
                <a:gd name="connsiteY2" fmla="*/ 299085 h 447675"/>
                <a:gd name="connsiteX3" fmla="*/ 153597 w 200025"/>
                <a:gd name="connsiteY3" fmla="*/ 280988 h 447675"/>
                <a:gd name="connsiteX4" fmla="*/ 193602 w 200025"/>
                <a:gd name="connsiteY4" fmla="*/ 133350 h 447675"/>
                <a:gd name="connsiteX5" fmla="*/ 186935 w 200025"/>
                <a:gd name="connsiteY5" fmla="*/ 111443 h 447675"/>
                <a:gd name="connsiteX6" fmla="*/ 196460 w 200025"/>
                <a:gd name="connsiteY6" fmla="*/ 14288 h 447675"/>
                <a:gd name="connsiteX7" fmla="*/ 189792 w 200025"/>
                <a:gd name="connsiteY7" fmla="*/ 0 h 447675"/>
                <a:gd name="connsiteX8" fmla="*/ 103115 w 200025"/>
                <a:gd name="connsiteY8" fmla="*/ 0 h 447675"/>
                <a:gd name="connsiteX9" fmla="*/ 16437 w 200025"/>
                <a:gd name="connsiteY9" fmla="*/ 0 h 447675"/>
                <a:gd name="connsiteX10" fmla="*/ 9770 w 200025"/>
                <a:gd name="connsiteY10" fmla="*/ 14288 h 447675"/>
                <a:gd name="connsiteX11" fmla="*/ 19295 w 200025"/>
                <a:gd name="connsiteY11" fmla="*/ 111443 h 447675"/>
                <a:gd name="connsiteX12" fmla="*/ 12627 w 200025"/>
                <a:gd name="connsiteY12" fmla="*/ 133350 h 447675"/>
                <a:gd name="connsiteX13" fmla="*/ 52632 w 200025"/>
                <a:gd name="connsiteY13" fmla="*/ 280988 h 447675"/>
                <a:gd name="connsiteX14" fmla="*/ 70730 w 200025"/>
                <a:gd name="connsiteY14" fmla="*/ 299085 h 447675"/>
                <a:gd name="connsiteX15" fmla="*/ 85017 w 200025"/>
                <a:gd name="connsiteY15" fmla="*/ 326708 h 447675"/>
                <a:gd name="connsiteX16" fmla="*/ 25962 w 200025"/>
                <a:gd name="connsiteY16" fmla="*/ 436245 h 447675"/>
                <a:gd name="connsiteX17" fmla="*/ 5007 w 200025"/>
                <a:gd name="connsiteY17" fmla="*/ 450533 h 447675"/>
                <a:gd name="connsiteX18" fmla="*/ 33582 w 200025"/>
                <a:gd name="connsiteY18" fmla="*/ 455295 h 447675"/>
                <a:gd name="connsiteX19" fmla="*/ 102162 w 200025"/>
                <a:gd name="connsiteY19" fmla="*/ 455295 h 447675"/>
                <a:gd name="connsiteX20" fmla="*/ 170742 w 200025"/>
                <a:gd name="connsiteY20" fmla="*/ 455295 h 447675"/>
                <a:gd name="connsiteX21" fmla="*/ 199317 w 200025"/>
                <a:gd name="connsiteY21" fmla="*/ 450533 h 447675"/>
                <a:gd name="connsiteX22" fmla="*/ 178362 w 200025"/>
                <a:gd name="connsiteY22" fmla="*/ 436245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0025" h="447675">
                  <a:moveTo>
                    <a:pt x="178362" y="436245"/>
                  </a:moveTo>
                  <a:cubicBezTo>
                    <a:pt x="119307" y="413385"/>
                    <a:pt x="109782" y="407670"/>
                    <a:pt x="119307" y="326708"/>
                  </a:cubicBezTo>
                  <a:cubicBezTo>
                    <a:pt x="120260" y="316230"/>
                    <a:pt x="125975" y="306705"/>
                    <a:pt x="133595" y="299085"/>
                  </a:cubicBezTo>
                  <a:cubicBezTo>
                    <a:pt x="140262" y="292418"/>
                    <a:pt x="146930" y="286703"/>
                    <a:pt x="153597" y="280988"/>
                  </a:cubicBezTo>
                  <a:cubicBezTo>
                    <a:pt x="214557" y="233363"/>
                    <a:pt x="214557" y="207645"/>
                    <a:pt x="193602" y="133350"/>
                  </a:cubicBezTo>
                  <a:cubicBezTo>
                    <a:pt x="191697" y="125730"/>
                    <a:pt x="189792" y="118110"/>
                    <a:pt x="186935" y="111443"/>
                  </a:cubicBezTo>
                  <a:cubicBezTo>
                    <a:pt x="174552" y="80963"/>
                    <a:pt x="179315" y="44768"/>
                    <a:pt x="196460" y="14288"/>
                  </a:cubicBezTo>
                  <a:cubicBezTo>
                    <a:pt x="201222" y="5715"/>
                    <a:pt x="202175" y="0"/>
                    <a:pt x="189792" y="0"/>
                  </a:cubicBezTo>
                  <a:cubicBezTo>
                    <a:pt x="157407" y="0"/>
                    <a:pt x="129785" y="0"/>
                    <a:pt x="103115" y="0"/>
                  </a:cubicBezTo>
                  <a:cubicBezTo>
                    <a:pt x="76445" y="0"/>
                    <a:pt x="47870" y="0"/>
                    <a:pt x="16437" y="0"/>
                  </a:cubicBezTo>
                  <a:cubicBezTo>
                    <a:pt x="3102" y="0"/>
                    <a:pt x="4055" y="5715"/>
                    <a:pt x="9770" y="14288"/>
                  </a:cubicBezTo>
                  <a:cubicBezTo>
                    <a:pt x="26915" y="43815"/>
                    <a:pt x="31677" y="80010"/>
                    <a:pt x="19295" y="111443"/>
                  </a:cubicBezTo>
                  <a:cubicBezTo>
                    <a:pt x="16437" y="118110"/>
                    <a:pt x="14532" y="125730"/>
                    <a:pt x="12627" y="133350"/>
                  </a:cubicBezTo>
                  <a:cubicBezTo>
                    <a:pt x="-8328" y="207645"/>
                    <a:pt x="-8328" y="233363"/>
                    <a:pt x="52632" y="280988"/>
                  </a:cubicBezTo>
                  <a:cubicBezTo>
                    <a:pt x="57395" y="285750"/>
                    <a:pt x="64062" y="292418"/>
                    <a:pt x="70730" y="299085"/>
                  </a:cubicBezTo>
                  <a:cubicBezTo>
                    <a:pt x="78350" y="306705"/>
                    <a:pt x="84065" y="316230"/>
                    <a:pt x="85017" y="326708"/>
                  </a:cubicBezTo>
                  <a:cubicBezTo>
                    <a:pt x="93590" y="407670"/>
                    <a:pt x="85017" y="413385"/>
                    <a:pt x="25962" y="436245"/>
                  </a:cubicBezTo>
                  <a:cubicBezTo>
                    <a:pt x="22152" y="437198"/>
                    <a:pt x="3102" y="441960"/>
                    <a:pt x="5007" y="450533"/>
                  </a:cubicBezTo>
                  <a:cubicBezTo>
                    <a:pt x="6912" y="458153"/>
                    <a:pt x="27867" y="455295"/>
                    <a:pt x="33582" y="455295"/>
                  </a:cubicBezTo>
                  <a:cubicBezTo>
                    <a:pt x="57395" y="455295"/>
                    <a:pt x="79302" y="455295"/>
                    <a:pt x="102162" y="455295"/>
                  </a:cubicBezTo>
                  <a:cubicBezTo>
                    <a:pt x="125022" y="455295"/>
                    <a:pt x="146930" y="456248"/>
                    <a:pt x="170742" y="455295"/>
                  </a:cubicBezTo>
                  <a:cubicBezTo>
                    <a:pt x="177410" y="455295"/>
                    <a:pt x="197412" y="458153"/>
                    <a:pt x="199317" y="450533"/>
                  </a:cubicBezTo>
                  <a:cubicBezTo>
                    <a:pt x="201222" y="441960"/>
                    <a:pt x="182172" y="437198"/>
                    <a:pt x="178362" y="436245"/>
                  </a:cubicBezTo>
                  <a:close/>
                </a:path>
              </a:pathLst>
            </a:custGeom>
            <a:solidFill>
              <a:schemeClr val="accent1"/>
            </a:solidFill>
            <a:ln w="9525" cap="flat">
              <a:noFill/>
              <a:prstDash val="solid"/>
              <a:miter/>
            </a:ln>
          </p:spPr>
          <p:txBody>
            <a:bodyPr rtlCol="0" anchor="ctr"/>
            <a:lstStyle/>
            <a:p>
              <a:endParaRPr lang="en-US"/>
            </a:p>
          </p:txBody>
        </p:sp>
        <p:sp>
          <p:nvSpPr>
            <p:cNvPr id="50" name="Freeform: Shape 49"/>
            <p:cNvSpPr/>
            <p:nvPr/>
          </p:nvSpPr>
          <p:spPr>
            <a:xfrm>
              <a:off x="6959274" y="5593729"/>
              <a:ext cx="392062" cy="784125"/>
            </a:xfrm>
            <a:custGeom>
              <a:avLst/>
              <a:gdLst>
                <a:gd name="connsiteX0" fmla="*/ 269557 w 285750"/>
                <a:gd name="connsiteY0" fmla="*/ 17145 h 571500"/>
                <a:gd name="connsiteX1" fmla="*/ 174307 w 285750"/>
                <a:gd name="connsiteY1" fmla="*/ 20955 h 571500"/>
                <a:gd name="connsiteX2" fmla="*/ 150495 w 285750"/>
                <a:gd name="connsiteY2" fmla="*/ 952 h 571500"/>
                <a:gd name="connsiteX3" fmla="*/ 150495 w 285750"/>
                <a:gd name="connsiteY3" fmla="*/ 0 h 571500"/>
                <a:gd name="connsiteX4" fmla="*/ 147638 w 285750"/>
                <a:gd name="connsiteY4" fmla="*/ 0 h 571500"/>
                <a:gd name="connsiteX5" fmla="*/ 144780 w 285750"/>
                <a:gd name="connsiteY5" fmla="*/ 0 h 571500"/>
                <a:gd name="connsiteX6" fmla="*/ 144780 w 285750"/>
                <a:gd name="connsiteY6" fmla="*/ 952 h 571500"/>
                <a:gd name="connsiteX7" fmla="*/ 120968 w 285750"/>
                <a:gd name="connsiteY7" fmla="*/ 20955 h 571500"/>
                <a:gd name="connsiteX8" fmla="*/ 25718 w 285750"/>
                <a:gd name="connsiteY8" fmla="*/ 17145 h 571500"/>
                <a:gd name="connsiteX9" fmla="*/ 0 w 285750"/>
                <a:gd name="connsiteY9" fmla="*/ 40958 h 571500"/>
                <a:gd name="connsiteX10" fmla="*/ 26670 w 285750"/>
                <a:gd name="connsiteY10" fmla="*/ 62865 h 571500"/>
                <a:gd name="connsiteX11" fmla="*/ 114300 w 285750"/>
                <a:gd name="connsiteY11" fmla="*/ 57150 h 571500"/>
                <a:gd name="connsiteX12" fmla="*/ 125730 w 285750"/>
                <a:gd name="connsiteY12" fmla="*/ 60960 h 571500"/>
                <a:gd name="connsiteX13" fmla="*/ 126682 w 285750"/>
                <a:gd name="connsiteY13" fmla="*/ 73343 h 571500"/>
                <a:gd name="connsiteX14" fmla="*/ 121920 w 285750"/>
                <a:gd name="connsiteY14" fmla="*/ 73343 h 571500"/>
                <a:gd name="connsiteX15" fmla="*/ 112395 w 285750"/>
                <a:gd name="connsiteY15" fmla="*/ 82868 h 571500"/>
                <a:gd name="connsiteX16" fmla="*/ 120968 w 285750"/>
                <a:gd name="connsiteY16" fmla="*/ 92393 h 571500"/>
                <a:gd name="connsiteX17" fmla="*/ 125730 w 285750"/>
                <a:gd name="connsiteY17" fmla="*/ 126683 h 571500"/>
                <a:gd name="connsiteX18" fmla="*/ 120968 w 285750"/>
                <a:gd name="connsiteY18" fmla="*/ 130493 h 571500"/>
                <a:gd name="connsiteX19" fmla="*/ 100965 w 285750"/>
                <a:gd name="connsiteY19" fmla="*/ 160020 h 571500"/>
                <a:gd name="connsiteX20" fmla="*/ 100965 w 285750"/>
                <a:gd name="connsiteY20" fmla="*/ 377190 h 571500"/>
                <a:gd name="connsiteX21" fmla="*/ 88582 w 285750"/>
                <a:gd name="connsiteY21" fmla="*/ 398145 h 571500"/>
                <a:gd name="connsiteX22" fmla="*/ 76200 w 285750"/>
                <a:gd name="connsiteY22" fmla="*/ 411480 h 571500"/>
                <a:gd name="connsiteX23" fmla="*/ 75247 w 285750"/>
                <a:gd name="connsiteY23" fmla="*/ 436245 h 571500"/>
                <a:gd name="connsiteX24" fmla="*/ 77153 w 285750"/>
                <a:gd name="connsiteY24" fmla="*/ 450532 h 571500"/>
                <a:gd name="connsiteX25" fmla="*/ 143828 w 285750"/>
                <a:gd name="connsiteY25" fmla="*/ 450532 h 571500"/>
                <a:gd name="connsiteX26" fmla="*/ 149543 w 285750"/>
                <a:gd name="connsiteY26" fmla="*/ 450532 h 571500"/>
                <a:gd name="connsiteX27" fmla="*/ 150495 w 285750"/>
                <a:gd name="connsiteY27" fmla="*/ 450532 h 571500"/>
                <a:gd name="connsiteX28" fmla="*/ 141922 w 285750"/>
                <a:gd name="connsiteY28" fmla="*/ 458153 h 571500"/>
                <a:gd name="connsiteX29" fmla="*/ 127635 w 285750"/>
                <a:gd name="connsiteY29" fmla="*/ 471488 h 571500"/>
                <a:gd name="connsiteX30" fmla="*/ 140018 w 285750"/>
                <a:gd name="connsiteY30" fmla="*/ 481965 h 571500"/>
                <a:gd name="connsiteX31" fmla="*/ 146685 w 285750"/>
                <a:gd name="connsiteY31" fmla="*/ 489585 h 571500"/>
                <a:gd name="connsiteX32" fmla="*/ 126682 w 285750"/>
                <a:gd name="connsiteY32" fmla="*/ 504825 h 571500"/>
                <a:gd name="connsiteX33" fmla="*/ 145732 w 285750"/>
                <a:gd name="connsiteY33" fmla="*/ 521018 h 571500"/>
                <a:gd name="connsiteX34" fmla="*/ 145732 w 285750"/>
                <a:gd name="connsiteY34" fmla="*/ 525780 h 571500"/>
                <a:gd name="connsiteX35" fmla="*/ 146685 w 285750"/>
                <a:gd name="connsiteY35" fmla="*/ 555308 h 571500"/>
                <a:gd name="connsiteX36" fmla="*/ 142875 w 285750"/>
                <a:gd name="connsiteY36" fmla="*/ 571500 h 571500"/>
                <a:gd name="connsiteX37" fmla="*/ 147638 w 285750"/>
                <a:gd name="connsiteY37" fmla="*/ 574358 h 571500"/>
                <a:gd name="connsiteX38" fmla="*/ 149543 w 285750"/>
                <a:gd name="connsiteY38" fmla="*/ 547688 h 571500"/>
                <a:gd name="connsiteX39" fmla="*/ 147638 w 285750"/>
                <a:gd name="connsiteY39" fmla="*/ 539115 h 571500"/>
                <a:gd name="connsiteX40" fmla="*/ 142875 w 285750"/>
                <a:gd name="connsiteY40" fmla="*/ 508635 h 571500"/>
                <a:gd name="connsiteX41" fmla="*/ 142875 w 285750"/>
                <a:gd name="connsiteY41" fmla="*/ 502920 h 571500"/>
                <a:gd name="connsiteX42" fmla="*/ 149543 w 285750"/>
                <a:gd name="connsiteY42" fmla="*/ 472440 h 571500"/>
                <a:gd name="connsiteX43" fmla="*/ 149543 w 285750"/>
                <a:gd name="connsiteY43" fmla="*/ 466725 h 571500"/>
                <a:gd name="connsiteX44" fmla="*/ 164782 w 285750"/>
                <a:gd name="connsiteY44" fmla="*/ 449580 h 571500"/>
                <a:gd name="connsiteX45" fmla="*/ 217170 w 285750"/>
                <a:gd name="connsiteY45" fmla="*/ 449580 h 571500"/>
                <a:gd name="connsiteX46" fmla="*/ 219075 w 285750"/>
                <a:gd name="connsiteY46" fmla="*/ 435293 h 571500"/>
                <a:gd name="connsiteX47" fmla="*/ 218122 w 285750"/>
                <a:gd name="connsiteY47" fmla="*/ 410528 h 571500"/>
                <a:gd name="connsiteX48" fmla="*/ 205740 w 285750"/>
                <a:gd name="connsiteY48" fmla="*/ 397193 h 571500"/>
                <a:gd name="connsiteX49" fmla="*/ 193357 w 285750"/>
                <a:gd name="connsiteY49" fmla="*/ 376238 h 571500"/>
                <a:gd name="connsiteX50" fmla="*/ 193357 w 285750"/>
                <a:gd name="connsiteY50" fmla="*/ 159068 h 571500"/>
                <a:gd name="connsiteX51" fmla="*/ 173355 w 285750"/>
                <a:gd name="connsiteY51" fmla="*/ 129540 h 571500"/>
                <a:gd name="connsiteX52" fmla="*/ 168593 w 285750"/>
                <a:gd name="connsiteY52" fmla="*/ 125730 h 571500"/>
                <a:gd name="connsiteX53" fmla="*/ 173355 w 285750"/>
                <a:gd name="connsiteY53" fmla="*/ 91440 h 571500"/>
                <a:gd name="connsiteX54" fmla="*/ 181928 w 285750"/>
                <a:gd name="connsiteY54" fmla="*/ 81915 h 571500"/>
                <a:gd name="connsiteX55" fmla="*/ 172403 w 285750"/>
                <a:gd name="connsiteY55" fmla="*/ 72390 h 571500"/>
                <a:gd name="connsiteX56" fmla="*/ 167640 w 285750"/>
                <a:gd name="connsiteY56" fmla="*/ 72390 h 571500"/>
                <a:gd name="connsiteX57" fmla="*/ 168593 w 285750"/>
                <a:gd name="connsiteY57" fmla="*/ 60008 h 571500"/>
                <a:gd name="connsiteX58" fmla="*/ 180022 w 285750"/>
                <a:gd name="connsiteY58" fmla="*/ 56197 h 571500"/>
                <a:gd name="connsiteX59" fmla="*/ 267653 w 285750"/>
                <a:gd name="connsiteY59" fmla="*/ 61913 h 571500"/>
                <a:gd name="connsiteX60" fmla="*/ 294322 w 285750"/>
                <a:gd name="connsiteY60" fmla="*/ 40005 h 571500"/>
                <a:gd name="connsiteX61" fmla="*/ 269557 w 285750"/>
                <a:gd name="connsiteY61" fmla="*/ 17145 h 571500"/>
                <a:gd name="connsiteX62" fmla="*/ 134303 w 285750"/>
                <a:gd name="connsiteY62" fmla="*/ 374332 h 571500"/>
                <a:gd name="connsiteX63" fmla="*/ 126682 w 285750"/>
                <a:gd name="connsiteY63" fmla="*/ 381953 h 571500"/>
                <a:gd name="connsiteX64" fmla="*/ 117157 w 285750"/>
                <a:gd name="connsiteY64" fmla="*/ 381953 h 571500"/>
                <a:gd name="connsiteX65" fmla="*/ 113347 w 285750"/>
                <a:gd name="connsiteY65" fmla="*/ 381000 h 571500"/>
                <a:gd name="connsiteX66" fmla="*/ 112395 w 285750"/>
                <a:gd name="connsiteY66" fmla="*/ 380048 h 571500"/>
                <a:gd name="connsiteX67" fmla="*/ 112395 w 285750"/>
                <a:gd name="connsiteY67" fmla="*/ 380048 h 571500"/>
                <a:gd name="connsiteX68" fmla="*/ 111443 w 285750"/>
                <a:gd name="connsiteY68" fmla="*/ 379095 h 571500"/>
                <a:gd name="connsiteX69" fmla="*/ 110490 w 285750"/>
                <a:gd name="connsiteY69" fmla="*/ 375285 h 571500"/>
                <a:gd name="connsiteX70" fmla="*/ 110490 w 285750"/>
                <a:gd name="connsiteY70" fmla="*/ 199073 h 571500"/>
                <a:gd name="connsiteX71" fmla="*/ 118110 w 285750"/>
                <a:gd name="connsiteY71" fmla="*/ 191453 h 571500"/>
                <a:gd name="connsiteX72" fmla="*/ 127635 w 285750"/>
                <a:gd name="connsiteY72" fmla="*/ 191453 h 571500"/>
                <a:gd name="connsiteX73" fmla="*/ 135255 w 285750"/>
                <a:gd name="connsiteY73" fmla="*/ 199073 h 571500"/>
                <a:gd name="connsiteX74" fmla="*/ 135255 w 285750"/>
                <a:gd name="connsiteY74" fmla="*/ 374332 h 571500"/>
                <a:gd name="connsiteX75" fmla="*/ 168593 w 285750"/>
                <a:gd name="connsiteY75" fmla="*/ 191453 h 571500"/>
                <a:gd name="connsiteX76" fmla="*/ 178118 w 285750"/>
                <a:gd name="connsiteY76" fmla="*/ 191453 h 571500"/>
                <a:gd name="connsiteX77" fmla="*/ 185738 w 285750"/>
                <a:gd name="connsiteY77" fmla="*/ 199073 h 571500"/>
                <a:gd name="connsiteX78" fmla="*/ 185738 w 285750"/>
                <a:gd name="connsiteY78" fmla="*/ 374332 h 571500"/>
                <a:gd name="connsiteX79" fmla="*/ 184785 w 285750"/>
                <a:gd name="connsiteY79" fmla="*/ 378143 h 571500"/>
                <a:gd name="connsiteX80" fmla="*/ 183832 w 285750"/>
                <a:gd name="connsiteY80" fmla="*/ 379095 h 571500"/>
                <a:gd name="connsiteX81" fmla="*/ 183832 w 285750"/>
                <a:gd name="connsiteY81" fmla="*/ 379095 h 571500"/>
                <a:gd name="connsiteX82" fmla="*/ 182880 w 285750"/>
                <a:gd name="connsiteY82" fmla="*/ 380048 h 571500"/>
                <a:gd name="connsiteX83" fmla="*/ 179070 w 285750"/>
                <a:gd name="connsiteY83" fmla="*/ 381000 h 571500"/>
                <a:gd name="connsiteX84" fmla="*/ 169545 w 285750"/>
                <a:gd name="connsiteY84" fmla="*/ 381000 h 571500"/>
                <a:gd name="connsiteX85" fmla="*/ 161925 w 285750"/>
                <a:gd name="connsiteY85" fmla="*/ 373380 h 571500"/>
                <a:gd name="connsiteX86" fmla="*/ 161925 w 285750"/>
                <a:gd name="connsiteY86" fmla="*/ 199073 h 571500"/>
                <a:gd name="connsiteX87" fmla="*/ 168593 w 285750"/>
                <a:gd name="connsiteY87" fmla="*/ 191453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85750" h="571500">
                  <a:moveTo>
                    <a:pt x="269557" y="17145"/>
                  </a:moveTo>
                  <a:cubicBezTo>
                    <a:pt x="245745" y="17145"/>
                    <a:pt x="189547" y="21908"/>
                    <a:pt x="174307" y="20955"/>
                  </a:cubicBezTo>
                  <a:cubicBezTo>
                    <a:pt x="170497" y="10477"/>
                    <a:pt x="160972" y="2858"/>
                    <a:pt x="150495" y="952"/>
                  </a:cubicBezTo>
                  <a:lnTo>
                    <a:pt x="150495" y="0"/>
                  </a:lnTo>
                  <a:cubicBezTo>
                    <a:pt x="149543" y="0"/>
                    <a:pt x="148590" y="0"/>
                    <a:pt x="147638" y="0"/>
                  </a:cubicBezTo>
                  <a:cubicBezTo>
                    <a:pt x="146685" y="0"/>
                    <a:pt x="145732" y="0"/>
                    <a:pt x="144780" y="0"/>
                  </a:cubicBezTo>
                  <a:lnTo>
                    <a:pt x="144780" y="952"/>
                  </a:lnTo>
                  <a:cubicBezTo>
                    <a:pt x="133350" y="2858"/>
                    <a:pt x="124778" y="10477"/>
                    <a:pt x="120968" y="20955"/>
                  </a:cubicBezTo>
                  <a:cubicBezTo>
                    <a:pt x="105728" y="20955"/>
                    <a:pt x="50482" y="17145"/>
                    <a:pt x="25718" y="17145"/>
                  </a:cubicBezTo>
                  <a:cubicBezTo>
                    <a:pt x="4763" y="17145"/>
                    <a:pt x="0" y="26670"/>
                    <a:pt x="0" y="40958"/>
                  </a:cubicBezTo>
                  <a:cubicBezTo>
                    <a:pt x="0" y="56197"/>
                    <a:pt x="8572" y="63818"/>
                    <a:pt x="26670" y="62865"/>
                  </a:cubicBezTo>
                  <a:cubicBezTo>
                    <a:pt x="56197" y="60008"/>
                    <a:pt x="84772" y="59055"/>
                    <a:pt x="114300" y="57150"/>
                  </a:cubicBezTo>
                  <a:cubicBezTo>
                    <a:pt x="118110" y="57150"/>
                    <a:pt x="124778" y="57150"/>
                    <a:pt x="125730" y="60960"/>
                  </a:cubicBezTo>
                  <a:cubicBezTo>
                    <a:pt x="127635" y="64770"/>
                    <a:pt x="128588" y="68580"/>
                    <a:pt x="126682" y="73343"/>
                  </a:cubicBezTo>
                  <a:lnTo>
                    <a:pt x="121920" y="73343"/>
                  </a:lnTo>
                  <a:cubicBezTo>
                    <a:pt x="116205" y="73343"/>
                    <a:pt x="112395" y="78105"/>
                    <a:pt x="112395" y="82868"/>
                  </a:cubicBezTo>
                  <a:cubicBezTo>
                    <a:pt x="112395" y="87630"/>
                    <a:pt x="116205" y="92393"/>
                    <a:pt x="120968" y="92393"/>
                  </a:cubicBezTo>
                  <a:cubicBezTo>
                    <a:pt x="128588" y="92393"/>
                    <a:pt x="125730" y="113348"/>
                    <a:pt x="125730" y="126683"/>
                  </a:cubicBezTo>
                  <a:cubicBezTo>
                    <a:pt x="126682" y="130493"/>
                    <a:pt x="124778" y="131445"/>
                    <a:pt x="120968" y="130493"/>
                  </a:cubicBezTo>
                  <a:cubicBezTo>
                    <a:pt x="104775" y="130493"/>
                    <a:pt x="100013" y="144780"/>
                    <a:pt x="100965" y="160020"/>
                  </a:cubicBezTo>
                  <a:cubicBezTo>
                    <a:pt x="101918" y="214312"/>
                    <a:pt x="100965" y="298132"/>
                    <a:pt x="100965" y="377190"/>
                  </a:cubicBezTo>
                  <a:cubicBezTo>
                    <a:pt x="100965" y="375285"/>
                    <a:pt x="100013" y="396240"/>
                    <a:pt x="88582" y="398145"/>
                  </a:cubicBezTo>
                  <a:cubicBezTo>
                    <a:pt x="79057" y="399098"/>
                    <a:pt x="76200" y="402907"/>
                    <a:pt x="76200" y="411480"/>
                  </a:cubicBezTo>
                  <a:cubicBezTo>
                    <a:pt x="76200" y="420053"/>
                    <a:pt x="78105" y="428625"/>
                    <a:pt x="75247" y="436245"/>
                  </a:cubicBezTo>
                  <a:cubicBezTo>
                    <a:pt x="71438" y="445770"/>
                    <a:pt x="73343" y="449580"/>
                    <a:pt x="77153" y="450532"/>
                  </a:cubicBezTo>
                  <a:lnTo>
                    <a:pt x="143828" y="450532"/>
                  </a:lnTo>
                  <a:lnTo>
                    <a:pt x="149543" y="450532"/>
                  </a:lnTo>
                  <a:lnTo>
                    <a:pt x="150495" y="450532"/>
                  </a:lnTo>
                  <a:cubicBezTo>
                    <a:pt x="150495" y="453390"/>
                    <a:pt x="147638" y="455295"/>
                    <a:pt x="141922" y="458153"/>
                  </a:cubicBezTo>
                  <a:cubicBezTo>
                    <a:pt x="136207" y="461010"/>
                    <a:pt x="127635" y="462915"/>
                    <a:pt x="127635" y="471488"/>
                  </a:cubicBezTo>
                  <a:cubicBezTo>
                    <a:pt x="127635" y="480060"/>
                    <a:pt x="136207" y="481965"/>
                    <a:pt x="140018" y="481965"/>
                  </a:cubicBezTo>
                  <a:cubicBezTo>
                    <a:pt x="142875" y="481965"/>
                    <a:pt x="149543" y="483870"/>
                    <a:pt x="146685" y="489585"/>
                  </a:cubicBezTo>
                  <a:cubicBezTo>
                    <a:pt x="140970" y="495300"/>
                    <a:pt x="127635" y="494348"/>
                    <a:pt x="126682" y="504825"/>
                  </a:cubicBezTo>
                  <a:cubicBezTo>
                    <a:pt x="125730" y="516255"/>
                    <a:pt x="138113" y="515303"/>
                    <a:pt x="145732" y="521018"/>
                  </a:cubicBezTo>
                  <a:cubicBezTo>
                    <a:pt x="147638" y="521970"/>
                    <a:pt x="147638" y="524828"/>
                    <a:pt x="145732" y="525780"/>
                  </a:cubicBezTo>
                  <a:cubicBezTo>
                    <a:pt x="130493" y="534353"/>
                    <a:pt x="130493" y="547688"/>
                    <a:pt x="146685" y="555308"/>
                  </a:cubicBezTo>
                  <a:cubicBezTo>
                    <a:pt x="154305" y="559118"/>
                    <a:pt x="143828" y="565785"/>
                    <a:pt x="142875" y="571500"/>
                  </a:cubicBezTo>
                  <a:cubicBezTo>
                    <a:pt x="141922" y="574358"/>
                    <a:pt x="145732" y="576263"/>
                    <a:pt x="147638" y="574358"/>
                  </a:cubicBezTo>
                  <a:cubicBezTo>
                    <a:pt x="158115" y="566738"/>
                    <a:pt x="163830" y="557213"/>
                    <a:pt x="149543" y="547688"/>
                  </a:cubicBezTo>
                  <a:cubicBezTo>
                    <a:pt x="146685" y="545783"/>
                    <a:pt x="143828" y="541973"/>
                    <a:pt x="147638" y="539115"/>
                  </a:cubicBezTo>
                  <a:cubicBezTo>
                    <a:pt x="168593" y="524828"/>
                    <a:pt x="160972" y="513398"/>
                    <a:pt x="142875" y="508635"/>
                  </a:cubicBezTo>
                  <a:cubicBezTo>
                    <a:pt x="140970" y="507682"/>
                    <a:pt x="140018" y="503873"/>
                    <a:pt x="142875" y="502920"/>
                  </a:cubicBezTo>
                  <a:cubicBezTo>
                    <a:pt x="165735" y="493395"/>
                    <a:pt x="169545" y="481965"/>
                    <a:pt x="149543" y="472440"/>
                  </a:cubicBezTo>
                  <a:cubicBezTo>
                    <a:pt x="147638" y="471488"/>
                    <a:pt x="147638" y="468630"/>
                    <a:pt x="149543" y="466725"/>
                  </a:cubicBezTo>
                  <a:cubicBezTo>
                    <a:pt x="162878" y="460057"/>
                    <a:pt x="167640" y="457200"/>
                    <a:pt x="164782" y="449580"/>
                  </a:cubicBezTo>
                  <a:lnTo>
                    <a:pt x="217170" y="449580"/>
                  </a:lnTo>
                  <a:cubicBezTo>
                    <a:pt x="220980" y="448628"/>
                    <a:pt x="222885" y="444818"/>
                    <a:pt x="219075" y="435293"/>
                  </a:cubicBezTo>
                  <a:cubicBezTo>
                    <a:pt x="216218" y="428625"/>
                    <a:pt x="218122" y="419100"/>
                    <a:pt x="218122" y="410528"/>
                  </a:cubicBezTo>
                  <a:cubicBezTo>
                    <a:pt x="218122" y="401955"/>
                    <a:pt x="215265" y="398145"/>
                    <a:pt x="205740" y="397193"/>
                  </a:cubicBezTo>
                  <a:cubicBezTo>
                    <a:pt x="194310" y="395288"/>
                    <a:pt x="193357" y="374332"/>
                    <a:pt x="193357" y="376238"/>
                  </a:cubicBezTo>
                  <a:cubicBezTo>
                    <a:pt x="193357" y="298132"/>
                    <a:pt x="193357" y="213360"/>
                    <a:pt x="193357" y="159068"/>
                  </a:cubicBezTo>
                  <a:cubicBezTo>
                    <a:pt x="193357" y="143828"/>
                    <a:pt x="188595" y="129540"/>
                    <a:pt x="173355" y="129540"/>
                  </a:cubicBezTo>
                  <a:cubicBezTo>
                    <a:pt x="170497" y="130493"/>
                    <a:pt x="168593" y="129540"/>
                    <a:pt x="168593" y="125730"/>
                  </a:cubicBezTo>
                  <a:cubicBezTo>
                    <a:pt x="168593" y="112395"/>
                    <a:pt x="165735" y="91440"/>
                    <a:pt x="173355" y="91440"/>
                  </a:cubicBezTo>
                  <a:cubicBezTo>
                    <a:pt x="178118" y="90487"/>
                    <a:pt x="181928" y="86677"/>
                    <a:pt x="181928" y="81915"/>
                  </a:cubicBezTo>
                  <a:cubicBezTo>
                    <a:pt x="181928" y="76200"/>
                    <a:pt x="177165" y="72390"/>
                    <a:pt x="172403" y="72390"/>
                  </a:cubicBezTo>
                  <a:lnTo>
                    <a:pt x="167640" y="72390"/>
                  </a:lnTo>
                  <a:cubicBezTo>
                    <a:pt x="165735" y="67627"/>
                    <a:pt x="167640" y="63818"/>
                    <a:pt x="168593" y="60008"/>
                  </a:cubicBezTo>
                  <a:cubicBezTo>
                    <a:pt x="169545" y="57150"/>
                    <a:pt x="176213" y="56197"/>
                    <a:pt x="180022" y="56197"/>
                  </a:cubicBezTo>
                  <a:cubicBezTo>
                    <a:pt x="209550" y="58102"/>
                    <a:pt x="238125" y="59055"/>
                    <a:pt x="267653" y="61913"/>
                  </a:cubicBezTo>
                  <a:cubicBezTo>
                    <a:pt x="284797" y="63818"/>
                    <a:pt x="294322" y="55245"/>
                    <a:pt x="294322" y="40005"/>
                  </a:cubicBezTo>
                  <a:cubicBezTo>
                    <a:pt x="295275" y="25717"/>
                    <a:pt x="290513" y="16192"/>
                    <a:pt x="269557" y="17145"/>
                  </a:cubicBezTo>
                  <a:close/>
                  <a:moveTo>
                    <a:pt x="134303" y="374332"/>
                  </a:moveTo>
                  <a:cubicBezTo>
                    <a:pt x="134303" y="379095"/>
                    <a:pt x="130493" y="381953"/>
                    <a:pt x="126682" y="381953"/>
                  </a:cubicBezTo>
                  <a:lnTo>
                    <a:pt x="117157" y="381953"/>
                  </a:lnTo>
                  <a:cubicBezTo>
                    <a:pt x="115253" y="381953"/>
                    <a:pt x="114300" y="381000"/>
                    <a:pt x="113347" y="381000"/>
                  </a:cubicBezTo>
                  <a:cubicBezTo>
                    <a:pt x="113347" y="381000"/>
                    <a:pt x="112395" y="381000"/>
                    <a:pt x="112395" y="380048"/>
                  </a:cubicBezTo>
                  <a:cubicBezTo>
                    <a:pt x="112395" y="380048"/>
                    <a:pt x="112395" y="380048"/>
                    <a:pt x="112395" y="380048"/>
                  </a:cubicBezTo>
                  <a:cubicBezTo>
                    <a:pt x="112395" y="380048"/>
                    <a:pt x="111443" y="379095"/>
                    <a:pt x="111443" y="379095"/>
                  </a:cubicBezTo>
                  <a:cubicBezTo>
                    <a:pt x="110490" y="378143"/>
                    <a:pt x="110490" y="376238"/>
                    <a:pt x="110490" y="375285"/>
                  </a:cubicBezTo>
                  <a:lnTo>
                    <a:pt x="110490" y="199073"/>
                  </a:lnTo>
                  <a:cubicBezTo>
                    <a:pt x="110490" y="194310"/>
                    <a:pt x="114300" y="191453"/>
                    <a:pt x="118110" y="191453"/>
                  </a:cubicBezTo>
                  <a:lnTo>
                    <a:pt x="127635" y="191453"/>
                  </a:lnTo>
                  <a:cubicBezTo>
                    <a:pt x="132397" y="191453"/>
                    <a:pt x="135255" y="195262"/>
                    <a:pt x="135255" y="199073"/>
                  </a:cubicBezTo>
                  <a:lnTo>
                    <a:pt x="135255" y="374332"/>
                  </a:lnTo>
                  <a:close/>
                  <a:moveTo>
                    <a:pt x="168593" y="191453"/>
                  </a:moveTo>
                  <a:lnTo>
                    <a:pt x="178118" y="191453"/>
                  </a:lnTo>
                  <a:cubicBezTo>
                    <a:pt x="182880" y="191453"/>
                    <a:pt x="185738" y="195262"/>
                    <a:pt x="185738" y="199073"/>
                  </a:cubicBezTo>
                  <a:lnTo>
                    <a:pt x="185738" y="374332"/>
                  </a:lnTo>
                  <a:cubicBezTo>
                    <a:pt x="185738" y="376238"/>
                    <a:pt x="184785" y="377190"/>
                    <a:pt x="184785" y="378143"/>
                  </a:cubicBezTo>
                  <a:cubicBezTo>
                    <a:pt x="184785" y="379095"/>
                    <a:pt x="183832" y="379095"/>
                    <a:pt x="183832" y="379095"/>
                  </a:cubicBezTo>
                  <a:cubicBezTo>
                    <a:pt x="183832" y="379095"/>
                    <a:pt x="183832" y="379095"/>
                    <a:pt x="183832" y="379095"/>
                  </a:cubicBezTo>
                  <a:cubicBezTo>
                    <a:pt x="183832" y="379095"/>
                    <a:pt x="182880" y="379095"/>
                    <a:pt x="182880" y="380048"/>
                  </a:cubicBezTo>
                  <a:cubicBezTo>
                    <a:pt x="181928" y="381000"/>
                    <a:pt x="180022" y="381000"/>
                    <a:pt x="179070" y="381000"/>
                  </a:cubicBezTo>
                  <a:lnTo>
                    <a:pt x="169545" y="381000"/>
                  </a:lnTo>
                  <a:cubicBezTo>
                    <a:pt x="164782" y="381000"/>
                    <a:pt x="161925" y="377190"/>
                    <a:pt x="161925" y="373380"/>
                  </a:cubicBezTo>
                  <a:lnTo>
                    <a:pt x="161925" y="199073"/>
                  </a:lnTo>
                  <a:cubicBezTo>
                    <a:pt x="160972" y="195262"/>
                    <a:pt x="164782" y="191453"/>
                    <a:pt x="168593" y="191453"/>
                  </a:cubicBezTo>
                  <a:close/>
                </a:path>
              </a:pathLst>
            </a:custGeom>
            <a:solidFill>
              <a:schemeClr val="accent1"/>
            </a:solidFill>
            <a:ln w="9525" cap="flat">
              <a:noFill/>
              <a:prstDash val="solid"/>
              <a:miter/>
            </a:ln>
          </p:spPr>
          <p:txBody>
            <a:bodyPr rtlCol="0" anchor="ctr"/>
            <a:lstStyle/>
            <a:p>
              <a:endParaRPr lang="en-US"/>
            </a:p>
          </p:txBody>
        </p:sp>
        <p:sp>
          <p:nvSpPr>
            <p:cNvPr id="51" name="Freeform: Shape 50"/>
            <p:cNvSpPr/>
            <p:nvPr/>
          </p:nvSpPr>
          <p:spPr>
            <a:xfrm>
              <a:off x="10724140" y="5619866"/>
              <a:ext cx="561956" cy="757988"/>
            </a:xfrm>
            <a:custGeom>
              <a:avLst/>
              <a:gdLst>
                <a:gd name="connsiteX0" fmla="*/ 398633 w 409575"/>
                <a:gd name="connsiteY0" fmla="*/ 415290 h 552450"/>
                <a:gd name="connsiteX1" fmla="*/ 377678 w 409575"/>
                <a:gd name="connsiteY1" fmla="*/ 399098 h 552450"/>
                <a:gd name="connsiteX2" fmla="*/ 242423 w 409575"/>
                <a:gd name="connsiteY2" fmla="*/ 150495 h 552450"/>
                <a:gd name="connsiteX3" fmla="*/ 284333 w 409575"/>
                <a:gd name="connsiteY3" fmla="*/ 21907 h 552450"/>
                <a:gd name="connsiteX4" fmla="*/ 270045 w 409575"/>
                <a:gd name="connsiteY4" fmla="*/ 0 h 552450"/>
                <a:gd name="connsiteX5" fmla="*/ 147173 w 409575"/>
                <a:gd name="connsiteY5" fmla="*/ 0 h 552450"/>
                <a:gd name="connsiteX6" fmla="*/ 132885 w 409575"/>
                <a:gd name="connsiteY6" fmla="*/ 21907 h 552450"/>
                <a:gd name="connsiteX7" fmla="*/ 174795 w 409575"/>
                <a:gd name="connsiteY7" fmla="*/ 150495 h 552450"/>
                <a:gd name="connsiteX8" fmla="*/ 39541 w 409575"/>
                <a:gd name="connsiteY8" fmla="*/ 399098 h 552450"/>
                <a:gd name="connsiteX9" fmla="*/ 18585 w 409575"/>
                <a:gd name="connsiteY9" fmla="*/ 415290 h 552450"/>
                <a:gd name="connsiteX10" fmla="*/ 8108 w 409575"/>
                <a:gd name="connsiteY10" fmla="*/ 475298 h 552450"/>
                <a:gd name="connsiteX11" fmla="*/ 71925 w 409575"/>
                <a:gd name="connsiteY11" fmla="*/ 528638 h 552450"/>
                <a:gd name="connsiteX12" fmla="*/ 207181 w 409575"/>
                <a:gd name="connsiteY12" fmla="*/ 555308 h 552450"/>
                <a:gd name="connsiteX13" fmla="*/ 207181 w 409575"/>
                <a:gd name="connsiteY13" fmla="*/ 555308 h 552450"/>
                <a:gd name="connsiteX14" fmla="*/ 342435 w 409575"/>
                <a:gd name="connsiteY14" fmla="*/ 528638 h 552450"/>
                <a:gd name="connsiteX15" fmla="*/ 406253 w 409575"/>
                <a:gd name="connsiteY15" fmla="*/ 475298 h 552450"/>
                <a:gd name="connsiteX16" fmla="*/ 398633 w 409575"/>
                <a:gd name="connsiteY16" fmla="*/ 415290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9575" h="552450">
                  <a:moveTo>
                    <a:pt x="398633" y="415290"/>
                  </a:moveTo>
                  <a:cubicBezTo>
                    <a:pt x="391966" y="409575"/>
                    <a:pt x="384345" y="404812"/>
                    <a:pt x="377678" y="399098"/>
                  </a:cubicBezTo>
                  <a:cubicBezTo>
                    <a:pt x="301478" y="336233"/>
                    <a:pt x="240518" y="252412"/>
                    <a:pt x="242423" y="150495"/>
                  </a:cubicBezTo>
                  <a:cubicBezTo>
                    <a:pt x="243375" y="107632"/>
                    <a:pt x="266235" y="60960"/>
                    <a:pt x="284333" y="21907"/>
                  </a:cubicBezTo>
                  <a:cubicBezTo>
                    <a:pt x="294810" y="0"/>
                    <a:pt x="294810" y="0"/>
                    <a:pt x="270045" y="0"/>
                  </a:cubicBezTo>
                  <a:cubicBezTo>
                    <a:pt x="251948" y="0"/>
                    <a:pt x="166223" y="0"/>
                    <a:pt x="147173" y="0"/>
                  </a:cubicBezTo>
                  <a:cubicBezTo>
                    <a:pt x="122408" y="0"/>
                    <a:pt x="122408" y="0"/>
                    <a:pt x="132885" y="21907"/>
                  </a:cubicBezTo>
                  <a:cubicBezTo>
                    <a:pt x="150983" y="60960"/>
                    <a:pt x="174795" y="107632"/>
                    <a:pt x="174795" y="150495"/>
                  </a:cubicBezTo>
                  <a:cubicBezTo>
                    <a:pt x="176700" y="253365"/>
                    <a:pt x="116693" y="336233"/>
                    <a:pt x="39541" y="399098"/>
                  </a:cubicBezTo>
                  <a:cubicBezTo>
                    <a:pt x="32873" y="404812"/>
                    <a:pt x="25253" y="409575"/>
                    <a:pt x="18585" y="415290"/>
                  </a:cubicBezTo>
                  <a:cubicBezTo>
                    <a:pt x="-2370" y="434340"/>
                    <a:pt x="-5227" y="449580"/>
                    <a:pt x="8108" y="475298"/>
                  </a:cubicBezTo>
                  <a:cubicBezTo>
                    <a:pt x="21443" y="500062"/>
                    <a:pt x="48113" y="516255"/>
                    <a:pt x="71925" y="528638"/>
                  </a:cubicBezTo>
                  <a:cubicBezTo>
                    <a:pt x="115741" y="549593"/>
                    <a:pt x="160508" y="556260"/>
                    <a:pt x="207181" y="555308"/>
                  </a:cubicBezTo>
                  <a:lnTo>
                    <a:pt x="207181" y="555308"/>
                  </a:lnTo>
                  <a:cubicBezTo>
                    <a:pt x="253853" y="557213"/>
                    <a:pt x="298620" y="550545"/>
                    <a:pt x="342435" y="528638"/>
                  </a:cubicBezTo>
                  <a:cubicBezTo>
                    <a:pt x="367200" y="516255"/>
                    <a:pt x="393870" y="500062"/>
                    <a:pt x="406253" y="475298"/>
                  </a:cubicBezTo>
                  <a:cubicBezTo>
                    <a:pt x="422445" y="449580"/>
                    <a:pt x="419588" y="434340"/>
                    <a:pt x="398633" y="415290"/>
                  </a:cubicBezTo>
                  <a:close/>
                </a:path>
              </a:pathLst>
            </a:custGeom>
            <a:solidFill>
              <a:schemeClr val="accent1"/>
            </a:solidFill>
            <a:ln w="9525" cap="flat">
              <a:noFill/>
              <a:prstDash val="solid"/>
              <a:miter/>
            </a:ln>
          </p:spPr>
          <p:txBody>
            <a:bodyPr rtlCol="0" anchor="ctr"/>
            <a:lstStyle/>
            <a:p>
              <a:endParaRPr lang="en-US"/>
            </a:p>
          </p:txBody>
        </p:sp>
        <p:sp>
          <p:nvSpPr>
            <p:cNvPr id="52" name="Freeform: Shape 51"/>
            <p:cNvSpPr/>
            <p:nvPr/>
          </p:nvSpPr>
          <p:spPr>
            <a:xfrm>
              <a:off x="11385809" y="5730950"/>
              <a:ext cx="470475" cy="640369"/>
            </a:xfrm>
            <a:custGeom>
              <a:avLst/>
              <a:gdLst>
                <a:gd name="connsiteX0" fmla="*/ 284826 w 342900"/>
                <a:gd name="connsiteY0" fmla="*/ 174308 h 466725"/>
                <a:gd name="connsiteX1" fmla="*/ 228629 w 342900"/>
                <a:gd name="connsiteY1" fmla="*/ 150495 h 466725"/>
                <a:gd name="connsiteX2" fmla="*/ 211484 w 342900"/>
                <a:gd name="connsiteY2" fmla="*/ 126682 h 466725"/>
                <a:gd name="connsiteX3" fmla="*/ 227676 w 342900"/>
                <a:gd name="connsiteY3" fmla="*/ 21907 h 466725"/>
                <a:gd name="connsiteX4" fmla="*/ 214341 w 342900"/>
                <a:gd name="connsiteY4" fmla="*/ 0 h 466725"/>
                <a:gd name="connsiteX5" fmla="*/ 174336 w 342900"/>
                <a:gd name="connsiteY5" fmla="*/ 0 h 466725"/>
                <a:gd name="connsiteX6" fmla="*/ 134331 w 342900"/>
                <a:gd name="connsiteY6" fmla="*/ 0 h 466725"/>
                <a:gd name="connsiteX7" fmla="*/ 120996 w 342900"/>
                <a:gd name="connsiteY7" fmla="*/ 21907 h 466725"/>
                <a:gd name="connsiteX8" fmla="*/ 137189 w 342900"/>
                <a:gd name="connsiteY8" fmla="*/ 126682 h 466725"/>
                <a:gd name="connsiteX9" fmla="*/ 120044 w 342900"/>
                <a:gd name="connsiteY9" fmla="*/ 150495 h 466725"/>
                <a:gd name="connsiteX10" fmla="*/ 63846 w 342900"/>
                <a:gd name="connsiteY10" fmla="*/ 174308 h 466725"/>
                <a:gd name="connsiteX11" fmla="*/ 29 w 342900"/>
                <a:gd name="connsiteY11" fmla="*/ 277178 h 466725"/>
                <a:gd name="connsiteX12" fmla="*/ 64798 w 342900"/>
                <a:gd name="connsiteY12" fmla="*/ 461010 h 466725"/>
                <a:gd name="connsiteX13" fmla="*/ 86706 w 342900"/>
                <a:gd name="connsiteY13" fmla="*/ 468630 h 466725"/>
                <a:gd name="connsiteX14" fmla="*/ 174336 w 342900"/>
                <a:gd name="connsiteY14" fmla="*/ 467678 h 466725"/>
                <a:gd name="connsiteX15" fmla="*/ 261966 w 342900"/>
                <a:gd name="connsiteY15" fmla="*/ 468630 h 466725"/>
                <a:gd name="connsiteX16" fmla="*/ 283874 w 342900"/>
                <a:gd name="connsiteY16" fmla="*/ 461010 h 466725"/>
                <a:gd name="connsiteX17" fmla="*/ 348644 w 342900"/>
                <a:gd name="connsiteY17" fmla="*/ 277178 h 466725"/>
                <a:gd name="connsiteX18" fmla="*/ 284826 w 342900"/>
                <a:gd name="connsiteY18" fmla="*/ 174308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466725">
                  <a:moveTo>
                    <a:pt x="284826" y="174308"/>
                  </a:moveTo>
                  <a:cubicBezTo>
                    <a:pt x="266729" y="163830"/>
                    <a:pt x="247679" y="156210"/>
                    <a:pt x="228629" y="150495"/>
                  </a:cubicBezTo>
                  <a:cubicBezTo>
                    <a:pt x="216246" y="146685"/>
                    <a:pt x="210531" y="140018"/>
                    <a:pt x="211484" y="126682"/>
                  </a:cubicBezTo>
                  <a:cubicBezTo>
                    <a:pt x="213389" y="89535"/>
                    <a:pt x="212436" y="36195"/>
                    <a:pt x="227676" y="21907"/>
                  </a:cubicBezTo>
                  <a:cubicBezTo>
                    <a:pt x="235296" y="15240"/>
                    <a:pt x="225771" y="0"/>
                    <a:pt x="214341" y="0"/>
                  </a:cubicBezTo>
                  <a:cubicBezTo>
                    <a:pt x="201959" y="0"/>
                    <a:pt x="188624" y="0"/>
                    <a:pt x="174336" y="0"/>
                  </a:cubicBezTo>
                  <a:cubicBezTo>
                    <a:pt x="160049" y="0"/>
                    <a:pt x="146714" y="0"/>
                    <a:pt x="134331" y="0"/>
                  </a:cubicBezTo>
                  <a:cubicBezTo>
                    <a:pt x="123854" y="0"/>
                    <a:pt x="114329" y="15240"/>
                    <a:pt x="120996" y="21907"/>
                  </a:cubicBezTo>
                  <a:cubicBezTo>
                    <a:pt x="137189" y="36195"/>
                    <a:pt x="135284" y="89535"/>
                    <a:pt x="137189" y="126682"/>
                  </a:cubicBezTo>
                  <a:cubicBezTo>
                    <a:pt x="138141" y="140018"/>
                    <a:pt x="132426" y="146685"/>
                    <a:pt x="120044" y="150495"/>
                  </a:cubicBezTo>
                  <a:cubicBezTo>
                    <a:pt x="100041" y="156210"/>
                    <a:pt x="80991" y="163830"/>
                    <a:pt x="63846" y="174308"/>
                  </a:cubicBezTo>
                  <a:cubicBezTo>
                    <a:pt x="23841" y="197168"/>
                    <a:pt x="981" y="230505"/>
                    <a:pt x="29" y="277178"/>
                  </a:cubicBezTo>
                  <a:cubicBezTo>
                    <a:pt x="-924" y="342900"/>
                    <a:pt x="21936" y="411480"/>
                    <a:pt x="64798" y="461010"/>
                  </a:cubicBezTo>
                  <a:cubicBezTo>
                    <a:pt x="71466" y="468630"/>
                    <a:pt x="78134" y="468630"/>
                    <a:pt x="86706" y="468630"/>
                  </a:cubicBezTo>
                  <a:cubicBezTo>
                    <a:pt x="116234" y="468630"/>
                    <a:pt x="144809" y="467678"/>
                    <a:pt x="174336" y="467678"/>
                  </a:cubicBezTo>
                  <a:cubicBezTo>
                    <a:pt x="203864" y="467678"/>
                    <a:pt x="232439" y="468630"/>
                    <a:pt x="261966" y="468630"/>
                  </a:cubicBezTo>
                  <a:cubicBezTo>
                    <a:pt x="270539" y="468630"/>
                    <a:pt x="278159" y="468630"/>
                    <a:pt x="283874" y="461010"/>
                  </a:cubicBezTo>
                  <a:cubicBezTo>
                    <a:pt x="326736" y="411480"/>
                    <a:pt x="349596" y="342900"/>
                    <a:pt x="348644" y="277178"/>
                  </a:cubicBezTo>
                  <a:cubicBezTo>
                    <a:pt x="348644" y="230505"/>
                    <a:pt x="324831" y="197168"/>
                    <a:pt x="284826" y="174308"/>
                  </a:cubicBezTo>
                  <a:close/>
                </a:path>
              </a:pathLst>
            </a:custGeom>
            <a:solidFill>
              <a:schemeClr val="accent1"/>
            </a:solidFill>
            <a:ln w="9525" cap="flat">
              <a:noFill/>
              <a:prstDash val="solid"/>
              <a:miter/>
            </a:ln>
          </p:spPr>
          <p:txBody>
            <a:bodyPr rtlCol="0" anchor="ctr"/>
            <a:lstStyle/>
            <a:p>
              <a:endParaRPr lang="en-US"/>
            </a:p>
          </p:txBody>
        </p:sp>
        <p:sp>
          <p:nvSpPr>
            <p:cNvPr id="53" name="Freeform: Shape 52"/>
            <p:cNvSpPr/>
            <p:nvPr/>
          </p:nvSpPr>
          <p:spPr>
            <a:xfrm>
              <a:off x="9974176" y="6364785"/>
              <a:ext cx="13069" cy="13069"/>
            </a:xfrm>
            <a:custGeom>
              <a:avLst/>
              <a:gdLst/>
              <a:ahLst/>
              <a:cxnLst/>
              <a:rect l="l" t="t" r="r" b="b"/>
              <a:pathLst>
                <a:path/>
              </a:pathLst>
            </a:custGeom>
            <a:solidFill>
              <a:schemeClr val="accent1"/>
            </a:solidFill>
            <a:ln w="9525" cap="flat">
              <a:noFill/>
              <a:prstDash val="solid"/>
              <a:miter/>
            </a:ln>
          </p:spPr>
          <p:txBody>
            <a:bodyPr rtlCol="0" anchor="ctr"/>
            <a:lstStyle/>
            <a:p>
              <a:endParaRPr lang="en-US"/>
            </a:p>
          </p:txBody>
        </p:sp>
      </p:grpSp>
      <p:grpSp>
        <p:nvGrpSpPr>
          <p:cNvPr id="55" name="Group 54"/>
          <p:cNvGrpSpPr/>
          <p:nvPr/>
        </p:nvGrpSpPr>
        <p:grpSpPr>
          <a:xfrm>
            <a:off x="9162755" y="1858235"/>
            <a:ext cx="1016651" cy="858876"/>
            <a:chOff x="1960454" y="5041163"/>
            <a:chExt cx="1743075" cy="1472566"/>
          </a:xfrm>
          <a:solidFill>
            <a:schemeClr val="accent2"/>
          </a:solidFill>
        </p:grpSpPr>
        <p:sp>
          <p:nvSpPr>
            <p:cNvPr id="56" name="Freeform: Shape 55"/>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9525" cap="flat">
              <a:noFill/>
              <a:prstDash val="solid"/>
              <a:miter/>
            </a:ln>
          </p:spPr>
          <p:txBody>
            <a:bodyPr rtlCol="0" anchor="ctr"/>
            <a:lstStyle/>
            <a:p>
              <a:endParaRPr lang="en-US" dirty="0"/>
            </a:p>
          </p:txBody>
        </p:sp>
        <p:sp>
          <p:nvSpPr>
            <p:cNvPr id="57" name="Freeform: Shape 56"/>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9525" cap="flat">
              <a:noFill/>
              <a:prstDash val="solid"/>
              <a:miter/>
            </a:ln>
          </p:spPr>
          <p:txBody>
            <a:bodyPr rtlCol="0" anchor="ctr"/>
            <a:lstStyle/>
            <a:p>
              <a:endParaRPr lang="en-US"/>
            </a:p>
          </p:txBody>
        </p:sp>
        <p:sp>
          <p:nvSpPr>
            <p:cNvPr id="58" name="Freeform: Shape 57"/>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9525" cap="flat">
              <a:noFill/>
              <a:prstDash val="solid"/>
              <a:miter/>
            </a:ln>
          </p:spPr>
          <p:txBody>
            <a:bodyPr rtlCol="0" anchor="ctr"/>
            <a:lstStyle/>
            <a:p>
              <a:endParaRPr lang="en-US"/>
            </a:p>
          </p:txBody>
        </p:sp>
        <p:sp>
          <p:nvSpPr>
            <p:cNvPr id="59" name="Freeform: Shape 58"/>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9525" cap="flat">
              <a:noFill/>
              <a:prstDash val="solid"/>
              <a:miter/>
            </a:ln>
          </p:spPr>
          <p:txBody>
            <a:bodyPr rtlCol="0" anchor="ctr"/>
            <a:lstStyle/>
            <a:p>
              <a:endParaRPr lang="en-US"/>
            </a:p>
          </p:txBody>
        </p:sp>
        <p:sp>
          <p:nvSpPr>
            <p:cNvPr id="60" name="Freeform: Shape 59"/>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9525" cap="flat">
              <a:noFill/>
              <a:prstDash val="solid"/>
              <a:miter/>
            </a:ln>
          </p:spPr>
          <p:txBody>
            <a:bodyPr rtlCol="0" anchor="ctr"/>
            <a:lstStyle/>
            <a:p>
              <a:endParaRPr lang="en-US"/>
            </a:p>
          </p:txBody>
        </p:sp>
        <p:sp>
          <p:nvSpPr>
            <p:cNvPr id="61" name="Freeform: Shape 60"/>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9525" cap="flat">
              <a:noFill/>
              <a:prstDash val="solid"/>
              <a:miter/>
            </a:ln>
          </p:spPr>
          <p:txBody>
            <a:bodyPr rtlCol="0" anchor="ctr"/>
            <a:lstStyle/>
            <a:p>
              <a:endParaRPr lang="en-US"/>
            </a:p>
          </p:txBody>
        </p:sp>
        <p:sp>
          <p:nvSpPr>
            <p:cNvPr id="62" name="Freeform: Shape 61"/>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9525" cap="flat">
              <a:noFill/>
              <a:prstDash val="solid"/>
              <a:miter/>
            </a:ln>
          </p:spPr>
          <p:txBody>
            <a:bodyPr rtlCol="0" anchor="ctr"/>
            <a:lstStyle/>
            <a:p>
              <a:endParaRPr lang="en-US"/>
            </a:p>
          </p:txBody>
        </p:sp>
      </p:grpSp>
      <p:grpSp>
        <p:nvGrpSpPr>
          <p:cNvPr id="40" name="Group 39"/>
          <p:cNvGrpSpPr/>
          <p:nvPr/>
        </p:nvGrpSpPr>
        <p:grpSpPr>
          <a:xfrm>
            <a:off x="7553158" y="1775073"/>
            <a:ext cx="986953" cy="995483"/>
            <a:chOff x="8286282" y="3158475"/>
            <a:chExt cx="1247775" cy="1258559"/>
          </a:xfrm>
        </p:grpSpPr>
        <p:sp>
          <p:nvSpPr>
            <p:cNvPr id="64" name="Freeform: Shape 63"/>
            <p:cNvSpPr/>
            <p:nvPr/>
          </p:nvSpPr>
          <p:spPr>
            <a:xfrm>
              <a:off x="8297699" y="3331184"/>
              <a:ext cx="1228725" cy="1085850"/>
            </a:xfrm>
            <a:custGeom>
              <a:avLst/>
              <a:gdLst>
                <a:gd name="connsiteX0" fmla="*/ 1232284 w 1228725"/>
                <a:gd name="connsiteY0" fmla="*/ 840126 h 1085850"/>
                <a:gd name="connsiteX1" fmla="*/ 1132271 w 1228725"/>
                <a:gd name="connsiteY1" fmla="*/ 181949 h 1085850"/>
                <a:gd name="connsiteX2" fmla="*/ 1054166 w 1228725"/>
                <a:gd name="connsiteY2" fmla="*/ 76221 h 1085850"/>
                <a:gd name="connsiteX3" fmla="*/ 428374 w 1228725"/>
                <a:gd name="connsiteY3" fmla="*/ 8594 h 1085850"/>
                <a:gd name="connsiteX4" fmla="*/ 191201 w 1228725"/>
                <a:gd name="connsiteY4" fmla="*/ 72411 h 1085850"/>
                <a:gd name="connsiteX5" fmla="*/ 103571 w 1228725"/>
                <a:gd name="connsiteY5" fmla="*/ 191474 h 1085850"/>
                <a:gd name="connsiteX6" fmla="*/ 7369 w 1228725"/>
                <a:gd name="connsiteY6" fmla="*/ 850604 h 1085850"/>
                <a:gd name="connsiteX7" fmla="*/ 106429 w 1228725"/>
                <a:gd name="connsiteY7" fmla="*/ 1001099 h 1085850"/>
                <a:gd name="connsiteX8" fmla="*/ 1120841 w 1228725"/>
                <a:gd name="connsiteY8" fmla="*/ 1004909 h 1085850"/>
                <a:gd name="connsiteX9" fmla="*/ 1232284 w 1228725"/>
                <a:gd name="connsiteY9" fmla="*/ 840126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725" h="1085850">
                  <a:moveTo>
                    <a:pt x="1232284" y="840126"/>
                  </a:moveTo>
                  <a:cubicBezTo>
                    <a:pt x="1228474" y="828696"/>
                    <a:pt x="1138939" y="249576"/>
                    <a:pt x="1132271" y="181949"/>
                  </a:cubicBezTo>
                  <a:cubicBezTo>
                    <a:pt x="1127509" y="129561"/>
                    <a:pt x="1099886" y="95271"/>
                    <a:pt x="1054166" y="76221"/>
                  </a:cubicBezTo>
                  <a:cubicBezTo>
                    <a:pt x="802706" y="-30459"/>
                    <a:pt x="462664" y="4784"/>
                    <a:pt x="428374" y="8594"/>
                  </a:cubicBezTo>
                  <a:cubicBezTo>
                    <a:pt x="345506" y="17166"/>
                    <a:pt x="266449" y="36216"/>
                    <a:pt x="191201" y="72411"/>
                  </a:cubicBezTo>
                  <a:cubicBezTo>
                    <a:pt x="139766" y="97176"/>
                    <a:pt x="108334" y="132419"/>
                    <a:pt x="103571" y="191474"/>
                  </a:cubicBezTo>
                  <a:cubicBezTo>
                    <a:pt x="98809" y="242909"/>
                    <a:pt x="7369" y="838221"/>
                    <a:pt x="7369" y="850604"/>
                  </a:cubicBezTo>
                  <a:cubicBezTo>
                    <a:pt x="-7871" y="968714"/>
                    <a:pt x="-9776" y="962046"/>
                    <a:pt x="106429" y="1001099"/>
                  </a:cubicBezTo>
                  <a:cubicBezTo>
                    <a:pt x="443614" y="1116351"/>
                    <a:pt x="782704" y="1116351"/>
                    <a:pt x="1120841" y="1004909"/>
                  </a:cubicBezTo>
                  <a:cubicBezTo>
                    <a:pt x="1243714" y="962999"/>
                    <a:pt x="1242761" y="960141"/>
                    <a:pt x="1232284" y="840126"/>
                  </a:cubicBezTo>
                  <a:close/>
                </a:path>
              </a:pathLst>
            </a:custGeom>
            <a:solidFill>
              <a:schemeClr val="accent2"/>
            </a:solidFill>
            <a:ln w="9525" cap="flat">
              <a:noFill/>
              <a:prstDash val="solid"/>
              <a:miter/>
            </a:ln>
          </p:spPr>
          <p:txBody>
            <a:bodyPr rtlCol="0" anchor="ctr"/>
            <a:lstStyle/>
            <a:p>
              <a:endParaRPr lang="en-US" dirty="0"/>
            </a:p>
          </p:txBody>
        </p:sp>
        <p:sp>
          <p:nvSpPr>
            <p:cNvPr id="65" name="Freeform: Shape 64"/>
            <p:cNvSpPr/>
            <p:nvPr/>
          </p:nvSpPr>
          <p:spPr>
            <a:xfrm>
              <a:off x="8286282" y="4063678"/>
              <a:ext cx="1247775" cy="161925"/>
            </a:xfrm>
            <a:custGeom>
              <a:avLst/>
              <a:gdLst>
                <a:gd name="connsiteX0" fmla="*/ 34026 w 1247775"/>
                <a:gd name="connsiteY0" fmla="*/ 0 h 161925"/>
                <a:gd name="connsiteX1" fmla="*/ 109274 w 1247775"/>
                <a:gd name="connsiteY1" fmla="*/ 80963 h 161925"/>
                <a:gd name="connsiteX2" fmla="*/ 1175122 w 1247775"/>
                <a:gd name="connsiteY2" fmla="*/ 74295 h 161925"/>
                <a:gd name="connsiteX3" fmla="*/ 1247512 w 1247775"/>
                <a:gd name="connsiteY3" fmla="*/ 150495 h 161925"/>
                <a:gd name="connsiteX4" fmla="*/ 1175122 w 1247775"/>
                <a:gd name="connsiteY4" fmla="*/ 103823 h 161925"/>
                <a:gd name="connsiteX5" fmla="*/ 27359 w 1247775"/>
                <a:gd name="connsiteY5" fmla="*/ 89535 h 161925"/>
                <a:gd name="connsiteX6" fmla="*/ 34026 w 1247775"/>
                <a:gd name="connsiteY6" fmla="*/ 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775" h="161925">
                  <a:moveTo>
                    <a:pt x="34026" y="0"/>
                  </a:moveTo>
                  <a:cubicBezTo>
                    <a:pt x="22596" y="60960"/>
                    <a:pt x="47361" y="68580"/>
                    <a:pt x="109274" y="80963"/>
                  </a:cubicBezTo>
                  <a:cubicBezTo>
                    <a:pt x="465509" y="150495"/>
                    <a:pt x="819839" y="150495"/>
                    <a:pt x="1175122" y="74295"/>
                  </a:cubicBezTo>
                  <a:cubicBezTo>
                    <a:pt x="1234177" y="68580"/>
                    <a:pt x="1272277" y="81915"/>
                    <a:pt x="1247512" y="150495"/>
                  </a:cubicBezTo>
                  <a:cubicBezTo>
                    <a:pt x="1242749" y="103823"/>
                    <a:pt x="1223699" y="93345"/>
                    <a:pt x="1175122" y="103823"/>
                  </a:cubicBezTo>
                  <a:cubicBezTo>
                    <a:pt x="792216" y="184785"/>
                    <a:pt x="408359" y="182880"/>
                    <a:pt x="27359" y="89535"/>
                  </a:cubicBezTo>
                  <a:cubicBezTo>
                    <a:pt x="-25981" y="53340"/>
                    <a:pt x="11166" y="29528"/>
                    <a:pt x="34026" y="0"/>
                  </a:cubicBezTo>
                  <a:close/>
                </a:path>
              </a:pathLst>
            </a:custGeom>
            <a:solidFill>
              <a:schemeClr val="accent3"/>
            </a:solidFill>
            <a:ln w="9525" cap="flat">
              <a:noFill/>
              <a:prstDash val="solid"/>
              <a:miter/>
            </a:ln>
          </p:spPr>
          <p:txBody>
            <a:bodyPr rtlCol="0" anchor="ctr"/>
            <a:lstStyle/>
            <a:p>
              <a:endParaRPr lang="en-US"/>
            </a:p>
          </p:txBody>
        </p:sp>
        <p:sp>
          <p:nvSpPr>
            <p:cNvPr id="66" name="Freeform: Shape 65"/>
            <p:cNvSpPr/>
            <p:nvPr/>
          </p:nvSpPr>
          <p:spPr>
            <a:xfrm>
              <a:off x="8490806" y="3393118"/>
              <a:ext cx="847725" cy="180975"/>
            </a:xfrm>
            <a:custGeom>
              <a:avLst/>
              <a:gdLst>
                <a:gd name="connsiteX0" fmla="*/ 849630 w 847725"/>
                <a:gd name="connsiteY0" fmla="*/ 91440 h 180975"/>
                <a:gd name="connsiteX1" fmla="*/ 424815 w 847725"/>
                <a:gd name="connsiteY1" fmla="*/ 182880 h 180975"/>
                <a:gd name="connsiteX2" fmla="*/ 0 w 847725"/>
                <a:gd name="connsiteY2" fmla="*/ 91440 h 180975"/>
                <a:gd name="connsiteX3" fmla="*/ 424815 w 847725"/>
                <a:gd name="connsiteY3" fmla="*/ 0 h 180975"/>
                <a:gd name="connsiteX4" fmla="*/ 849630 w 847725"/>
                <a:gd name="connsiteY4" fmla="*/ 91440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725" h="180975">
                  <a:moveTo>
                    <a:pt x="849630" y="91440"/>
                  </a:moveTo>
                  <a:cubicBezTo>
                    <a:pt x="849630" y="141941"/>
                    <a:pt x="659434" y="182880"/>
                    <a:pt x="424815" y="182880"/>
                  </a:cubicBezTo>
                  <a:cubicBezTo>
                    <a:pt x="190196" y="182880"/>
                    <a:pt x="0" y="141941"/>
                    <a:pt x="0" y="91440"/>
                  </a:cubicBezTo>
                  <a:cubicBezTo>
                    <a:pt x="0" y="40939"/>
                    <a:pt x="190196" y="0"/>
                    <a:pt x="424815" y="0"/>
                  </a:cubicBezTo>
                  <a:cubicBezTo>
                    <a:pt x="659434" y="0"/>
                    <a:pt x="849630" y="40939"/>
                    <a:pt x="849630" y="91440"/>
                  </a:cubicBezTo>
                  <a:close/>
                </a:path>
              </a:pathLst>
            </a:custGeom>
            <a:solidFill>
              <a:schemeClr val="accent3"/>
            </a:solidFill>
            <a:ln w="9525" cap="flat">
              <a:noFill/>
              <a:prstDash val="solid"/>
              <a:miter/>
            </a:ln>
          </p:spPr>
          <p:txBody>
            <a:bodyPr rtlCol="0" anchor="ctr"/>
            <a:lstStyle/>
            <a:p>
              <a:endParaRPr lang="en-US"/>
            </a:p>
          </p:txBody>
        </p:sp>
        <p:sp>
          <p:nvSpPr>
            <p:cNvPr id="67" name="Freeform: Shape 66"/>
            <p:cNvSpPr/>
            <p:nvPr/>
          </p:nvSpPr>
          <p:spPr>
            <a:xfrm>
              <a:off x="8318988" y="3863653"/>
              <a:ext cx="1190625" cy="161925"/>
            </a:xfrm>
            <a:custGeom>
              <a:avLst/>
              <a:gdLst>
                <a:gd name="connsiteX0" fmla="*/ 32752 w 1190625"/>
                <a:gd name="connsiteY0" fmla="*/ 0 h 161925"/>
                <a:gd name="connsiteX1" fmla="*/ 104190 w 1190625"/>
                <a:gd name="connsiteY1" fmla="*/ 80963 h 161925"/>
                <a:gd name="connsiteX2" fmla="*/ 1117650 w 1190625"/>
                <a:gd name="connsiteY2" fmla="*/ 74295 h 161925"/>
                <a:gd name="connsiteX3" fmla="*/ 1186230 w 1190625"/>
                <a:gd name="connsiteY3" fmla="*/ 150495 h 161925"/>
                <a:gd name="connsiteX4" fmla="*/ 1116698 w 1190625"/>
                <a:gd name="connsiteY4" fmla="*/ 103823 h 161925"/>
                <a:gd name="connsiteX5" fmla="*/ 25132 w 1190625"/>
                <a:gd name="connsiteY5" fmla="*/ 89535 h 161925"/>
                <a:gd name="connsiteX6" fmla="*/ 32752 w 1190625"/>
                <a:gd name="connsiteY6" fmla="*/ 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0625" h="161925">
                  <a:moveTo>
                    <a:pt x="32752" y="0"/>
                  </a:moveTo>
                  <a:cubicBezTo>
                    <a:pt x="22275" y="60960"/>
                    <a:pt x="45135" y="68580"/>
                    <a:pt x="104190" y="80963"/>
                  </a:cubicBezTo>
                  <a:cubicBezTo>
                    <a:pt x="443280" y="150495"/>
                    <a:pt x="780465" y="150495"/>
                    <a:pt x="1117650" y="74295"/>
                  </a:cubicBezTo>
                  <a:cubicBezTo>
                    <a:pt x="1173848" y="68580"/>
                    <a:pt x="1210043" y="81915"/>
                    <a:pt x="1186230" y="150495"/>
                  </a:cubicBezTo>
                  <a:cubicBezTo>
                    <a:pt x="1181468" y="103823"/>
                    <a:pt x="1163370" y="93345"/>
                    <a:pt x="1116698" y="103823"/>
                  </a:cubicBezTo>
                  <a:cubicBezTo>
                    <a:pt x="751890" y="184785"/>
                    <a:pt x="388035" y="182880"/>
                    <a:pt x="25132" y="89535"/>
                  </a:cubicBezTo>
                  <a:cubicBezTo>
                    <a:pt x="-24398" y="53340"/>
                    <a:pt x="10845" y="30480"/>
                    <a:pt x="32752" y="0"/>
                  </a:cubicBezTo>
                  <a:close/>
                </a:path>
              </a:pathLst>
            </a:custGeom>
            <a:solidFill>
              <a:schemeClr val="accent3"/>
            </a:solidFill>
            <a:ln w="9525" cap="flat">
              <a:noFill/>
              <a:prstDash val="solid"/>
              <a:miter/>
            </a:ln>
          </p:spPr>
          <p:txBody>
            <a:bodyPr rtlCol="0" anchor="ctr"/>
            <a:lstStyle/>
            <a:p>
              <a:endParaRPr lang="en-US"/>
            </a:p>
          </p:txBody>
        </p:sp>
        <p:sp>
          <p:nvSpPr>
            <p:cNvPr id="68" name="Freeform: Shape 67"/>
            <p:cNvSpPr/>
            <p:nvPr/>
          </p:nvSpPr>
          <p:spPr>
            <a:xfrm>
              <a:off x="8347164" y="3664581"/>
              <a:ext cx="1133475" cy="161925"/>
            </a:xfrm>
            <a:custGeom>
              <a:avLst/>
              <a:gdLst>
                <a:gd name="connsiteX0" fmla="*/ 31247 w 1133475"/>
                <a:gd name="connsiteY0" fmla="*/ 0 h 161925"/>
                <a:gd name="connsiteX1" fmla="*/ 98874 w 1133475"/>
                <a:gd name="connsiteY1" fmla="*/ 80963 h 161925"/>
                <a:gd name="connsiteX2" fmla="*/ 1061852 w 1133475"/>
                <a:gd name="connsiteY2" fmla="*/ 74295 h 161925"/>
                <a:gd name="connsiteX3" fmla="*/ 1126622 w 1133475"/>
                <a:gd name="connsiteY3" fmla="*/ 150495 h 161925"/>
                <a:gd name="connsiteX4" fmla="*/ 1060899 w 1133475"/>
                <a:gd name="connsiteY4" fmla="*/ 103822 h 161925"/>
                <a:gd name="connsiteX5" fmla="*/ 23627 w 1133475"/>
                <a:gd name="connsiteY5" fmla="*/ 89535 h 161925"/>
                <a:gd name="connsiteX6" fmla="*/ 31247 w 1133475"/>
                <a:gd name="connsiteY6" fmla="*/ 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3475" h="161925">
                  <a:moveTo>
                    <a:pt x="31247" y="0"/>
                  </a:moveTo>
                  <a:cubicBezTo>
                    <a:pt x="21722" y="60960"/>
                    <a:pt x="42677" y="68580"/>
                    <a:pt x="98874" y="80963"/>
                  </a:cubicBezTo>
                  <a:cubicBezTo>
                    <a:pt x="420819" y="150495"/>
                    <a:pt x="740859" y="150495"/>
                    <a:pt x="1061852" y="74295"/>
                  </a:cubicBezTo>
                  <a:cubicBezTo>
                    <a:pt x="1115192" y="68580"/>
                    <a:pt x="1149482" y="81915"/>
                    <a:pt x="1126622" y="150495"/>
                  </a:cubicBezTo>
                  <a:cubicBezTo>
                    <a:pt x="1121859" y="103822"/>
                    <a:pt x="1104714" y="93345"/>
                    <a:pt x="1060899" y="103822"/>
                  </a:cubicBezTo>
                  <a:cubicBezTo>
                    <a:pt x="714189" y="184785"/>
                    <a:pt x="368432" y="182880"/>
                    <a:pt x="23627" y="89535"/>
                  </a:cubicBezTo>
                  <a:cubicBezTo>
                    <a:pt x="-23046" y="53340"/>
                    <a:pt x="10292" y="29528"/>
                    <a:pt x="31247" y="0"/>
                  </a:cubicBezTo>
                  <a:close/>
                </a:path>
              </a:pathLst>
            </a:custGeom>
            <a:solidFill>
              <a:schemeClr val="accent3"/>
            </a:solidFill>
            <a:ln w="9525" cap="flat">
              <a:noFill/>
              <a:prstDash val="solid"/>
              <a:miter/>
            </a:ln>
          </p:spPr>
          <p:txBody>
            <a:bodyPr rtlCol="0" anchor="ctr"/>
            <a:lstStyle/>
            <a:p>
              <a:endParaRPr lang="en-US"/>
            </a:p>
          </p:txBody>
        </p:sp>
        <p:sp>
          <p:nvSpPr>
            <p:cNvPr id="69" name="Freeform: Shape 68"/>
            <p:cNvSpPr/>
            <p:nvPr/>
          </p:nvSpPr>
          <p:spPr>
            <a:xfrm>
              <a:off x="8793689" y="3158475"/>
              <a:ext cx="342900" cy="342900"/>
            </a:xfrm>
            <a:custGeom>
              <a:avLst/>
              <a:gdLst>
                <a:gd name="connsiteX0" fmla="*/ 273379 w 342900"/>
                <a:gd name="connsiteY0" fmla="*/ 208925 h 342900"/>
                <a:gd name="connsiteX1" fmla="*/ 248614 w 342900"/>
                <a:gd name="connsiteY1" fmla="*/ 128915 h 342900"/>
                <a:gd name="connsiteX2" fmla="*/ 176224 w 342900"/>
                <a:gd name="connsiteY2" fmla="*/ 117485 h 342900"/>
                <a:gd name="connsiteX3" fmla="*/ 220991 w 342900"/>
                <a:gd name="connsiteY3" fmla="*/ 46048 h 342900"/>
                <a:gd name="connsiteX4" fmla="*/ 334339 w 342900"/>
                <a:gd name="connsiteY4" fmla="*/ 28903 h 342900"/>
                <a:gd name="connsiteX5" fmla="*/ 334339 w 342900"/>
                <a:gd name="connsiteY5" fmla="*/ 4138 h 342900"/>
                <a:gd name="connsiteX6" fmla="*/ 209561 w 342900"/>
                <a:gd name="connsiteY6" fmla="*/ 30808 h 342900"/>
                <a:gd name="connsiteX7" fmla="*/ 160031 w 342900"/>
                <a:gd name="connsiteY7" fmla="*/ 116533 h 342900"/>
                <a:gd name="connsiteX8" fmla="*/ 155269 w 342900"/>
                <a:gd name="connsiteY8" fmla="*/ 115580 h 342900"/>
                <a:gd name="connsiteX9" fmla="*/ 69544 w 342900"/>
                <a:gd name="connsiteY9" fmla="*/ 93673 h 342900"/>
                <a:gd name="connsiteX10" fmla="*/ 11 w 342900"/>
                <a:gd name="connsiteY10" fmla="*/ 205115 h 342900"/>
                <a:gd name="connsiteX11" fmla="*/ 134314 w 342900"/>
                <a:gd name="connsiteY11" fmla="*/ 344180 h 342900"/>
                <a:gd name="connsiteX12" fmla="*/ 273379 w 342900"/>
                <a:gd name="connsiteY12" fmla="*/ 208925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2900" h="342900">
                  <a:moveTo>
                    <a:pt x="273379" y="208925"/>
                  </a:moveTo>
                  <a:cubicBezTo>
                    <a:pt x="277189" y="165110"/>
                    <a:pt x="267664" y="145108"/>
                    <a:pt x="248614" y="128915"/>
                  </a:cubicBezTo>
                  <a:cubicBezTo>
                    <a:pt x="213371" y="105103"/>
                    <a:pt x="200036" y="116533"/>
                    <a:pt x="176224" y="117485"/>
                  </a:cubicBezTo>
                  <a:cubicBezTo>
                    <a:pt x="187654" y="88910"/>
                    <a:pt x="205751" y="58430"/>
                    <a:pt x="220991" y="46048"/>
                  </a:cubicBezTo>
                  <a:cubicBezTo>
                    <a:pt x="242899" y="27950"/>
                    <a:pt x="288619" y="15568"/>
                    <a:pt x="334339" y="28903"/>
                  </a:cubicBezTo>
                  <a:cubicBezTo>
                    <a:pt x="350531" y="32713"/>
                    <a:pt x="361961" y="15568"/>
                    <a:pt x="334339" y="4138"/>
                  </a:cubicBezTo>
                  <a:cubicBezTo>
                    <a:pt x="295286" y="-7292"/>
                    <a:pt x="239089" y="6043"/>
                    <a:pt x="209561" y="30808"/>
                  </a:cubicBezTo>
                  <a:cubicBezTo>
                    <a:pt x="186701" y="48905"/>
                    <a:pt x="169556" y="81290"/>
                    <a:pt x="160031" y="116533"/>
                  </a:cubicBezTo>
                  <a:cubicBezTo>
                    <a:pt x="158126" y="116533"/>
                    <a:pt x="157174" y="115580"/>
                    <a:pt x="155269" y="115580"/>
                  </a:cubicBezTo>
                  <a:cubicBezTo>
                    <a:pt x="116216" y="106055"/>
                    <a:pt x="125741" y="74623"/>
                    <a:pt x="69544" y="93673"/>
                  </a:cubicBezTo>
                  <a:cubicBezTo>
                    <a:pt x="22871" y="115580"/>
                    <a:pt x="964" y="157490"/>
                    <a:pt x="11" y="205115"/>
                  </a:cubicBezTo>
                  <a:cubicBezTo>
                    <a:pt x="-941" y="280363"/>
                    <a:pt x="59066" y="342275"/>
                    <a:pt x="134314" y="344180"/>
                  </a:cubicBezTo>
                  <a:cubicBezTo>
                    <a:pt x="210514" y="345133"/>
                    <a:pt x="267664" y="289888"/>
                    <a:pt x="273379" y="208925"/>
                  </a:cubicBezTo>
                  <a:close/>
                </a:path>
              </a:pathLst>
            </a:custGeom>
            <a:solidFill>
              <a:schemeClr val="accent2"/>
            </a:solidFill>
            <a:ln w="9525" cap="flat">
              <a:noFill/>
              <a:prstDash val="solid"/>
              <a:miter/>
            </a:ln>
          </p:spPr>
          <p:txBody>
            <a:bodyPr rtlCol="0" anchor="ctr"/>
            <a:lstStyle/>
            <a:p>
              <a:endParaRPr lang="en-US"/>
            </a:p>
          </p:txBody>
        </p:sp>
      </p:grpSp>
      <p:grpSp>
        <p:nvGrpSpPr>
          <p:cNvPr id="131" name="Group 130"/>
          <p:cNvGrpSpPr/>
          <p:nvPr/>
        </p:nvGrpSpPr>
        <p:grpSpPr>
          <a:xfrm>
            <a:off x="7560756" y="3956249"/>
            <a:ext cx="4213490" cy="1099354"/>
            <a:chOff x="7549869" y="4331073"/>
            <a:chExt cx="4213490" cy="1099354"/>
          </a:xfrm>
        </p:grpSpPr>
        <p:grpSp>
          <p:nvGrpSpPr>
            <p:cNvPr id="73" name="그룹 108"/>
            <p:cNvGrpSpPr/>
            <p:nvPr/>
          </p:nvGrpSpPr>
          <p:grpSpPr>
            <a:xfrm>
              <a:off x="11011572" y="4492779"/>
              <a:ext cx="751787" cy="858235"/>
              <a:chOff x="7322818" y="1544656"/>
              <a:chExt cx="2434437" cy="2779133"/>
            </a:xfrm>
            <a:solidFill>
              <a:schemeClr val="accent2"/>
            </a:solidFill>
          </p:grpSpPr>
          <p:sp>
            <p:nvSpPr>
              <p:cNvPr id="74"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7"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8"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1"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2"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3"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85" name="그룹 120"/>
            <p:cNvGrpSpPr/>
            <p:nvPr/>
          </p:nvGrpSpPr>
          <p:grpSpPr>
            <a:xfrm>
              <a:off x="8511173" y="4584861"/>
              <a:ext cx="518813" cy="749197"/>
              <a:chOff x="8615780" y="3185232"/>
              <a:chExt cx="1026044" cy="1481671"/>
            </a:xfrm>
            <a:solidFill>
              <a:schemeClr val="accent2"/>
            </a:solidFill>
          </p:grpSpPr>
          <p:sp>
            <p:nvSpPr>
              <p:cNvPr id="86"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90" name="그룹 125"/>
            <p:cNvGrpSpPr/>
            <p:nvPr/>
          </p:nvGrpSpPr>
          <p:grpSpPr>
            <a:xfrm>
              <a:off x="9342520" y="4599450"/>
              <a:ext cx="525173" cy="734608"/>
              <a:chOff x="1019786" y="3002376"/>
              <a:chExt cx="2531613" cy="3541196"/>
            </a:xfrm>
            <a:solidFill>
              <a:schemeClr val="accent2"/>
            </a:solidFill>
          </p:grpSpPr>
          <p:sp>
            <p:nvSpPr>
              <p:cNvPr id="91"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93"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94"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95" name="그룹 103"/>
            <p:cNvGrpSpPr/>
            <p:nvPr/>
          </p:nvGrpSpPr>
          <p:grpSpPr>
            <a:xfrm rot="1945561">
              <a:off x="10180226" y="4331073"/>
              <a:ext cx="518813" cy="1099354"/>
              <a:chOff x="-287118" y="4952296"/>
              <a:chExt cx="1609427" cy="3410347"/>
            </a:xfrm>
            <a:solidFill>
              <a:schemeClr val="accent2"/>
            </a:solidFill>
          </p:grpSpPr>
          <p:sp>
            <p:nvSpPr>
              <p:cNvPr id="96"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7"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8"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9"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14" name="그룹 69"/>
            <p:cNvGrpSpPr/>
            <p:nvPr/>
          </p:nvGrpSpPr>
          <p:grpSpPr>
            <a:xfrm>
              <a:off x="7549869" y="4593903"/>
              <a:ext cx="648770" cy="740155"/>
              <a:chOff x="3434152" y="428041"/>
              <a:chExt cx="4718078" cy="5382655"/>
            </a:xfrm>
            <a:solidFill>
              <a:schemeClr val="accent2"/>
            </a:solidFill>
          </p:grpSpPr>
          <p:sp>
            <p:nvSpPr>
              <p:cNvPr id="115" name="자유형: 도형 70"/>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6" name="자유형: 도형 71"/>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117" name="자유형: 도형 72"/>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8" name="자유형: 도형 73"/>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119"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grpSp>
      <p:grpSp>
        <p:nvGrpSpPr>
          <p:cNvPr id="72" name="Group 71"/>
          <p:cNvGrpSpPr/>
          <p:nvPr/>
        </p:nvGrpSpPr>
        <p:grpSpPr>
          <a:xfrm>
            <a:off x="7486679" y="2917177"/>
            <a:ext cx="4023802" cy="1009902"/>
            <a:chOff x="7549869" y="5539892"/>
            <a:chExt cx="4023802" cy="1009902"/>
          </a:xfrm>
        </p:grpSpPr>
        <p:grpSp>
          <p:nvGrpSpPr>
            <p:cNvPr id="102" name="그룹 52"/>
            <p:cNvGrpSpPr/>
            <p:nvPr/>
          </p:nvGrpSpPr>
          <p:grpSpPr>
            <a:xfrm>
              <a:off x="8545863" y="5662030"/>
              <a:ext cx="829216" cy="865743"/>
              <a:chOff x="-2765399" y="4983810"/>
              <a:chExt cx="2559184" cy="2671920"/>
            </a:xfrm>
            <a:solidFill>
              <a:schemeClr val="accent1"/>
            </a:solidFill>
          </p:grpSpPr>
          <p:sp>
            <p:nvSpPr>
              <p:cNvPr id="103" name="Freeform 18"/>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104" name="타원 54"/>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5" name="타원 55"/>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6" name="타원 56"/>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7" name="타원 57"/>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8" name="타원 58"/>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9" name="사각형: 둥근 모서리 59"/>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0" name="사각형: 둥근 모서리 60"/>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11" name="그룹 63"/>
            <p:cNvGrpSpPr/>
            <p:nvPr/>
          </p:nvGrpSpPr>
          <p:grpSpPr>
            <a:xfrm>
              <a:off x="7549869" y="5769382"/>
              <a:ext cx="742072" cy="742072"/>
              <a:chOff x="7307544" y="897913"/>
              <a:chExt cx="716146" cy="716146"/>
            </a:xfrm>
          </p:grpSpPr>
          <p:sp>
            <p:nvSpPr>
              <p:cNvPr id="112" name="타원 53"/>
              <p:cNvSpPr/>
              <p:nvPr/>
            </p:nvSpPr>
            <p:spPr>
              <a:xfrm>
                <a:off x="7307544" y="897913"/>
                <a:ext cx="716146" cy="716146"/>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3" name="자유형: 도형 62"/>
              <p:cNvSpPr/>
              <p:nvPr/>
            </p:nvSpPr>
            <p:spPr>
              <a:xfrm>
                <a:off x="7374499" y="966015"/>
                <a:ext cx="582234" cy="578236"/>
              </a:xfrm>
              <a:custGeom>
                <a:avLst/>
                <a:gdLst>
                  <a:gd name="connsiteX0" fmla="*/ 291118 w 582234"/>
                  <a:gd name="connsiteY0" fmla="*/ 305844 h 578236"/>
                  <a:gd name="connsiteX1" fmla="*/ 381915 w 582234"/>
                  <a:gd name="connsiteY1" fmla="*/ 578236 h 578236"/>
                  <a:gd name="connsiteX2" fmla="*/ 200320 w 582234"/>
                  <a:gd name="connsiteY2" fmla="*/ 578236 h 578236"/>
                  <a:gd name="connsiteX3" fmla="*/ 305933 w 582234"/>
                  <a:gd name="connsiteY3" fmla="*/ 299149 h 578236"/>
                  <a:gd name="connsiteX4" fmla="*/ 559295 w 582234"/>
                  <a:gd name="connsiteY4" fmla="*/ 434239 h 578236"/>
                  <a:gd name="connsiteX5" fmla="*/ 427568 w 582234"/>
                  <a:gd name="connsiteY5" fmla="*/ 559239 h 578236"/>
                  <a:gd name="connsiteX6" fmla="*/ 276907 w 582234"/>
                  <a:gd name="connsiteY6" fmla="*/ 299149 h 578236"/>
                  <a:gd name="connsiteX7" fmla="*/ 155272 w 582234"/>
                  <a:gd name="connsiteY7" fmla="*/ 559239 h 578236"/>
                  <a:gd name="connsiteX8" fmla="*/ 23545 w 582234"/>
                  <a:gd name="connsiteY8" fmla="*/ 434239 h 578236"/>
                  <a:gd name="connsiteX9" fmla="*/ 582234 w 582234"/>
                  <a:gd name="connsiteY9" fmla="*/ 199173 h 578236"/>
                  <a:gd name="connsiteX10" fmla="*/ 582234 w 582234"/>
                  <a:gd name="connsiteY10" fmla="*/ 380769 h 578236"/>
                  <a:gd name="connsiteX11" fmla="*/ 309842 w 582234"/>
                  <a:gd name="connsiteY11" fmla="*/ 289971 h 578236"/>
                  <a:gd name="connsiteX12" fmla="*/ 0 w 582234"/>
                  <a:gd name="connsiteY12" fmla="*/ 199173 h 578236"/>
                  <a:gd name="connsiteX13" fmla="*/ 272393 w 582234"/>
                  <a:gd name="connsiteY13" fmla="*/ 289971 h 578236"/>
                  <a:gd name="connsiteX14" fmla="*/ 0 w 582234"/>
                  <a:gd name="connsiteY14" fmla="*/ 380769 h 578236"/>
                  <a:gd name="connsiteX15" fmla="*/ 433794 w 582234"/>
                  <a:gd name="connsiteY15" fmla="*/ 23136 h 578236"/>
                  <a:gd name="connsiteX16" fmla="*/ 561454 w 582234"/>
                  <a:gd name="connsiteY16" fmla="*/ 152286 h 578236"/>
                  <a:gd name="connsiteX17" fmla="*/ 303900 w 582234"/>
                  <a:gd name="connsiteY17" fmla="*/ 279201 h 578236"/>
                  <a:gd name="connsiteX18" fmla="*/ 149045 w 582234"/>
                  <a:gd name="connsiteY18" fmla="*/ 23136 h 578236"/>
                  <a:gd name="connsiteX19" fmla="*/ 278940 w 582234"/>
                  <a:gd name="connsiteY19" fmla="*/ 279201 h 578236"/>
                  <a:gd name="connsiteX20" fmla="*/ 21385 w 582234"/>
                  <a:gd name="connsiteY20" fmla="*/ 152286 h 578236"/>
                  <a:gd name="connsiteX21" fmla="*/ 200320 w 582234"/>
                  <a:gd name="connsiteY21" fmla="*/ 0 h 578236"/>
                  <a:gd name="connsiteX22" fmla="*/ 381915 w 582234"/>
                  <a:gd name="connsiteY22" fmla="*/ 0 h 578236"/>
                  <a:gd name="connsiteX23" fmla="*/ 291117 w 582234"/>
                  <a:gd name="connsiteY23" fmla="*/ 272392 h 57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2234" h="578236">
                    <a:moveTo>
                      <a:pt x="291118" y="305844"/>
                    </a:moveTo>
                    <a:lnTo>
                      <a:pt x="381915" y="578236"/>
                    </a:lnTo>
                    <a:lnTo>
                      <a:pt x="200320" y="578236"/>
                    </a:lnTo>
                    <a:close/>
                    <a:moveTo>
                      <a:pt x="305933" y="299149"/>
                    </a:moveTo>
                    <a:lnTo>
                      <a:pt x="559295" y="434239"/>
                    </a:lnTo>
                    <a:lnTo>
                      <a:pt x="427568" y="559239"/>
                    </a:lnTo>
                    <a:close/>
                    <a:moveTo>
                      <a:pt x="276907" y="299149"/>
                    </a:moveTo>
                    <a:lnTo>
                      <a:pt x="155272" y="559239"/>
                    </a:lnTo>
                    <a:lnTo>
                      <a:pt x="23545" y="434239"/>
                    </a:lnTo>
                    <a:close/>
                    <a:moveTo>
                      <a:pt x="582234" y="199173"/>
                    </a:moveTo>
                    <a:lnTo>
                      <a:pt x="582234" y="380769"/>
                    </a:lnTo>
                    <a:lnTo>
                      <a:pt x="309842" y="289971"/>
                    </a:lnTo>
                    <a:close/>
                    <a:moveTo>
                      <a:pt x="0" y="199173"/>
                    </a:moveTo>
                    <a:lnTo>
                      <a:pt x="272393" y="289971"/>
                    </a:lnTo>
                    <a:lnTo>
                      <a:pt x="0" y="380769"/>
                    </a:lnTo>
                    <a:close/>
                    <a:moveTo>
                      <a:pt x="433794" y="23136"/>
                    </a:moveTo>
                    <a:lnTo>
                      <a:pt x="561454" y="152286"/>
                    </a:lnTo>
                    <a:lnTo>
                      <a:pt x="303900" y="279201"/>
                    </a:lnTo>
                    <a:close/>
                    <a:moveTo>
                      <a:pt x="149045" y="23136"/>
                    </a:moveTo>
                    <a:lnTo>
                      <a:pt x="278940" y="279201"/>
                    </a:lnTo>
                    <a:lnTo>
                      <a:pt x="21385" y="152286"/>
                    </a:lnTo>
                    <a:close/>
                    <a:moveTo>
                      <a:pt x="200320" y="0"/>
                    </a:moveTo>
                    <a:lnTo>
                      <a:pt x="381915" y="0"/>
                    </a:lnTo>
                    <a:lnTo>
                      <a:pt x="291117" y="272392"/>
                    </a:lnTo>
                    <a:close/>
                  </a:path>
                </a:pathLst>
              </a:custGeom>
              <a:solidFill>
                <a:schemeClr val="accent1"/>
              </a:solidFill>
              <a:ln w="508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120" name="Group 119"/>
            <p:cNvGrpSpPr/>
            <p:nvPr/>
          </p:nvGrpSpPr>
          <p:grpSpPr>
            <a:xfrm>
              <a:off x="10384986" y="5691983"/>
              <a:ext cx="539461" cy="765815"/>
              <a:chOff x="3805328" y="4061908"/>
              <a:chExt cx="310118" cy="440241"/>
            </a:xfrm>
          </p:grpSpPr>
          <p:sp>
            <p:nvSpPr>
              <p:cNvPr id="121" name="Freeform: Shape 120"/>
              <p:cNvSpPr/>
              <p:nvPr/>
            </p:nvSpPr>
            <p:spPr>
              <a:xfrm>
                <a:off x="3805328" y="4199702"/>
                <a:ext cx="308525" cy="301890"/>
              </a:xfrm>
              <a:custGeom>
                <a:avLst/>
                <a:gdLst>
                  <a:gd name="connsiteX0" fmla="*/ 309455 w 308524"/>
                  <a:gd name="connsiteY0" fmla="*/ 104725 h 301889"/>
                  <a:gd name="connsiteX1" fmla="*/ 242110 w 308524"/>
                  <a:gd name="connsiteY1" fmla="*/ 20793 h 301889"/>
                  <a:gd name="connsiteX2" fmla="*/ 236138 w 308524"/>
                  <a:gd name="connsiteY2" fmla="*/ 16812 h 301889"/>
                  <a:gd name="connsiteX3" fmla="*/ 170784 w 308524"/>
                  <a:gd name="connsiteY3" fmla="*/ 2215 h 301889"/>
                  <a:gd name="connsiteX4" fmla="*/ 143913 w 308524"/>
                  <a:gd name="connsiteY4" fmla="*/ 225 h 301889"/>
                  <a:gd name="connsiteX5" fmla="*/ 74246 w 308524"/>
                  <a:gd name="connsiteY5" fmla="*/ 11504 h 301889"/>
                  <a:gd name="connsiteX6" fmla="*/ 14863 w 308524"/>
                  <a:gd name="connsiteY6" fmla="*/ 58612 h 301889"/>
                  <a:gd name="connsiteX7" fmla="*/ 598 w 308524"/>
                  <a:gd name="connsiteY7" fmla="*/ 111028 h 301889"/>
                  <a:gd name="connsiteX8" fmla="*/ 25811 w 308524"/>
                  <a:gd name="connsiteY8" fmla="*/ 228467 h 301889"/>
                  <a:gd name="connsiteX9" fmla="*/ 74577 w 308524"/>
                  <a:gd name="connsiteY9" fmla="*/ 280551 h 301889"/>
                  <a:gd name="connsiteX10" fmla="*/ 137609 w 308524"/>
                  <a:gd name="connsiteY10" fmla="*/ 303774 h 301889"/>
                  <a:gd name="connsiteX11" fmla="*/ 166803 w 308524"/>
                  <a:gd name="connsiteY11" fmla="*/ 303774 h 301889"/>
                  <a:gd name="connsiteX12" fmla="*/ 167135 w 308524"/>
                  <a:gd name="connsiteY12" fmla="*/ 303442 h 301889"/>
                  <a:gd name="connsiteX13" fmla="*/ 166803 w 308524"/>
                  <a:gd name="connsiteY13" fmla="*/ 303774 h 301889"/>
                  <a:gd name="connsiteX14" fmla="*/ 172443 w 308524"/>
                  <a:gd name="connsiteY14" fmla="*/ 303774 h 301889"/>
                  <a:gd name="connsiteX15" fmla="*/ 232157 w 308524"/>
                  <a:gd name="connsiteY15" fmla="*/ 284201 h 301889"/>
                  <a:gd name="connsiteX16" fmla="*/ 300166 w 308524"/>
                  <a:gd name="connsiteY16" fmla="*/ 199937 h 301889"/>
                  <a:gd name="connsiteX17" fmla="*/ 310781 w 308524"/>
                  <a:gd name="connsiteY17" fmla="*/ 150506 h 301889"/>
                  <a:gd name="connsiteX18" fmla="*/ 309455 w 308524"/>
                  <a:gd name="connsiteY18" fmla="*/ 104725 h 301889"/>
                  <a:gd name="connsiteX19" fmla="*/ 168462 w 308524"/>
                  <a:gd name="connsiteY19" fmla="*/ 301783 h 301889"/>
                  <a:gd name="connsiteX20" fmla="*/ 168462 w 308524"/>
                  <a:gd name="connsiteY20" fmla="*/ 301783 h 301889"/>
                  <a:gd name="connsiteX21" fmla="*/ 168462 w 308524"/>
                  <a:gd name="connsiteY21" fmla="*/ 301783 h 30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8524" h="301889">
                    <a:moveTo>
                      <a:pt x="309455" y="104725"/>
                    </a:moveTo>
                    <a:cubicBezTo>
                      <a:pt x="301493" y="64916"/>
                      <a:pt x="278270" y="37712"/>
                      <a:pt x="242110" y="20793"/>
                    </a:cubicBezTo>
                    <a:cubicBezTo>
                      <a:pt x="240783" y="18803"/>
                      <a:pt x="238461" y="17476"/>
                      <a:pt x="236138" y="16812"/>
                    </a:cubicBezTo>
                    <a:cubicBezTo>
                      <a:pt x="215238" y="7855"/>
                      <a:pt x="193675" y="1552"/>
                      <a:pt x="170784" y="2215"/>
                    </a:cubicBezTo>
                    <a:cubicBezTo>
                      <a:pt x="161827" y="3874"/>
                      <a:pt x="148225" y="225"/>
                      <a:pt x="143913" y="225"/>
                    </a:cubicBezTo>
                    <a:cubicBezTo>
                      <a:pt x="120027" y="-1102"/>
                      <a:pt x="96805" y="3542"/>
                      <a:pt x="74246" y="11504"/>
                    </a:cubicBezTo>
                    <a:cubicBezTo>
                      <a:pt x="49033" y="20462"/>
                      <a:pt x="29460" y="36385"/>
                      <a:pt x="14863" y="58612"/>
                    </a:cubicBezTo>
                    <a:cubicBezTo>
                      <a:pt x="4247" y="74536"/>
                      <a:pt x="1593" y="92451"/>
                      <a:pt x="598" y="111028"/>
                    </a:cubicBezTo>
                    <a:cubicBezTo>
                      <a:pt x="-1724" y="152497"/>
                      <a:pt x="1925" y="192638"/>
                      <a:pt x="25811" y="228467"/>
                    </a:cubicBezTo>
                    <a:cubicBezTo>
                      <a:pt x="39412" y="248704"/>
                      <a:pt x="54673" y="266286"/>
                      <a:pt x="74577" y="280551"/>
                    </a:cubicBezTo>
                    <a:cubicBezTo>
                      <a:pt x="93819" y="293821"/>
                      <a:pt x="114387" y="302447"/>
                      <a:pt x="137609" y="303774"/>
                    </a:cubicBezTo>
                    <a:cubicBezTo>
                      <a:pt x="147230" y="303774"/>
                      <a:pt x="157183" y="303774"/>
                      <a:pt x="166803" y="303774"/>
                    </a:cubicBezTo>
                    <a:cubicBezTo>
                      <a:pt x="166803" y="303774"/>
                      <a:pt x="166803" y="303442"/>
                      <a:pt x="167135" y="303442"/>
                    </a:cubicBezTo>
                    <a:cubicBezTo>
                      <a:pt x="167135" y="303442"/>
                      <a:pt x="167135" y="303774"/>
                      <a:pt x="166803" y="303774"/>
                    </a:cubicBezTo>
                    <a:cubicBezTo>
                      <a:pt x="168794" y="303774"/>
                      <a:pt x="170452" y="303774"/>
                      <a:pt x="172443" y="303774"/>
                    </a:cubicBezTo>
                    <a:cubicBezTo>
                      <a:pt x="194006" y="302115"/>
                      <a:pt x="214243" y="296807"/>
                      <a:pt x="232157" y="284201"/>
                    </a:cubicBezTo>
                    <a:cubicBezTo>
                      <a:pt x="262678" y="262637"/>
                      <a:pt x="284905" y="234107"/>
                      <a:pt x="300166" y="199937"/>
                    </a:cubicBezTo>
                    <a:cubicBezTo>
                      <a:pt x="307132" y="184013"/>
                      <a:pt x="307796" y="167094"/>
                      <a:pt x="310781" y="150506"/>
                    </a:cubicBezTo>
                    <a:cubicBezTo>
                      <a:pt x="311445" y="136573"/>
                      <a:pt x="309786" y="106384"/>
                      <a:pt x="309455" y="104725"/>
                    </a:cubicBezTo>
                    <a:close/>
                    <a:moveTo>
                      <a:pt x="168462" y="301783"/>
                    </a:moveTo>
                    <a:cubicBezTo>
                      <a:pt x="168130" y="302115"/>
                      <a:pt x="168130" y="302115"/>
                      <a:pt x="168462" y="301783"/>
                    </a:cubicBezTo>
                    <a:cubicBezTo>
                      <a:pt x="168130" y="302115"/>
                      <a:pt x="168130" y="302115"/>
                      <a:pt x="168462" y="301783"/>
                    </a:cubicBezTo>
                    <a:close/>
                  </a:path>
                </a:pathLst>
              </a:custGeom>
              <a:solidFill>
                <a:schemeClr val="accent1"/>
              </a:solidFill>
              <a:ln w="3309" cap="flat">
                <a:noFill/>
                <a:prstDash val="solid"/>
                <a:miter/>
              </a:ln>
            </p:spPr>
            <p:txBody>
              <a:bodyPr rtlCol="0" anchor="ctr"/>
              <a:lstStyle/>
              <a:p>
                <a:endParaRPr lang="en-US"/>
              </a:p>
            </p:txBody>
          </p:sp>
          <p:sp>
            <p:nvSpPr>
              <p:cNvPr id="122" name="Freeform: Shape 121"/>
              <p:cNvSpPr/>
              <p:nvPr/>
            </p:nvSpPr>
            <p:spPr>
              <a:xfrm>
                <a:off x="3972795" y="4220164"/>
                <a:ext cx="142651" cy="281985"/>
              </a:xfrm>
              <a:custGeom>
                <a:avLst/>
                <a:gdLst>
                  <a:gd name="connsiteX0" fmla="*/ 73980 w 142651"/>
                  <a:gd name="connsiteY0" fmla="*/ 0 h 281985"/>
                  <a:gd name="connsiteX1" fmla="*/ 141988 w 142651"/>
                  <a:gd name="connsiteY1" fmla="*/ 84264 h 281985"/>
                  <a:gd name="connsiteX2" fmla="*/ 143978 w 142651"/>
                  <a:gd name="connsiteY2" fmla="*/ 129713 h 281985"/>
                  <a:gd name="connsiteX3" fmla="*/ 133362 w 142651"/>
                  <a:gd name="connsiteY3" fmla="*/ 179143 h 281985"/>
                  <a:gd name="connsiteX4" fmla="*/ 65354 w 142651"/>
                  <a:gd name="connsiteY4" fmla="*/ 263407 h 281985"/>
                  <a:gd name="connsiteX5" fmla="*/ 5640 w 142651"/>
                  <a:gd name="connsiteY5" fmla="*/ 282980 h 281985"/>
                  <a:gd name="connsiteX6" fmla="*/ 0 w 142651"/>
                  <a:gd name="connsiteY6" fmla="*/ 282980 h 281985"/>
                  <a:gd name="connsiteX7" fmla="*/ 72321 w 142651"/>
                  <a:gd name="connsiteY7" fmla="*/ 182461 h 281985"/>
                  <a:gd name="connsiteX8" fmla="*/ 85591 w 142651"/>
                  <a:gd name="connsiteY8" fmla="*/ 69003 h 281985"/>
                  <a:gd name="connsiteX9" fmla="*/ 73980 w 142651"/>
                  <a:gd name="connsiteY9" fmla="*/ 0 h 28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2651" h="281985">
                    <a:moveTo>
                      <a:pt x="73980" y="0"/>
                    </a:moveTo>
                    <a:cubicBezTo>
                      <a:pt x="110472" y="16919"/>
                      <a:pt x="134026" y="44454"/>
                      <a:pt x="141988" y="84264"/>
                    </a:cubicBezTo>
                    <a:cubicBezTo>
                      <a:pt x="142320" y="85923"/>
                      <a:pt x="143978" y="116112"/>
                      <a:pt x="143978" y="129713"/>
                    </a:cubicBezTo>
                    <a:cubicBezTo>
                      <a:pt x="140993" y="146300"/>
                      <a:pt x="140661" y="163220"/>
                      <a:pt x="133362" y="179143"/>
                    </a:cubicBezTo>
                    <a:cubicBezTo>
                      <a:pt x="118102" y="213313"/>
                      <a:pt x="95875" y="241844"/>
                      <a:pt x="65354" y="263407"/>
                    </a:cubicBezTo>
                    <a:cubicBezTo>
                      <a:pt x="47440" y="276014"/>
                      <a:pt x="27203" y="281322"/>
                      <a:pt x="5640" y="282980"/>
                    </a:cubicBezTo>
                    <a:cubicBezTo>
                      <a:pt x="3649" y="282980"/>
                      <a:pt x="1990" y="282980"/>
                      <a:pt x="0" y="282980"/>
                    </a:cubicBezTo>
                    <a:cubicBezTo>
                      <a:pt x="2986" y="276345"/>
                      <a:pt x="58719" y="220280"/>
                      <a:pt x="72321" y="182461"/>
                    </a:cubicBezTo>
                    <a:cubicBezTo>
                      <a:pt x="85259" y="145637"/>
                      <a:pt x="88908" y="107818"/>
                      <a:pt x="85591" y="69003"/>
                    </a:cubicBezTo>
                    <a:cubicBezTo>
                      <a:pt x="83600" y="45449"/>
                      <a:pt x="78624" y="22891"/>
                      <a:pt x="73980" y="0"/>
                    </a:cubicBezTo>
                    <a:close/>
                  </a:path>
                </a:pathLst>
              </a:custGeom>
              <a:solidFill>
                <a:schemeClr val="accent1">
                  <a:lumMod val="75000"/>
                </a:schemeClr>
              </a:solidFill>
              <a:ln w="3309" cap="flat">
                <a:noFill/>
                <a:prstDash val="solid"/>
                <a:miter/>
              </a:ln>
            </p:spPr>
            <p:txBody>
              <a:bodyPr rtlCol="0" anchor="ctr"/>
              <a:lstStyle/>
              <a:p>
                <a:endParaRPr lang="en-US"/>
              </a:p>
            </p:txBody>
          </p:sp>
          <p:sp>
            <p:nvSpPr>
              <p:cNvPr id="123" name="Freeform: Shape 122"/>
              <p:cNvSpPr/>
              <p:nvPr/>
            </p:nvSpPr>
            <p:spPr>
              <a:xfrm>
                <a:off x="3885014" y="4061908"/>
                <a:ext cx="185778" cy="182461"/>
              </a:xfrm>
              <a:custGeom>
                <a:avLst/>
                <a:gdLst>
                  <a:gd name="connsiteX0" fmla="*/ 176358 w 185778"/>
                  <a:gd name="connsiteY0" fmla="*/ 32524 h 182460"/>
                  <a:gd name="connsiteX1" fmla="*/ 105364 w 185778"/>
                  <a:gd name="connsiteY1" fmla="*/ 76646 h 182460"/>
                  <a:gd name="connsiteX2" fmla="*/ 95411 w 185778"/>
                  <a:gd name="connsiteY2" fmla="*/ 90579 h 182460"/>
                  <a:gd name="connsiteX3" fmla="*/ 93089 w 185778"/>
                  <a:gd name="connsiteY3" fmla="*/ 78968 h 182460"/>
                  <a:gd name="connsiteX4" fmla="*/ 11479 w 185778"/>
                  <a:gd name="connsiteY4" fmla="*/ 1671 h 182460"/>
                  <a:gd name="connsiteX5" fmla="*/ 532 w 185778"/>
                  <a:gd name="connsiteY5" fmla="*/ 10297 h 182460"/>
                  <a:gd name="connsiteX6" fmla="*/ 35697 w 185778"/>
                  <a:gd name="connsiteY6" fmla="*/ 74656 h 182460"/>
                  <a:gd name="connsiteX7" fmla="*/ 86454 w 185778"/>
                  <a:gd name="connsiteY7" fmla="*/ 95887 h 182460"/>
                  <a:gd name="connsiteX8" fmla="*/ 90435 w 185778"/>
                  <a:gd name="connsiteY8" fmla="*/ 103186 h 182460"/>
                  <a:gd name="connsiteX9" fmla="*/ 76502 w 185778"/>
                  <a:gd name="connsiteY9" fmla="*/ 141669 h 182460"/>
                  <a:gd name="connsiteX10" fmla="*/ 69867 w 185778"/>
                  <a:gd name="connsiteY10" fmla="*/ 174511 h 182460"/>
                  <a:gd name="connsiteX11" fmla="*/ 75838 w 185778"/>
                  <a:gd name="connsiteY11" fmla="*/ 182805 h 182460"/>
                  <a:gd name="connsiteX12" fmla="*/ 85127 w 185778"/>
                  <a:gd name="connsiteY12" fmla="*/ 176834 h 182460"/>
                  <a:gd name="connsiteX13" fmla="*/ 92757 w 185778"/>
                  <a:gd name="connsiteY13" fmla="*/ 142664 h 182460"/>
                  <a:gd name="connsiteX14" fmla="*/ 118302 w 185778"/>
                  <a:gd name="connsiteY14" fmla="*/ 85935 h 182460"/>
                  <a:gd name="connsiteX15" fmla="*/ 181334 w 185778"/>
                  <a:gd name="connsiteY15" fmla="*/ 47784 h 182460"/>
                  <a:gd name="connsiteX16" fmla="*/ 186642 w 185778"/>
                  <a:gd name="connsiteY16" fmla="*/ 42476 h 182460"/>
                  <a:gd name="connsiteX17" fmla="*/ 176358 w 185778"/>
                  <a:gd name="connsiteY17" fmla="*/ 32524 h 182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778" h="182460">
                    <a:moveTo>
                      <a:pt x="176358" y="32524"/>
                    </a:moveTo>
                    <a:cubicBezTo>
                      <a:pt x="146500" y="37168"/>
                      <a:pt x="122615" y="51765"/>
                      <a:pt x="105364" y="76646"/>
                    </a:cubicBezTo>
                    <a:cubicBezTo>
                      <a:pt x="102046" y="81291"/>
                      <a:pt x="100056" y="86930"/>
                      <a:pt x="95411" y="90579"/>
                    </a:cubicBezTo>
                    <a:cubicBezTo>
                      <a:pt x="94748" y="86598"/>
                      <a:pt x="94084" y="82618"/>
                      <a:pt x="93089" y="78968"/>
                    </a:cubicBezTo>
                    <a:cubicBezTo>
                      <a:pt x="80151" y="38163"/>
                      <a:pt x="54938" y="9965"/>
                      <a:pt x="11479" y="1671"/>
                    </a:cubicBezTo>
                    <a:cubicBezTo>
                      <a:pt x="-464" y="-1315"/>
                      <a:pt x="-795" y="-1315"/>
                      <a:pt x="532" y="10297"/>
                    </a:cubicBezTo>
                    <a:cubicBezTo>
                      <a:pt x="3849" y="36173"/>
                      <a:pt x="14797" y="58400"/>
                      <a:pt x="35697" y="74656"/>
                    </a:cubicBezTo>
                    <a:cubicBezTo>
                      <a:pt x="50625" y="86267"/>
                      <a:pt x="67876" y="92570"/>
                      <a:pt x="86454" y="95887"/>
                    </a:cubicBezTo>
                    <a:cubicBezTo>
                      <a:pt x="91762" y="96883"/>
                      <a:pt x="93089" y="97878"/>
                      <a:pt x="90435" y="103186"/>
                    </a:cubicBezTo>
                    <a:cubicBezTo>
                      <a:pt x="84464" y="115460"/>
                      <a:pt x="80151" y="128399"/>
                      <a:pt x="76502" y="141669"/>
                    </a:cubicBezTo>
                    <a:cubicBezTo>
                      <a:pt x="74179" y="152616"/>
                      <a:pt x="71857" y="163564"/>
                      <a:pt x="69867" y="174511"/>
                    </a:cubicBezTo>
                    <a:cubicBezTo>
                      <a:pt x="68871" y="179488"/>
                      <a:pt x="69535" y="182473"/>
                      <a:pt x="75838" y="182805"/>
                    </a:cubicBezTo>
                    <a:cubicBezTo>
                      <a:pt x="80814" y="182805"/>
                      <a:pt x="84132" y="183469"/>
                      <a:pt x="85127" y="176834"/>
                    </a:cubicBezTo>
                    <a:cubicBezTo>
                      <a:pt x="86454" y="165223"/>
                      <a:pt x="89108" y="153611"/>
                      <a:pt x="92757" y="142664"/>
                    </a:cubicBezTo>
                    <a:cubicBezTo>
                      <a:pt x="98065" y="122427"/>
                      <a:pt x="106027" y="102854"/>
                      <a:pt x="118302" y="85935"/>
                    </a:cubicBezTo>
                    <a:cubicBezTo>
                      <a:pt x="133894" y="64371"/>
                      <a:pt x="154131" y="50438"/>
                      <a:pt x="181334" y="47784"/>
                    </a:cubicBezTo>
                    <a:cubicBezTo>
                      <a:pt x="184983" y="47452"/>
                      <a:pt x="186310" y="46457"/>
                      <a:pt x="186642" y="42476"/>
                    </a:cubicBezTo>
                    <a:cubicBezTo>
                      <a:pt x="187305" y="33851"/>
                      <a:pt x="184319" y="31197"/>
                      <a:pt x="176358" y="32524"/>
                    </a:cubicBezTo>
                    <a:close/>
                  </a:path>
                </a:pathLst>
              </a:custGeom>
              <a:solidFill>
                <a:schemeClr val="accent2"/>
              </a:solidFill>
              <a:ln w="3309" cap="flat">
                <a:noFill/>
                <a:prstDash val="solid"/>
                <a:miter/>
              </a:ln>
            </p:spPr>
            <p:txBody>
              <a:bodyPr rtlCol="0" anchor="ctr"/>
              <a:lstStyle/>
              <a:p>
                <a:endParaRPr lang="en-US"/>
              </a:p>
            </p:txBody>
          </p:sp>
        </p:grpSp>
        <p:grpSp>
          <p:nvGrpSpPr>
            <p:cNvPr id="124" name="Group 123"/>
            <p:cNvGrpSpPr/>
            <p:nvPr/>
          </p:nvGrpSpPr>
          <p:grpSpPr>
            <a:xfrm>
              <a:off x="11178367" y="5674164"/>
              <a:ext cx="395304" cy="783635"/>
              <a:chOff x="4513211" y="4124289"/>
              <a:chExt cx="227247" cy="450485"/>
            </a:xfrm>
          </p:grpSpPr>
          <p:sp>
            <p:nvSpPr>
              <p:cNvPr id="125" name="Freeform: Shape 124"/>
              <p:cNvSpPr/>
              <p:nvPr/>
            </p:nvSpPr>
            <p:spPr>
              <a:xfrm>
                <a:off x="4513211" y="4219805"/>
                <a:ext cx="225588" cy="354969"/>
              </a:xfrm>
              <a:custGeom>
                <a:avLst/>
                <a:gdLst>
                  <a:gd name="connsiteX0" fmla="*/ 211655 w 225588"/>
                  <a:gd name="connsiteY0" fmla="*/ 195758 h 354969"/>
                  <a:gd name="connsiteX1" fmla="*/ 184783 w 225588"/>
                  <a:gd name="connsiteY1" fmla="*/ 145332 h 354969"/>
                  <a:gd name="connsiteX2" fmla="*/ 140661 w 225588"/>
                  <a:gd name="connsiteY2" fmla="*/ 22586 h 354969"/>
                  <a:gd name="connsiteX3" fmla="*/ 117770 w 225588"/>
                  <a:gd name="connsiteY3" fmla="*/ 359 h 354969"/>
                  <a:gd name="connsiteX4" fmla="*/ 118434 w 225588"/>
                  <a:gd name="connsiteY4" fmla="*/ 10311 h 354969"/>
                  <a:gd name="connsiteX5" fmla="*/ 105164 w 225588"/>
                  <a:gd name="connsiteY5" fmla="*/ 27 h 354969"/>
                  <a:gd name="connsiteX6" fmla="*/ 83600 w 225588"/>
                  <a:gd name="connsiteY6" fmla="*/ 21259 h 354969"/>
                  <a:gd name="connsiteX7" fmla="*/ 57724 w 225588"/>
                  <a:gd name="connsiteY7" fmla="*/ 93580 h 354969"/>
                  <a:gd name="connsiteX8" fmla="*/ 21232 w 225588"/>
                  <a:gd name="connsiteY8" fmla="*/ 179171 h 354969"/>
                  <a:gd name="connsiteX9" fmla="*/ 0 w 225588"/>
                  <a:gd name="connsiteY9" fmla="*/ 239549 h 354969"/>
                  <a:gd name="connsiteX10" fmla="*/ 0 w 225588"/>
                  <a:gd name="connsiteY10" fmla="*/ 277036 h 354969"/>
                  <a:gd name="connsiteX11" fmla="*/ 42464 w 225588"/>
                  <a:gd name="connsiteY11" fmla="*/ 340732 h 354969"/>
                  <a:gd name="connsiteX12" fmla="*/ 120092 w 225588"/>
                  <a:gd name="connsiteY12" fmla="*/ 354001 h 354969"/>
                  <a:gd name="connsiteX13" fmla="*/ 120756 w 225588"/>
                  <a:gd name="connsiteY13" fmla="*/ 353670 h 354969"/>
                  <a:gd name="connsiteX14" fmla="*/ 210328 w 225588"/>
                  <a:gd name="connsiteY14" fmla="*/ 312533 h 354969"/>
                  <a:gd name="connsiteX15" fmla="*/ 211655 w 225588"/>
                  <a:gd name="connsiteY15" fmla="*/ 195758 h 354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5588" h="354969">
                    <a:moveTo>
                      <a:pt x="211655" y="195758"/>
                    </a:moveTo>
                    <a:cubicBezTo>
                      <a:pt x="201702" y="179502"/>
                      <a:pt x="191418" y="163579"/>
                      <a:pt x="184783" y="145332"/>
                    </a:cubicBezTo>
                    <a:cubicBezTo>
                      <a:pt x="169855" y="104528"/>
                      <a:pt x="155258" y="63391"/>
                      <a:pt x="140661" y="22586"/>
                    </a:cubicBezTo>
                    <a:cubicBezTo>
                      <a:pt x="136680" y="11307"/>
                      <a:pt x="131372" y="1686"/>
                      <a:pt x="117770" y="359"/>
                    </a:cubicBezTo>
                    <a:cubicBezTo>
                      <a:pt x="118102" y="3676"/>
                      <a:pt x="118102" y="6994"/>
                      <a:pt x="118434" y="10311"/>
                    </a:cubicBezTo>
                    <a:cubicBezTo>
                      <a:pt x="113126" y="7989"/>
                      <a:pt x="110140" y="2349"/>
                      <a:pt x="105164" y="27"/>
                    </a:cubicBezTo>
                    <a:cubicBezTo>
                      <a:pt x="90567" y="-636"/>
                      <a:pt x="87249" y="10975"/>
                      <a:pt x="83600" y="21259"/>
                    </a:cubicBezTo>
                    <a:cubicBezTo>
                      <a:pt x="74975" y="45145"/>
                      <a:pt x="66349" y="69362"/>
                      <a:pt x="57724" y="93580"/>
                    </a:cubicBezTo>
                    <a:cubicBezTo>
                      <a:pt x="47108" y="122774"/>
                      <a:pt x="38814" y="152963"/>
                      <a:pt x="21232" y="179171"/>
                    </a:cubicBezTo>
                    <a:cubicBezTo>
                      <a:pt x="8957" y="197748"/>
                      <a:pt x="663" y="217322"/>
                      <a:pt x="0" y="239549"/>
                    </a:cubicBezTo>
                    <a:cubicBezTo>
                      <a:pt x="0" y="252155"/>
                      <a:pt x="0" y="264430"/>
                      <a:pt x="0" y="277036"/>
                    </a:cubicBezTo>
                    <a:cubicBezTo>
                      <a:pt x="2654" y="305898"/>
                      <a:pt x="19573" y="325803"/>
                      <a:pt x="42464" y="340732"/>
                    </a:cubicBezTo>
                    <a:cubicBezTo>
                      <a:pt x="66349" y="356324"/>
                      <a:pt x="93221" y="355992"/>
                      <a:pt x="120092" y="354001"/>
                    </a:cubicBezTo>
                    <a:cubicBezTo>
                      <a:pt x="120424" y="354001"/>
                      <a:pt x="120424" y="353670"/>
                      <a:pt x="120756" y="353670"/>
                    </a:cubicBezTo>
                    <a:cubicBezTo>
                      <a:pt x="156253" y="352674"/>
                      <a:pt x="187769" y="341727"/>
                      <a:pt x="210328" y="312533"/>
                    </a:cubicBezTo>
                    <a:cubicBezTo>
                      <a:pt x="234545" y="280354"/>
                      <a:pt x="234877" y="233909"/>
                      <a:pt x="211655" y="195758"/>
                    </a:cubicBezTo>
                    <a:close/>
                  </a:path>
                </a:pathLst>
              </a:custGeom>
              <a:solidFill>
                <a:schemeClr val="accent1"/>
              </a:solidFill>
              <a:ln w="3309" cap="flat">
                <a:noFill/>
                <a:prstDash val="solid"/>
                <a:miter/>
              </a:ln>
            </p:spPr>
            <p:txBody>
              <a:bodyPr rtlCol="0" anchor="ctr"/>
              <a:lstStyle/>
              <a:p>
                <a:endParaRPr lang="en-US" dirty="0"/>
              </a:p>
            </p:txBody>
          </p:sp>
          <p:sp>
            <p:nvSpPr>
              <p:cNvPr id="126" name="Freeform: Shape 125"/>
              <p:cNvSpPr/>
              <p:nvPr/>
            </p:nvSpPr>
            <p:spPr>
              <a:xfrm>
                <a:off x="4630981" y="4220164"/>
                <a:ext cx="109477" cy="351652"/>
              </a:xfrm>
              <a:custGeom>
                <a:avLst/>
                <a:gdLst>
                  <a:gd name="connsiteX0" fmla="*/ 663 w 109476"/>
                  <a:gd name="connsiteY0" fmla="*/ 12275 h 351651"/>
                  <a:gd name="connsiteX1" fmla="*/ 0 w 109476"/>
                  <a:gd name="connsiteY1" fmla="*/ 0 h 351651"/>
                  <a:gd name="connsiteX2" fmla="*/ 22891 w 109476"/>
                  <a:gd name="connsiteY2" fmla="*/ 22227 h 351651"/>
                  <a:gd name="connsiteX3" fmla="*/ 67013 w 109476"/>
                  <a:gd name="connsiteY3" fmla="*/ 144974 h 351651"/>
                  <a:gd name="connsiteX4" fmla="*/ 93884 w 109476"/>
                  <a:gd name="connsiteY4" fmla="*/ 195399 h 351651"/>
                  <a:gd name="connsiteX5" fmla="*/ 92557 w 109476"/>
                  <a:gd name="connsiteY5" fmla="*/ 311511 h 351651"/>
                  <a:gd name="connsiteX6" fmla="*/ 663 w 109476"/>
                  <a:gd name="connsiteY6" fmla="*/ 352979 h 351651"/>
                  <a:gd name="connsiteX7" fmla="*/ 25544 w 109476"/>
                  <a:gd name="connsiteY7" fmla="*/ 278004 h 351651"/>
                  <a:gd name="connsiteX8" fmla="*/ 27535 w 109476"/>
                  <a:gd name="connsiteY8" fmla="*/ 218953 h 351651"/>
                  <a:gd name="connsiteX9" fmla="*/ 11943 w 109476"/>
                  <a:gd name="connsiteY9" fmla="*/ 60378 h 351651"/>
                  <a:gd name="connsiteX10" fmla="*/ 4976 w 109476"/>
                  <a:gd name="connsiteY10" fmla="*/ 21564 h 351651"/>
                  <a:gd name="connsiteX11" fmla="*/ 663 w 109476"/>
                  <a:gd name="connsiteY11" fmla="*/ 12275 h 35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76" h="351651">
                    <a:moveTo>
                      <a:pt x="663" y="12275"/>
                    </a:moveTo>
                    <a:cubicBezTo>
                      <a:pt x="332" y="8294"/>
                      <a:pt x="332" y="3981"/>
                      <a:pt x="0" y="0"/>
                    </a:cubicBezTo>
                    <a:cubicBezTo>
                      <a:pt x="13602" y="1327"/>
                      <a:pt x="18910" y="10948"/>
                      <a:pt x="22891" y="22227"/>
                    </a:cubicBezTo>
                    <a:cubicBezTo>
                      <a:pt x="37487" y="63364"/>
                      <a:pt x="52084" y="104169"/>
                      <a:pt x="67013" y="144974"/>
                    </a:cubicBezTo>
                    <a:cubicBezTo>
                      <a:pt x="73648" y="162888"/>
                      <a:pt x="83932" y="179143"/>
                      <a:pt x="93884" y="195399"/>
                    </a:cubicBezTo>
                    <a:cubicBezTo>
                      <a:pt x="117107" y="233550"/>
                      <a:pt x="116775" y="279995"/>
                      <a:pt x="92557" y="311511"/>
                    </a:cubicBezTo>
                    <a:cubicBezTo>
                      <a:pt x="69667" y="341700"/>
                      <a:pt x="37156" y="352316"/>
                      <a:pt x="663" y="352979"/>
                    </a:cubicBezTo>
                    <a:cubicBezTo>
                      <a:pt x="16587" y="330420"/>
                      <a:pt x="21564" y="304544"/>
                      <a:pt x="25544" y="278004"/>
                    </a:cubicBezTo>
                    <a:cubicBezTo>
                      <a:pt x="28199" y="258431"/>
                      <a:pt x="27535" y="238526"/>
                      <a:pt x="27535" y="218953"/>
                    </a:cubicBezTo>
                    <a:cubicBezTo>
                      <a:pt x="27867" y="165542"/>
                      <a:pt x="20568" y="112794"/>
                      <a:pt x="11943" y="60378"/>
                    </a:cubicBezTo>
                    <a:cubicBezTo>
                      <a:pt x="9952" y="47440"/>
                      <a:pt x="7298" y="34502"/>
                      <a:pt x="4976" y="21564"/>
                    </a:cubicBezTo>
                    <a:cubicBezTo>
                      <a:pt x="4313" y="17914"/>
                      <a:pt x="3981" y="14597"/>
                      <a:pt x="663" y="12275"/>
                    </a:cubicBezTo>
                    <a:close/>
                  </a:path>
                </a:pathLst>
              </a:custGeom>
              <a:solidFill>
                <a:schemeClr val="accent1">
                  <a:lumMod val="75000"/>
                </a:schemeClr>
              </a:solidFill>
              <a:ln w="3309" cap="flat">
                <a:noFill/>
                <a:prstDash val="solid"/>
                <a:miter/>
              </a:ln>
            </p:spPr>
            <p:txBody>
              <a:bodyPr rtlCol="0" anchor="ctr"/>
              <a:lstStyle/>
              <a:p>
                <a:endParaRPr lang="en-US"/>
              </a:p>
            </p:txBody>
          </p:sp>
          <p:sp>
            <p:nvSpPr>
              <p:cNvPr id="127" name="Freeform: Shape 126"/>
              <p:cNvSpPr/>
              <p:nvPr/>
            </p:nvSpPr>
            <p:spPr>
              <a:xfrm>
                <a:off x="4561893" y="4124289"/>
                <a:ext cx="109477" cy="109477"/>
              </a:xfrm>
              <a:custGeom>
                <a:avLst/>
                <a:gdLst>
                  <a:gd name="connsiteX0" fmla="*/ 63449 w 109476"/>
                  <a:gd name="connsiteY0" fmla="*/ 56397 h 109476"/>
                  <a:gd name="connsiteX1" fmla="*/ 111220 w 109476"/>
                  <a:gd name="connsiteY1" fmla="*/ 0 h 109476"/>
                  <a:gd name="connsiteX2" fmla="*/ 104917 w 109476"/>
                  <a:gd name="connsiteY2" fmla="*/ 0 h 109476"/>
                  <a:gd name="connsiteX3" fmla="*/ 104917 w 109476"/>
                  <a:gd name="connsiteY3" fmla="*/ 1659 h 109476"/>
                  <a:gd name="connsiteX4" fmla="*/ 94965 w 109476"/>
                  <a:gd name="connsiteY4" fmla="*/ 3649 h 109476"/>
                  <a:gd name="connsiteX5" fmla="*/ 52170 w 109476"/>
                  <a:gd name="connsiteY5" fmla="*/ 53743 h 109476"/>
                  <a:gd name="connsiteX6" fmla="*/ 7715 w 109476"/>
                  <a:gd name="connsiteY6" fmla="*/ 19905 h 109476"/>
                  <a:gd name="connsiteX7" fmla="*/ 85 w 109476"/>
                  <a:gd name="connsiteY7" fmla="*/ 23222 h 109476"/>
                  <a:gd name="connsiteX8" fmla="*/ 6388 w 109476"/>
                  <a:gd name="connsiteY8" fmla="*/ 29194 h 109476"/>
                  <a:gd name="connsiteX9" fmla="*/ 32265 w 109476"/>
                  <a:gd name="connsiteY9" fmla="*/ 42795 h 109476"/>
                  <a:gd name="connsiteX10" fmla="*/ 57146 w 109476"/>
                  <a:gd name="connsiteY10" fmla="*/ 97534 h 109476"/>
                  <a:gd name="connsiteX11" fmla="*/ 70084 w 109476"/>
                  <a:gd name="connsiteY11" fmla="*/ 108481 h 109476"/>
                  <a:gd name="connsiteX12" fmla="*/ 69420 w 109476"/>
                  <a:gd name="connsiteY12" fmla="*/ 96207 h 109476"/>
                  <a:gd name="connsiteX13" fmla="*/ 57477 w 109476"/>
                  <a:gd name="connsiteY13" fmla="*/ 67013 h 109476"/>
                  <a:gd name="connsiteX14" fmla="*/ 63449 w 109476"/>
                  <a:gd name="connsiteY14" fmla="*/ 56397 h 109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9476" h="109476">
                    <a:moveTo>
                      <a:pt x="63449" y="56397"/>
                    </a:moveTo>
                    <a:cubicBezTo>
                      <a:pt x="91979" y="52084"/>
                      <a:pt x="110889" y="29526"/>
                      <a:pt x="111220" y="0"/>
                    </a:cubicBezTo>
                    <a:cubicBezTo>
                      <a:pt x="109230" y="0"/>
                      <a:pt x="106908" y="0"/>
                      <a:pt x="104917" y="0"/>
                    </a:cubicBezTo>
                    <a:cubicBezTo>
                      <a:pt x="104917" y="663"/>
                      <a:pt x="104917" y="1327"/>
                      <a:pt x="104917" y="1659"/>
                    </a:cubicBezTo>
                    <a:cubicBezTo>
                      <a:pt x="101600" y="1659"/>
                      <a:pt x="98282" y="2322"/>
                      <a:pt x="94965" y="3649"/>
                    </a:cubicBezTo>
                    <a:cubicBezTo>
                      <a:pt x="72406" y="13270"/>
                      <a:pt x="58141" y="29857"/>
                      <a:pt x="52170" y="53743"/>
                    </a:cubicBezTo>
                    <a:cubicBezTo>
                      <a:pt x="41554" y="36824"/>
                      <a:pt x="28615" y="23222"/>
                      <a:pt x="7715" y="19905"/>
                    </a:cubicBezTo>
                    <a:cubicBezTo>
                      <a:pt x="4398" y="19241"/>
                      <a:pt x="417" y="17583"/>
                      <a:pt x="85" y="23222"/>
                    </a:cubicBezTo>
                    <a:cubicBezTo>
                      <a:pt x="-578" y="28199"/>
                      <a:pt x="2739" y="28862"/>
                      <a:pt x="6388" y="29194"/>
                    </a:cubicBezTo>
                    <a:cubicBezTo>
                      <a:pt x="17004" y="30189"/>
                      <a:pt x="25298" y="35497"/>
                      <a:pt x="32265" y="42795"/>
                    </a:cubicBezTo>
                    <a:cubicBezTo>
                      <a:pt x="46530" y="58056"/>
                      <a:pt x="53828" y="76965"/>
                      <a:pt x="57146" y="97534"/>
                    </a:cubicBezTo>
                    <a:cubicBezTo>
                      <a:pt x="60131" y="102842"/>
                      <a:pt x="58141" y="113789"/>
                      <a:pt x="70084" y="108481"/>
                    </a:cubicBezTo>
                    <a:cubicBezTo>
                      <a:pt x="74728" y="104169"/>
                      <a:pt x="73401" y="100188"/>
                      <a:pt x="69420" y="96207"/>
                    </a:cubicBezTo>
                    <a:cubicBezTo>
                      <a:pt x="67430" y="85591"/>
                      <a:pt x="61790" y="76634"/>
                      <a:pt x="57477" y="67013"/>
                    </a:cubicBezTo>
                    <a:cubicBezTo>
                      <a:pt x="54160" y="59051"/>
                      <a:pt x="56482" y="57392"/>
                      <a:pt x="63449" y="56397"/>
                    </a:cubicBezTo>
                    <a:close/>
                  </a:path>
                </a:pathLst>
              </a:custGeom>
              <a:solidFill>
                <a:schemeClr val="accent2"/>
              </a:solidFill>
              <a:ln w="3309" cap="flat">
                <a:noFill/>
                <a:prstDash val="solid"/>
                <a:miter/>
              </a:ln>
            </p:spPr>
            <p:txBody>
              <a:bodyPr rtlCol="0" anchor="ctr"/>
              <a:lstStyle/>
              <a:p>
                <a:endParaRPr lang="en-US"/>
              </a:p>
            </p:txBody>
          </p:sp>
        </p:grpSp>
        <p:grpSp>
          <p:nvGrpSpPr>
            <p:cNvPr id="128" name="Group 127"/>
            <p:cNvGrpSpPr/>
            <p:nvPr/>
          </p:nvGrpSpPr>
          <p:grpSpPr>
            <a:xfrm>
              <a:off x="9629001" y="5539892"/>
              <a:ext cx="502065" cy="1009902"/>
              <a:chOff x="3253539" y="3991723"/>
              <a:chExt cx="288620" cy="580558"/>
            </a:xfrm>
          </p:grpSpPr>
          <p:sp>
            <p:nvSpPr>
              <p:cNvPr id="129" name="Freeform: Shape 128"/>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1"/>
              </a:solidFill>
              <a:ln w="3309" cap="flat">
                <a:noFill/>
                <a:prstDash val="solid"/>
                <a:miter/>
              </a:ln>
            </p:spPr>
            <p:txBody>
              <a:bodyPr rtlCol="0" anchor="ctr"/>
              <a:lstStyle/>
              <a:p>
                <a:endParaRPr lang="en-US" dirty="0"/>
              </a:p>
            </p:txBody>
          </p:sp>
          <p:sp>
            <p:nvSpPr>
              <p:cNvPr id="130" name="Freeform: Shape 129"/>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3"/>
              </a:solidFill>
              <a:ln w="3309" cap="flat">
                <a:noFill/>
                <a:prstDash val="solid"/>
                <a:miter/>
              </a:ln>
            </p:spPr>
            <p:txBody>
              <a:bodyPr rtlCol="0" anchor="ctr"/>
              <a:lstStyle/>
              <a:p>
                <a:endParaRPr lang="en-US"/>
              </a:p>
            </p:txBody>
          </p:sp>
        </p:grpSp>
      </p:grpSp>
      <p:grpSp>
        <p:nvGrpSpPr>
          <p:cNvPr id="132" name="Group 131"/>
          <p:cNvGrpSpPr/>
          <p:nvPr/>
        </p:nvGrpSpPr>
        <p:grpSpPr>
          <a:xfrm>
            <a:off x="10802049" y="1616138"/>
            <a:ext cx="1094677" cy="1142502"/>
            <a:chOff x="2782567" y="352219"/>
            <a:chExt cx="1434275" cy="1496937"/>
          </a:xfrm>
        </p:grpSpPr>
        <p:sp>
          <p:nvSpPr>
            <p:cNvPr id="133" name="Freeform: Shape 132"/>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134" name="Freeform: Shape 133"/>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135" name="Freeform: Shape 134"/>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136" name="Freeform: Shape 135"/>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sp>
        <p:nvSpPr>
          <p:cNvPr id="139" name="Freeform: Shape 138"/>
          <p:cNvSpPr/>
          <p:nvPr/>
        </p:nvSpPr>
        <p:spPr>
          <a:xfrm rot="5400000">
            <a:off x="4153146" y="4235026"/>
            <a:ext cx="1724025" cy="219075"/>
          </a:xfrm>
          <a:custGeom>
            <a:avLst/>
            <a:gdLst>
              <a:gd name="connsiteX0" fmla="*/ 1708547 w 1724025"/>
              <a:gd name="connsiteY0" fmla="*/ 62865 h 219075"/>
              <a:gd name="connsiteX1" fmla="*/ 1722834 w 1724025"/>
              <a:gd name="connsiteY1" fmla="*/ 143828 h 219075"/>
              <a:gd name="connsiteX2" fmla="*/ 1680924 w 1724025"/>
              <a:gd name="connsiteY2" fmla="*/ 160973 h 219075"/>
              <a:gd name="connsiteX3" fmla="*/ 1538049 w 1724025"/>
              <a:gd name="connsiteY3" fmla="*/ 160973 h 219075"/>
              <a:gd name="connsiteX4" fmla="*/ 1498044 w 1724025"/>
              <a:gd name="connsiteY4" fmla="*/ 148590 h 219075"/>
              <a:gd name="connsiteX5" fmla="*/ 1467564 w 1724025"/>
              <a:gd name="connsiteY5" fmla="*/ 148590 h 219075"/>
              <a:gd name="connsiteX6" fmla="*/ 1403747 w 1724025"/>
              <a:gd name="connsiteY6" fmla="*/ 162878 h 219075"/>
              <a:gd name="connsiteX7" fmla="*/ 1396127 w 1724025"/>
              <a:gd name="connsiteY7" fmla="*/ 179070 h 219075"/>
              <a:gd name="connsiteX8" fmla="*/ 1352312 w 1724025"/>
              <a:gd name="connsiteY8" fmla="*/ 222885 h 219075"/>
              <a:gd name="connsiteX9" fmla="*/ 1298972 w 1724025"/>
              <a:gd name="connsiteY9" fmla="*/ 223837 h 219075"/>
              <a:gd name="connsiteX10" fmla="*/ 408384 w 1724025"/>
              <a:gd name="connsiteY10" fmla="*/ 223837 h 219075"/>
              <a:gd name="connsiteX11" fmla="*/ 382667 w 1724025"/>
              <a:gd name="connsiteY11" fmla="*/ 222885 h 219075"/>
              <a:gd name="connsiteX12" fmla="*/ 338852 w 1724025"/>
              <a:gd name="connsiteY12" fmla="*/ 179070 h 219075"/>
              <a:gd name="connsiteX13" fmla="*/ 331232 w 1724025"/>
              <a:gd name="connsiteY13" fmla="*/ 162878 h 219075"/>
              <a:gd name="connsiteX14" fmla="*/ 267414 w 1724025"/>
              <a:gd name="connsiteY14" fmla="*/ 148590 h 219075"/>
              <a:gd name="connsiteX15" fmla="*/ 236934 w 1724025"/>
              <a:gd name="connsiteY15" fmla="*/ 153353 h 219075"/>
              <a:gd name="connsiteX16" fmla="*/ 41672 w 1724025"/>
              <a:gd name="connsiteY16" fmla="*/ 160973 h 219075"/>
              <a:gd name="connsiteX17" fmla="*/ 714 w 1724025"/>
              <a:gd name="connsiteY17" fmla="*/ 126682 h 219075"/>
              <a:gd name="connsiteX18" fmla="*/ 3572 w 1724025"/>
              <a:gd name="connsiteY18" fmla="*/ 80963 h 219075"/>
              <a:gd name="connsiteX19" fmla="*/ 26432 w 1724025"/>
              <a:gd name="connsiteY19" fmla="*/ 62865 h 219075"/>
              <a:gd name="connsiteX20" fmla="*/ 211217 w 1724025"/>
              <a:gd name="connsiteY20" fmla="*/ 63817 h 219075"/>
              <a:gd name="connsiteX21" fmla="*/ 327422 w 1724025"/>
              <a:gd name="connsiteY21" fmla="*/ 63817 h 219075"/>
              <a:gd name="connsiteX22" fmla="*/ 335042 w 1724025"/>
              <a:gd name="connsiteY22" fmla="*/ 51435 h 219075"/>
              <a:gd name="connsiteX23" fmla="*/ 397907 w 1724025"/>
              <a:gd name="connsiteY23" fmla="*/ 0 h 219075"/>
              <a:gd name="connsiteX24" fmla="*/ 1334214 w 1724025"/>
              <a:gd name="connsiteY24" fmla="*/ 0 h 219075"/>
              <a:gd name="connsiteX25" fmla="*/ 1393269 w 1724025"/>
              <a:gd name="connsiteY25" fmla="*/ 52388 h 219075"/>
              <a:gd name="connsiteX26" fmla="*/ 1400889 w 1724025"/>
              <a:gd name="connsiteY26" fmla="*/ 63817 h 219075"/>
              <a:gd name="connsiteX27" fmla="*/ 1521857 w 1724025"/>
              <a:gd name="connsiteY27" fmla="*/ 62865 h 219075"/>
              <a:gd name="connsiteX28" fmla="*/ 1545669 w 1724025"/>
              <a:gd name="connsiteY28" fmla="*/ 60007 h 219075"/>
              <a:gd name="connsiteX29" fmla="*/ 1544717 w 1724025"/>
              <a:gd name="connsiteY29" fmla="*/ 60007 h 219075"/>
              <a:gd name="connsiteX30" fmla="*/ 1660922 w 1724025"/>
              <a:gd name="connsiteY30" fmla="*/ 61913 h 219075"/>
              <a:gd name="connsiteX31" fmla="*/ 1708547 w 1724025"/>
              <a:gd name="connsiteY31" fmla="*/ 6286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724025" h="219075">
                <a:moveTo>
                  <a:pt x="1708547" y="62865"/>
                </a:moveTo>
                <a:cubicBezTo>
                  <a:pt x="1733312" y="79057"/>
                  <a:pt x="1733312" y="120967"/>
                  <a:pt x="1722834" y="143828"/>
                </a:cubicBezTo>
                <a:cubicBezTo>
                  <a:pt x="1717119" y="156210"/>
                  <a:pt x="1695212" y="161925"/>
                  <a:pt x="1680924" y="160973"/>
                </a:cubicBezTo>
                <a:cubicBezTo>
                  <a:pt x="1633299" y="160973"/>
                  <a:pt x="1585674" y="160973"/>
                  <a:pt x="1538049" y="160973"/>
                </a:cubicBezTo>
                <a:cubicBezTo>
                  <a:pt x="1524714" y="160973"/>
                  <a:pt x="1511380" y="150495"/>
                  <a:pt x="1498044" y="148590"/>
                </a:cubicBezTo>
                <a:cubicBezTo>
                  <a:pt x="1487567" y="144780"/>
                  <a:pt x="1478042" y="144780"/>
                  <a:pt x="1467564" y="148590"/>
                </a:cubicBezTo>
                <a:cubicBezTo>
                  <a:pt x="1445657" y="146685"/>
                  <a:pt x="1423749" y="154305"/>
                  <a:pt x="1403747" y="162878"/>
                </a:cubicBezTo>
                <a:cubicBezTo>
                  <a:pt x="1395174" y="165735"/>
                  <a:pt x="1398032" y="173355"/>
                  <a:pt x="1396127" y="179070"/>
                </a:cubicBezTo>
                <a:cubicBezTo>
                  <a:pt x="1389459" y="200978"/>
                  <a:pt x="1374219" y="215265"/>
                  <a:pt x="1352312" y="222885"/>
                </a:cubicBezTo>
                <a:cubicBezTo>
                  <a:pt x="1335167" y="226695"/>
                  <a:pt x="1317069" y="223837"/>
                  <a:pt x="1298972" y="223837"/>
                </a:cubicBezTo>
                <a:cubicBezTo>
                  <a:pt x="1001792" y="223837"/>
                  <a:pt x="705564" y="223837"/>
                  <a:pt x="408384" y="223837"/>
                </a:cubicBezTo>
                <a:cubicBezTo>
                  <a:pt x="399812" y="223837"/>
                  <a:pt x="391239" y="224790"/>
                  <a:pt x="382667" y="222885"/>
                </a:cubicBezTo>
                <a:cubicBezTo>
                  <a:pt x="358854" y="218123"/>
                  <a:pt x="344567" y="202883"/>
                  <a:pt x="338852" y="179070"/>
                </a:cubicBezTo>
                <a:cubicBezTo>
                  <a:pt x="336947" y="173355"/>
                  <a:pt x="339804" y="165735"/>
                  <a:pt x="331232" y="162878"/>
                </a:cubicBezTo>
                <a:cubicBezTo>
                  <a:pt x="310277" y="160020"/>
                  <a:pt x="289322" y="146685"/>
                  <a:pt x="267414" y="148590"/>
                </a:cubicBezTo>
                <a:cubicBezTo>
                  <a:pt x="256937" y="144780"/>
                  <a:pt x="247412" y="150495"/>
                  <a:pt x="236934" y="153353"/>
                </a:cubicBezTo>
                <a:cubicBezTo>
                  <a:pt x="175974" y="167640"/>
                  <a:pt x="103584" y="159067"/>
                  <a:pt x="41672" y="160973"/>
                </a:cubicBezTo>
                <a:cubicBezTo>
                  <a:pt x="17859" y="161925"/>
                  <a:pt x="1667" y="150495"/>
                  <a:pt x="714" y="126682"/>
                </a:cubicBezTo>
                <a:cubicBezTo>
                  <a:pt x="714" y="111442"/>
                  <a:pt x="-2143" y="96203"/>
                  <a:pt x="3572" y="80963"/>
                </a:cubicBezTo>
                <a:cubicBezTo>
                  <a:pt x="6429" y="70485"/>
                  <a:pt x="16907" y="65723"/>
                  <a:pt x="26432" y="62865"/>
                </a:cubicBezTo>
                <a:cubicBezTo>
                  <a:pt x="84534" y="60960"/>
                  <a:pt x="153114" y="60007"/>
                  <a:pt x="211217" y="63817"/>
                </a:cubicBezTo>
                <a:cubicBezTo>
                  <a:pt x="250269" y="80010"/>
                  <a:pt x="288369" y="75248"/>
                  <a:pt x="327422" y="63817"/>
                </a:cubicBezTo>
                <a:cubicBezTo>
                  <a:pt x="332184" y="61913"/>
                  <a:pt x="334089" y="57150"/>
                  <a:pt x="335042" y="51435"/>
                </a:cubicBezTo>
                <a:cubicBezTo>
                  <a:pt x="342662" y="14288"/>
                  <a:pt x="359807" y="0"/>
                  <a:pt x="397907" y="0"/>
                </a:cubicBezTo>
                <a:cubicBezTo>
                  <a:pt x="710327" y="0"/>
                  <a:pt x="1021794" y="0"/>
                  <a:pt x="1334214" y="0"/>
                </a:cubicBezTo>
                <a:cubicBezTo>
                  <a:pt x="1369457" y="0"/>
                  <a:pt x="1388507" y="17145"/>
                  <a:pt x="1393269" y="52388"/>
                </a:cubicBezTo>
                <a:cubicBezTo>
                  <a:pt x="1394222" y="58103"/>
                  <a:pt x="1394222" y="61913"/>
                  <a:pt x="1400889" y="63817"/>
                </a:cubicBezTo>
                <a:cubicBezTo>
                  <a:pt x="1441847" y="75248"/>
                  <a:pt x="1481852" y="80963"/>
                  <a:pt x="1521857" y="62865"/>
                </a:cubicBezTo>
                <a:cubicBezTo>
                  <a:pt x="1529477" y="60960"/>
                  <a:pt x="1538049" y="63817"/>
                  <a:pt x="1545669" y="60007"/>
                </a:cubicBezTo>
                <a:lnTo>
                  <a:pt x="1544717" y="60007"/>
                </a:lnTo>
                <a:cubicBezTo>
                  <a:pt x="1582817" y="64770"/>
                  <a:pt x="1621869" y="60960"/>
                  <a:pt x="1660922" y="61913"/>
                </a:cubicBezTo>
                <a:cubicBezTo>
                  <a:pt x="1674257" y="62865"/>
                  <a:pt x="1696164" y="60960"/>
                  <a:pt x="1708547" y="62865"/>
                </a:cubicBezTo>
                <a:close/>
              </a:path>
            </a:pathLst>
          </a:custGeom>
          <a:solidFill>
            <a:schemeClr val="accent1"/>
          </a:solidFill>
          <a:ln w="9525" cap="flat">
            <a:noFill/>
            <a:prstDash val="solid"/>
            <a:miter/>
          </a:ln>
        </p:spPr>
        <p:txBody>
          <a:bodyPr rtlCol="0" anchor="ctr"/>
          <a:lstStyle/>
          <a:p>
            <a:endParaRPr lang="en-US"/>
          </a:p>
        </p:txBody>
      </p:sp>
      <p:sp>
        <p:nvSpPr>
          <p:cNvPr id="140" name="Freeform: Shape 139"/>
          <p:cNvSpPr/>
          <p:nvPr/>
        </p:nvSpPr>
        <p:spPr>
          <a:xfrm>
            <a:off x="2239173" y="4598408"/>
            <a:ext cx="352425" cy="9525"/>
          </a:xfrm>
          <a:custGeom>
            <a:avLst/>
            <a:gdLst>
              <a:gd name="connsiteX0" fmla="*/ 0 w 352425"/>
              <a:gd name="connsiteY0" fmla="*/ 0 h 0"/>
              <a:gd name="connsiteX1" fmla="*/ 360998 w 352425"/>
              <a:gd name="connsiteY1" fmla="*/ 0 h 0"/>
              <a:gd name="connsiteX2" fmla="*/ 342900 w 352425"/>
              <a:gd name="connsiteY2" fmla="*/ 3810 h 0"/>
              <a:gd name="connsiteX3" fmla="*/ 19050 w 352425"/>
              <a:gd name="connsiteY3" fmla="*/ 3810 h 0"/>
              <a:gd name="connsiteX4" fmla="*/ 0 w 352425"/>
              <a:gd name="connsiteY4" fmla="*/ 0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425">
                <a:moveTo>
                  <a:pt x="0" y="0"/>
                </a:moveTo>
                <a:cubicBezTo>
                  <a:pt x="120015" y="0"/>
                  <a:pt x="240983" y="0"/>
                  <a:pt x="360998" y="0"/>
                </a:cubicBezTo>
                <a:cubicBezTo>
                  <a:pt x="355283" y="5715"/>
                  <a:pt x="348615" y="3810"/>
                  <a:pt x="342900" y="3810"/>
                </a:cubicBezTo>
                <a:cubicBezTo>
                  <a:pt x="235267" y="3810"/>
                  <a:pt x="126683" y="3810"/>
                  <a:pt x="19050" y="3810"/>
                </a:cubicBezTo>
                <a:cubicBezTo>
                  <a:pt x="12383" y="2857"/>
                  <a:pt x="5715" y="4763"/>
                  <a:pt x="0" y="0"/>
                </a:cubicBezTo>
                <a:close/>
              </a:path>
            </a:pathLst>
          </a:custGeom>
          <a:solidFill>
            <a:srgbClr val="EAEAEA"/>
          </a:solidFill>
          <a:ln w="9525" cap="flat">
            <a:noFill/>
            <a:prstDash val="solid"/>
            <a:miter/>
          </a:ln>
        </p:spPr>
        <p:txBody>
          <a:bodyPr rtlCol="0" anchor="ctr"/>
          <a:lstStyle/>
          <a:p>
            <a:endParaRPr lang="en-US"/>
          </a:p>
        </p:txBody>
      </p:sp>
      <p:sp>
        <p:nvSpPr>
          <p:cNvPr id="141" name="Freeform: Shape 140"/>
          <p:cNvSpPr/>
          <p:nvPr/>
        </p:nvSpPr>
        <p:spPr>
          <a:xfrm>
            <a:off x="7820711" y="3817511"/>
            <a:ext cx="38100" cy="9525"/>
          </a:xfrm>
          <a:custGeom>
            <a:avLst/>
            <a:gdLst>
              <a:gd name="connsiteX0" fmla="*/ 45720 w 38100"/>
              <a:gd name="connsiteY0" fmla="*/ 1224 h 0"/>
              <a:gd name="connsiteX1" fmla="*/ 0 w 38100"/>
              <a:gd name="connsiteY1" fmla="*/ 5986 h 0"/>
              <a:gd name="connsiteX2" fmla="*/ 45720 w 38100"/>
              <a:gd name="connsiteY2" fmla="*/ 1224 h 0"/>
            </a:gdLst>
            <a:ahLst/>
            <a:cxnLst>
              <a:cxn ang="0">
                <a:pos x="connsiteX0" y="connsiteY0"/>
              </a:cxn>
              <a:cxn ang="0">
                <a:pos x="connsiteX1" y="connsiteY1"/>
              </a:cxn>
              <a:cxn ang="0">
                <a:pos x="connsiteX2" y="connsiteY2"/>
              </a:cxn>
            </a:cxnLst>
            <a:rect l="l" t="t" r="r" b="b"/>
            <a:pathLst>
              <a:path w="38100">
                <a:moveTo>
                  <a:pt x="45720" y="1224"/>
                </a:moveTo>
                <a:cubicBezTo>
                  <a:pt x="30480" y="3129"/>
                  <a:pt x="15240" y="4081"/>
                  <a:pt x="0" y="5986"/>
                </a:cubicBezTo>
                <a:cubicBezTo>
                  <a:pt x="15240" y="-4491"/>
                  <a:pt x="30480" y="2176"/>
                  <a:pt x="45720" y="1224"/>
                </a:cubicBezTo>
                <a:close/>
              </a:path>
            </a:pathLst>
          </a:custGeom>
          <a:solidFill>
            <a:srgbClr val="EAEAEA"/>
          </a:solidFill>
          <a:ln w="9525" cap="flat">
            <a:noFill/>
            <a:prstDash val="solid"/>
            <a:miter/>
          </a:ln>
        </p:spPr>
        <p:txBody>
          <a:bodyPr rtlCol="0" anchor="ctr"/>
          <a:lstStyle/>
          <a:p>
            <a:endParaRPr lang="en-US"/>
          </a:p>
        </p:txBody>
      </p:sp>
      <p:sp>
        <p:nvSpPr>
          <p:cNvPr id="142" name="Freeform: Shape 141"/>
          <p:cNvSpPr/>
          <p:nvPr/>
        </p:nvSpPr>
        <p:spPr>
          <a:xfrm>
            <a:off x="2808769" y="3948326"/>
            <a:ext cx="28575" cy="9525"/>
          </a:xfrm>
          <a:custGeom>
            <a:avLst/>
            <a:gdLst>
              <a:gd name="connsiteX0" fmla="*/ 30480 w 28575"/>
              <a:gd name="connsiteY0" fmla="*/ 4286 h 0"/>
              <a:gd name="connsiteX1" fmla="*/ 0 w 28575"/>
              <a:gd name="connsiteY1" fmla="*/ 4286 h 0"/>
              <a:gd name="connsiteX2" fmla="*/ 30480 w 28575"/>
              <a:gd name="connsiteY2" fmla="*/ 4286 h 0"/>
            </a:gdLst>
            <a:ahLst/>
            <a:cxnLst>
              <a:cxn ang="0">
                <a:pos x="connsiteX0" y="connsiteY0"/>
              </a:cxn>
              <a:cxn ang="0">
                <a:pos x="connsiteX1" y="connsiteY1"/>
              </a:cxn>
              <a:cxn ang="0">
                <a:pos x="connsiteX2" y="connsiteY2"/>
              </a:cxn>
            </a:cxnLst>
            <a:rect l="l" t="t" r="r" b="b"/>
            <a:pathLst>
              <a:path w="28575">
                <a:moveTo>
                  <a:pt x="30480" y="4286"/>
                </a:moveTo>
                <a:cubicBezTo>
                  <a:pt x="20003" y="4286"/>
                  <a:pt x="10478" y="4286"/>
                  <a:pt x="0" y="4286"/>
                </a:cubicBezTo>
                <a:cubicBezTo>
                  <a:pt x="10478" y="-1429"/>
                  <a:pt x="20955" y="-1429"/>
                  <a:pt x="30480" y="4286"/>
                </a:cubicBezTo>
                <a:close/>
              </a:path>
            </a:pathLst>
          </a:custGeom>
          <a:solidFill>
            <a:srgbClr val="EAEAEA"/>
          </a:solidFill>
          <a:ln w="9525" cap="flat">
            <a:noFill/>
            <a:prstDash val="solid"/>
            <a:miter/>
          </a:ln>
        </p:spPr>
        <p:txBody>
          <a:bodyPr rtlCol="0" anchor="ctr"/>
          <a:lstStyle/>
          <a:p>
            <a:endParaRPr lang="en-US"/>
          </a:p>
        </p:txBody>
      </p:sp>
      <p:grpSp>
        <p:nvGrpSpPr>
          <p:cNvPr id="146" name="Group 145"/>
          <p:cNvGrpSpPr/>
          <p:nvPr/>
        </p:nvGrpSpPr>
        <p:grpSpPr>
          <a:xfrm>
            <a:off x="3776077" y="4198981"/>
            <a:ext cx="962025" cy="803434"/>
            <a:chOff x="1720613" y="1882872"/>
            <a:chExt cx="962025" cy="803434"/>
          </a:xfrm>
          <a:solidFill>
            <a:schemeClr val="accent2"/>
          </a:solidFill>
        </p:grpSpPr>
        <p:sp>
          <p:nvSpPr>
            <p:cNvPr id="147" name="Freeform: Shape 146"/>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148" name="Freeform: Shape 147"/>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grpSp>
        <p:nvGrpSpPr>
          <p:cNvPr id="177" name="Group 176"/>
          <p:cNvGrpSpPr/>
          <p:nvPr/>
        </p:nvGrpSpPr>
        <p:grpSpPr>
          <a:xfrm>
            <a:off x="549520" y="3643577"/>
            <a:ext cx="771525" cy="1447800"/>
            <a:chOff x="588219" y="3643577"/>
            <a:chExt cx="771525" cy="1447800"/>
          </a:xfrm>
        </p:grpSpPr>
        <p:sp>
          <p:nvSpPr>
            <p:cNvPr id="150" name="Freeform: Shape 149"/>
            <p:cNvSpPr/>
            <p:nvPr/>
          </p:nvSpPr>
          <p:spPr>
            <a:xfrm>
              <a:off x="588219" y="3643577"/>
              <a:ext cx="771525" cy="1447800"/>
            </a:xfrm>
            <a:custGeom>
              <a:avLst/>
              <a:gdLst>
                <a:gd name="connsiteX0" fmla="*/ 766547 w 771525"/>
                <a:gd name="connsiteY0" fmla="*/ 580073 h 1447800"/>
                <a:gd name="connsiteX1" fmla="*/ 708445 w 771525"/>
                <a:gd name="connsiteY1" fmla="*/ 503873 h 1447800"/>
                <a:gd name="connsiteX2" fmla="*/ 569380 w 771525"/>
                <a:gd name="connsiteY2" fmla="*/ 484823 h 1447800"/>
                <a:gd name="connsiteX3" fmla="*/ 489370 w 771525"/>
                <a:gd name="connsiteY3" fmla="*/ 417195 h 1447800"/>
                <a:gd name="connsiteX4" fmla="*/ 468415 w 771525"/>
                <a:gd name="connsiteY4" fmla="*/ 217170 h 1447800"/>
                <a:gd name="connsiteX5" fmla="*/ 488417 w 771525"/>
                <a:gd name="connsiteY5" fmla="*/ 87630 h 1447800"/>
                <a:gd name="connsiteX6" fmla="*/ 413170 w 771525"/>
                <a:gd name="connsiteY6" fmla="*/ 953 h 1447800"/>
                <a:gd name="connsiteX7" fmla="*/ 387452 w 771525"/>
                <a:gd name="connsiteY7" fmla="*/ 953 h 1447800"/>
                <a:gd name="connsiteX8" fmla="*/ 387452 w 771525"/>
                <a:gd name="connsiteY8" fmla="*/ 953 h 1447800"/>
                <a:gd name="connsiteX9" fmla="*/ 386500 w 771525"/>
                <a:gd name="connsiteY9" fmla="*/ 0 h 1447800"/>
                <a:gd name="connsiteX10" fmla="*/ 384595 w 771525"/>
                <a:gd name="connsiteY10" fmla="*/ 0 h 1447800"/>
                <a:gd name="connsiteX11" fmla="*/ 384595 w 771525"/>
                <a:gd name="connsiteY11" fmla="*/ 0 h 1447800"/>
                <a:gd name="connsiteX12" fmla="*/ 358877 w 771525"/>
                <a:gd name="connsiteY12" fmla="*/ 0 h 1447800"/>
                <a:gd name="connsiteX13" fmla="*/ 283630 w 771525"/>
                <a:gd name="connsiteY13" fmla="*/ 86678 h 1447800"/>
                <a:gd name="connsiteX14" fmla="*/ 303633 w 771525"/>
                <a:gd name="connsiteY14" fmla="*/ 216218 h 1447800"/>
                <a:gd name="connsiteX15" fmla="*/ 282677 w 771525"/>
                <a:gd name="connsiteY15" fmla="*/ 416243 h 1447800"/>
                <a:gd name="connsiteX16" fmla="*/ 202667 w 771525"/>
                <a:gd name="connsiteY16" fmla="*/ 483870 h 1447800"/>
                <a:gd name="connsiteX17" fmla="*/ 63602 w 771525"/>
                <a:gd name="connsiteY17" fmla="*/ 502920 h 1447800"/>
                <a:gd name="connsiteX18" fmla="*/ 5500 w 771525"/>
                <a:gd name="connsiteY18" fmla="*/ 579120 h 1447800"/>
                <a:gd name="connsiteX19" fmla="*/ 737 w 771525"/>
                <a:gd name="connsiteY19" fmla="*/ 1391603 h 1447800"/>
                <a:gd name="connsiteX20" fmla="*/ 67412 w 771525"/>
                <a:gd name="connsiteY20" fmla="*/ 1452563 h 1447800"/>
                <a:gd name="connsiteX21" fmla="*/ 77890 w 771525"/>
                <a:gd name="connsiteY21" fmla="*/ 1452563 h 1447800"/>
                <a:gd name="connsiteX22" fmla="*/ 383642 w 771525"/>
                <a:gd name="connsiteY22" fmla="*/ 1452563 h 1447800"/>
                <a:gd name="connsiteX23" fmla="*/ 383642 w 771525"/>
                <a:gd name="connsiteY23" fmla="*/ 1452563 h 1447800"/>
                <a:gd name="connsiteX24" fmla="*/ 385547 w 771525"/>
                <a:gd name="connsiteY24" fmla="*/ 1452563 h 1447800"/>
                <a:gd name="connsiteX25" fmla="*/ 387452 w 771525"/>
                <a:gd name="connsiteY25" fmla="*/ 1452563 h 1447800"/>
                <a:gd name="connsiteX26" fmla="*/ 387452 w 771525"/>
                <a:gd name="connsiteY26" fmla="*/ 1452563 h 1447800"/>
                <a:gd name="connsiteX27" fmla="*/ 693205 w 771525"/>
                <a:gd name="connsiteY27" fmla="*/ 1452563 h 1447800"/>
                <a:gd name="connsiteX28" fmla="*/ 703683 w 771525"/>
                <a:gd name="connsiteY28" fmla="*/ 1452563 h 1447800"/>
                <a:gd name="connsiteX29" fmla="*/ 770358 w 771525"/>
                <a:gd name="connsiteY29" fmla="*/ 1391603 h 1447800"/>
                <a:gd name="connsiteX30" fmla="*/ 766547 w 771525"/>
                <a:gd name="connsiteY30" fmla="*/ 580073 h 1447800"/>
                <a:gd name="connsiteX31" fmla="*/ 386500 w 771525"/>
                <a:gd name="connsiteY31" fmla="*/ 130493 h 1447800"/>
                <a:gd name="connsiteX32" fmla="*/ 346495 w 771525"/>
                <a:gd name="connsiteY32" fmla="*/ 90488 h 1447800"/>
                <a:gd name="connsiteX33" fmla="*/ 386500 w 771525"/>
                <a:gd name="connsiteY33" fmla="*/ 50483 h 1447800"/>
                <a:gd name="connsiteX34" fmla="*/ 426505 w 771525"/>
                <a:gd name="connsiteY34" fmla="*/ 90488 h 1447800"/>
                <a:gd name="connsiteX35" fmla="*/ 386500 w 771525"/>
                <a:gd name="connsiteY35" fmla="*/ 130493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71525" h="1447800">
                  <a:moveTo>
                    <a:pt x="766547" y="580073"/>
                  </a:moveTo>
                  <a:cubicBezTo>
                    <a:pt x="770358" y="539115"/>
                    <a:pt x="748450" y="510540"/>
                    <a:pt x="708445" y="503873"/>
                  </a:cubicBezTo>
                  <a:cubicBezTo>
                    <a:pt x="661773" y="496253"/>
                    <a:pt x="616052" y="489585"/>
                    <a:pt x="569380" y="484823"/>
                  </a:cubicBezTo>
                  <a:cubicBezTo>
                    <a:pt x="526517" y="480060"/>
                    <a:pt x="501752" y="456248"/>
                    <a:pt x="489370" y="417195"/>
                  </a:cubicBezTo>
                  <a:cubicBezTo>
                    <a:pt x="470320" y="358140"/>
                    <a:pt x="466510" y="277178"/>
                    <a:pt x="468415" y="217170"/>
                  </a:cubicBezTo>
                  <a:cubicBezTo>
                    <a:pt x="469367" y="173355"/>
                    <a:pt x="484608" y="130493"/>
                    <a:pt x="488417" y="87630"/>
                  </a:cubicBezTo>
                  <a:cubicBezTo>
                    <a:pt x="493180" y="38100"/>
                    <a:pt x="462700" y="2858"/>
                    <a:pt x="413170" y="953"/>
                  </a:cubicBezTo>
                  <a:cubicBezTo>
                    <a:pt x="404597" y="953"/>
                    <a:pt x="396025" y="953"/>
                    <a:pt x="387452" y="953"/>
                  </a:cubicBezTo>
                  <a:lnTo>
                    <a:pt x="387452" y="953"/>
                  </a:lnTo>
                  <a:cubicBezTo>
                    <a:pt x="387452" y="0"/>
                    <a:pt x="386500" y="0"/>
                    <a:pt x="386500" y="0"/>
                  </a:cubicBezTo>
                  <a:cubicBezTo>
                    <a:pt x="385547" y="0"/>
                    <a:pt x="385547" y="0"/>
                    <a:pt x="384595" y="0"/>
                  </a:cubicBezTo>
                  <a:lnTo>
                    <a:pt x="384595" y="0"/>
                  </a:lnTo>
                  <a:cubicBezTo>
                    <a:pt x="376022" y="0"/>
                    <a:pt x="367450" y="0"/>
                    <a:pt x="358877" y="0"/>
                  </a:cubicBezTo>
                  <a:cubicBezTo>
                    <a:pt x="309347" y="1905"/>
                    <a:pt x="278867" y="37148"/>
                    <a:pt x="283630" y="86678"/>
                  </a:cubicBezTo>
                  <a:cubicBezTo>
                    <a:pt x="287440" y="129540"/>
                    <a:pt x="302680" y="173355"/>
                    <a:pt x="303633" y="216218"/>
                  </a:cubicBezTo>
                  <a:cubicBezTo>
                    <a:pt x="304585" y="277178"/>
                    <a:pt x="301727" y="357188"/>
                    <a:pt x="282677" y="416243"/>
                  </a:cubicBezTo>
                  <a:cubicBezTo>
                    <a:pt x="270295" y="455295"/>
                    <a:pt x="245530" y="479108"/>
                    <a:pt x="202667" y="483870"/>
                  </a:cubicBezTo>
                  <a:cubicBezTo>
                    <a:pt x="155995" y="488633"/>
                    <a:pt x="109322" y="495300"/>
                    <a:pt x="63602" y="502920"/>
                  </a:cubicBezTo>
                  <a:cubicBezTo>
                    <a:pt x="23597" y="509588"/>
                    <a:pt x="2642" y="538163"/>
                    <a:pt x="5500" y="579120"/>
                  </a:cubicBezTo>
                  <a:cubicBezTo>
                    <a:pt x="9310" y="621983"/>
                    <a:pt x="-3073" y="1376363"/>
                    <a:pt x="737" y="1391603"/>
                  </a:cubicBezTo>
                  <a:cubicBezTo>
                    <a:pt x="9310" y="1427798"/>
                    <a:pt x="31217" y="1447800"/>
                    <a:pt x="67412" y="1452563"/>
                  </a:cubicBezTo>
                  <a:cubicBezTo>
                    <a:pt x="71222" y="1452563"/>
                    <a:pt x="74080" y="1452563"/>
                    <a:pt x="77890" y="1452563"/>
                  </a:cubicBezTo>
                  <a:cubicBezTo>
                    <a:pt x="179807" y="1452563"/>
                    <a:pt x="281725" y="1452563"/>
                    <a:pt x="383642" y="1452563"/>
                  </a:cubicBezTo>
                  <a:lnTo>
                    <a:pt x="383642" y="1452563"/>
                  </a:lnTo>
                  <a:cubicBezTo>
                    <a:pt x="384595" y="1452563"/>
                    <a:pt x="384595" y="1452563"/>
                    <a:pt x="385547" y="1452563"/>
                  </a:cubicBezTo>
                  <a:cubicBezTo>
                    <a:pt x="386500" y="1452563"/>
                    <a:pt x="386500" y="1452563"/>
                    <a:pt x="387452" y="1452563"/>
                  </a:cubicBezTo>
                  <a:lnTo>
                    <a:pt x="387452" y="1452563"/>
                  </a:lnTo>
                  <a:cubicBezTo>
                    <a:pt x="489370" y="1452563"/>
                    <a:pt x="591287" y="1452563"/>
                    <a:pt x="693205" y="1452563"/>
                  </a:cubicBezTo>
                  <a:cubicBezTo>
                    <a:pt x="697015" y="1452563"/>
                    <a:pt x="699873" y="1452563"/>
                    <a:pt x="703683" y="1452563"/>
                  </a:cubicBezTo>
                  <a:cubicBezTo>
                    <a:pt x="739878" y="1447800"/>
                    <a:pt x="761785" y="1427798"/>
                    <a:pt x="770358" y="1391603"/>
                  </a:cubicBezTo>
                  <a:cubicBezTo>
                    <a:pt x="775120" y="1377315"/>
                    <a:pt x="763690" y="623888"/>
                    <a:pt x="766547" y="580073"/>
                  </a:cubicBezTo>
                  <a:close/>
                  <a:moveTo>
                    <a:pt x="386500" y="130493"/>
                  </a:moveTo>
                  <a:cubicBezTo>
                    <a:pt x="364592" y="130493"/>
                    <a:pt x="346495" y="112395"/>
                    <a:pt x="346495" y="90488"/>
                  </a:cubicBezTo>
                  <a:cubicBezTo>
                    <a:pt x="346495" y="68580"/>
                    <a:pt x="364592" y="50483"/>
                    <a:pt x="386500" y="50483"/>
                  </a:cubicBezTo>
                  <a:cubicBezTo>
                    <a:pt x="408408" y="50483"/>
                    <a:pt x="426505" y="68580"/>
                    <a:pt x="426505" y="90488"/>
                  </a:cubicBezTo>
                  <a:cubicBezTo>
                    <a:pt x="426505" y="112395"/>
                    <a:pt x="408408" y="130493"/>
                    <a:pt x="386500" y="130493"/>
                  </a:cubicBezTo>
                  <a:close/>
                </a:path>
              </a:pathLst>
            </a:custGeom>
            <a:solidFill>
              <a:schemeClr val="accent1"/>
            </a:solidFill>
            <a:ln w="9525" cap="flat">
              <a:noFill/>
              <a:prstDash val="solid"/>
              <a:miter/>
            </a:ln>
          </p:spPr>
          <p:txBody>
            <a:bodyPr rtlCol="0" anchor="ctr"/>
            <a:lstStyle/>
            <a:p>
              <a:endParaRPr lang="en-US"/>
            </a:p>
          </p:txBody>
        </p:sp>
        <p:sp>
          <p:nvSpPr>
            <p:cNvPr id="154" name="Freeform: Shape 153"/>
            <p:cNvSpPr/>
            <p:nvPr/>
          </p:nvSpPr>
          <p:spPr>
            <a:xfrm>
              <a:off x="656584" y="4210315"/>
              <a:ext cx="628650" cy="838200"/>
            </a:xfrm>
            <a:custGeom>
              <a:avLst/>
              <a:gdLst>
                <a:gd name="connsiteX0" fmla="*/ 566738 w 628650"/>
                <a:gd name="connsiteY0" fmla="*/ 839153 h 838200"/>
                <a:gd name="connsiteX1" fmla="*/ 68580 w 628650"/>
                <a:gd name="connsiteY1" fmla="*/ 839153 h 838200"/>
                <a:gd name="connsiteX2" fmla="*/ 0 w 628650"/>
                <a:gd name="connsiteY2" fmla="*/ 770572 h 838200"/>
                <a:gd name="connsiteX3" fmla="*/ 0 w 628650"/>
                <a:gd name="connsiteY3" fmla="*/ 68580 h 838200"/>
                <a:gd name="connsiteX4" fmla="*/ 68580 w 628650"/>
                <a:gd name="connsiteY4" fmla="*/ 0 h 838200"/>
                <a:gd name="connsiteX5" fmla="*/ 566738 w 628650"/>
                <a:gd name="connsiteY5" fmla="*/ 0 h 838200"/>
                <a:gd name="connsiteX6" fmla="*/ 635318 w 628650"/>
                <a:gd name="connsiteY6" fmla="*/ 68580 h 838200"/>
                <a:gd name="connsiteX7" fmla="*/ 635318 w 628650"/>
                <a:gd name="connsiteY7" fmla="*/ 770572 h 838200"/>
                <a:gd name="connsiteX8" fmla="*/ 566738 w 628650"/>
                <a:gd name="connsiteY8" fmla="*/ 839153 h 838200"/>
                <a:gd name="connsiteX9" fmla="*/ 68580 w 628650"/>
                <a:gd name="connsiteY9" fmla="*/ 20002 h 838200"/>
                <a:gd name="connsiteX10" fmla="*/ 19050 w 628650"/>
                <a:gd name="connsiteY10" fmla="*/ 69533 h 838200"/>
                <a:gd name="connsiteX11" fmla="*/ 19050 w 628650"/>
                <a:gd name="connsiteY11" fmla="*/ 771525 h 838200"/>
                <a:gd name="connsiteX12" fmla="*/ 68580 w 628650"/>
                <a:gd name="connsiteY12" fmla="*/ 821055 h 838200"/>
                <a:gd name="connsiteX13" fmla="*/ 566738 w 628650"/>
                <a:gd name="connsiteY13" fmla="*/ 821055 h 838200"/>
                <a:gd name="connsiteX14" fmla="*/ 616268 w 628650"/>
                <a:gd name="connsiteY14" fmla="*/ 771525 h 838200"/>
                <a:gd name="connsiteX15" fmla="*/ 616268 w 628650"/>
                <a:gd name="connsiteY15" fmla="*/ 68580 h 838200"/>
                <a:gd name="connsiteX16" fmla="*/ 566738 w 628650"/>
                <a:gd name="connsiteY16" fmla="*/ 19050 h 838200"/>
                <a:gd name="connsiteX17" fmla="*/ 68580 w 628650"/>
                <a:gd name="connsiteY17" fmla="*/ 19050 h 83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28650" h="838200">
                  <a:moveTo>
                    <a:pt x="566738" y="839153"/>
                  </a:moveTo>
                  <a:lnTo>
                    <a:pt x="68580" y="839153"/>
                  </a:lnTo>
                  <a:cubicBezTo>
                    <a:pt x="30480" y="839153"/>
                    <a:pt x="0" y="808672"/>
                    <a:pt x="0" y="770572"/>
                  </a:cubicBezTo>
                  <a:lnTo>
                    <a:pt x="0" y="68580"/>
                  </a:lnTo>
                  <a:cubicBezTo>
                    <a:pt x="0" y="30480"/>
                    <a:pt x="30480" y="0"/>
                    <a:pt x="68580" y="0"/>
                  </a:cubicBezTo>
                  <a:lnTo>
                    <a:pt x="566738" y="0"/>
                  </a:lnTo>
                  <a:cubicBezTo>
                    <a:pt x="604838" y="0"/>
                    <a:pt x="635318" y="30480"/>
                    <a:pt x="635318" y="68580"/>
                  </a:cubicBezTo>
                  <a:lnTo>
                    <a:pt x="635318" y="770572"/>
                  </a:lnTo>
                  <a:cubicBezTo>
                    <a:pt x="635318" y="807720"/>
                    <a:pt x="604838" y="839153"/>
                    <a:pt x="566738" y="839153"/>
                  </a:cubicBezTo>
                  <a:close/>
                  <a:moveTo>
                    <a:pt x="68580" y="20002"/>
                  </a:moveTo>
                  <a:cubicBezTo>
                    <a:pt x="41910" y="20002"/>
                    <a:pt x="19050" y="41910"/>
                    <a:pt x="19050" y="69533"/>
                  </a:cubicBezTo>
                  <a:lnTo>
                    <a:pt x="19050" y="771525"/>
                  </a:lnTo>
                  <a:cubicBezTo>
                    <a:pt x="19050" y="798195"/>
                    <a:pt x="40958" y="821055"/>
                    <a:pt x="68580" y="821055"/>
                  </a:cubicBezTo>
                  <a:lnTo>
                    <a:pt x="566738" y="821055"/>
                  </a:lnTo>
                  <a:cubicBezTo>
                    <a:pt x="593408" y="821055"/>
                    <a:pt x="616268" y="799147"/>
                    <a:pt x="616268" y="771525"/>
                  </a:cubicBezTo>
                  <a:lnTo>
                    <a:pt x="616268" y="68580"/>
                  </a:lnTo>
                  <a:cubicBezTo>
                    <a:pt x="616268" y="41910"/>
                    <a:pt x="594360" y="19050"/>
                    <a:pt x="566738" y="19050"/>
                  </a:cubicBezTo>
                  <a:lnTo>
                    <a:pt x="68580" y="19050"/>
                  </a:lnTo>
                  <a:close/>
                </a:path>
              </a:pathLst>
            </a:custGeom>
            <a:solidFill>
              <a:srgbClr val="FFFFFF"/>
            </a:solidFill>
            <a:ln w="9525" cap="flat">
              <a:noFill/>
              <a:prstDash val="solid"/>
              <a:miter/>
            </a:ln>
          </p:spPr>
          <p:txBody>
            <a:bodyPr rtlCol="0" anchor="ctr"/>
            <a:lstStyle/>
            <a:p>
              <a:endParaRPr lang="en-US"/>
            </a:p>
          </p:txBody>
        </p:sp>
      </p:grpSp>
      <p:grpSp>
        <p:nvGrpSpPr>
          <p:cNvPr id="155" name="Group 154"/>
          <p:cNvGrpSpPr/>
          <p:nvPr/>
        </p:nvGrpSpPr>
        <p:grpSpPr>
          <a:xfrm>
            <a:off x="1576342" y="3690619"/>
            <a:ext cx="828375" cy="1442515"/>
            <a:chOff x="2755505" y="1879063"/>
            <a:chExt cx="552450" cy="962025"/>
          </a:xfrm>
        </p:grpSpPr>
        <p:sp>
          <p:nvSpPr>
            <p:cNvPr id="156" name="Freeform: Shape 155"/>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solidFill>
              <a:schemeClr val="accent1"/>
            </a:solidFill>
            <a:ln w="9525" cap="flat">
              <a:noFill/>
              <a:prstDash val="solid"/>
              <a:miter/>
            </a:ln>
          </p:spPr>
          <p:txBody>
            <a:bodyPr rtlCol="0" anchor="ctr"/>
            <a:lstStyle/>
            <a:p>
              <a:endParaRPr lang="en-US"/>
            </a:p>
          </p:txBody>
        </p:sp>
        <p:sp>
          <p:nvSpPr>
            <p:cNvPr id="157" name="Freeform: Shape 156"/>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rgbClr val="FEFEFE"/>
            </a:solidFill>
            <a:ln w="9525" cap="flat">
              <a:noFill/>
              <a:prstDash val="solid"/>
              <a:miter/>
            </a:ln>
          </p:spPr>
          <p:txBody>
            <a:bodyPr rtlCol="0" anchor="ctr"/>
            <a:lstStyle/>
            <a:p>
              <a:endParaRPr lang="en-US"/>
            </a:p>
          </p:txBody>
        </p:sp>
      </p:grpSp>
      <p:grpSp>
        <p:nvGrpSpPr>
          <p:cNvPr id="158" name="Group 157"/>
          <p:cNvGrpSpPr/>
          <p:nvPr/>
        </p:nvGrpSpPr>
        <p:grpSpPr>
          <a:xfrm>
            <a:off x="2633847" y="5688942"/>
            <a:ext cx="1014407" cy="562037"/>
            <a:chOff x="3293429" y="2401985"/>
            <a:chExt cx="704850" cy="390525"/>
          </a:xfrm>
          <a:solidFill>
            <a:schemeClr val="accent2"/>
          </a:solidFill>
        </p:grpSpPr>
        <p:sp>
          <p:nvSpPr>
            <p:cNvPr id="159" name="Freeform: Shape 158"/>
            <p:cNvSpPr/>
            <p:nvPr/>
          </p:nvSpPr>
          <p:spPr>
            <a:xfrm>
              <a:off x="3483843" y="2401985"/>
              <a:ext cx="419100" cy="314325"/>
            </a:xfrm>
            <a:custGeom>
              <a:avLst/>
              <a:gdLst>
                <a:gd name="connsiteX0" fmla="*/ 392516 w 419100"/>
                <a:gd name="connsiteY0" fmla="*/ 78105 h 314325"/>
                <a:gd name="connsiteX1" fmla="*/ 323936 w 419100"/>
                <a:gd name="connsiteY1" fmla="*/ 51435 h 314325"/>
                <a:gd name="connsiteX2" fmla="*/ 316316 w 419100"/>
                <a:gd name="connsiteY2" fmla="*/ 48577 h 314325"/>
                <a:gd name="connsiteX3" fmla="*/ 311553 w 419100"/>
                <a:gd name="connsiteY3" fmla="*/ 0 h 314325"/>
                <a:gd name="connsiteX4" fmla="*/ 9611 w 419100"/>
                <a:gd name="connsiteY4" fmla="*/ 0 h 314325"/>
                <a:gd name="connsiteX5" fmla="*/ 1038 w 419100"/>
                <a:gd name="connsiteY5" fmla="*/ 21908 h 314325"/>
                <a:gd name="connsiteX6" fmla="*/ 1991 w 419100"/>
                <a:gd name="connsiteY6" fmla="*/ 134302 h 314325"/>
                <a:gd name="connsiteX7" fmla="*/ 61046 w 419100"/>
                <a:gd name="connsiteY7" fmla="*/ 306705 h 314325"/>
                <a:gd name="connsiteX8" fmla="*/ 67713 w 419100"/>
                <a:gd name="connsiteY8" fmla="*/ 315278 h 314325"/>
                <a:gd name="connsiteX9" fmla="*/ 238211 w 419100"/>
                <a:gd name="connsiteY9" fmla="*/ 316230 h 314325"/>
                <a:gd name="connsiteX10" fmla="*/ 253451 w 419100"/>
                <a:gd name="connsiteY10" fmla="*/ 306705 h 314325"/>
                <a:gd name="connsiteX11" fmla="*/ 292503 w 419100"/>
                <a:gd name="connsiteY11" fmla="*/ 241935 h 314325"/>
                <a:gd name="connsiteX12" fmla="*/ 311553 w 419100"/>
                <a:gd name="connsiteY12" fmla="*/ 223838 h 314325"/>
                <a:gd name="connsiteX13" fmla="*/ 402041 w 419100"/>
                <a:gd name="connsiteY13" fmla="*/ 178118 h 314325"/>
                <a:gd name="connsiteX14" fmla="*/ 392516 w 419100"/>
                <a:gd name="connsiteY14" fmla="*/ 78105 h 314325"/>
                <a:gd name="connsiteX15" fmla="*/ 382038 w 419100"/>
                <a:gd name="connsiteY15" fmla="*/ 154305 h 314325"/>
                <a:gd name="connsiteX16" fmla="*/ 315363 w 419100"/>
                <a:gd name="connsiteY16" fmla="*/ 192405 h 314325"/>
                <a:gd name="connsiteX17" fmla="*/ 308696 w 419100"/>
                <a:gd name="connsiteY17" fmla="*/ 181927 h 314325"/>
                <a:gd name="connsiteX18" fmla="*/ 316316 w 419100"/>
                <a:gd name="connsiteY18" fmla="*/ 93345 h 314325"/>
                <a:gd name="connsiteX19" fmla="*/ 324888 w 419100"/>
                <a:gd name="connsiteY19" fmla="*/ 85725 h 314325"/>
                <a:gd name="connsiteX20" fmla="*/ 376323 w 419100"/>
                <a:gd name="connsiteY20" fmla="*/ 105727 h 314325"/>
                <a:gd name="connsiteX21" fmla="*/ 382038 w 419100"/>
                <a:gd name="connsiteY21" fmla="*/ 154305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19100" h="314325">
                  <a:moveTo>
                    <a:pt x="392516" y="78105"/>
                  </a:moveTo>
                  <a:cubicBezTo>
                    <a:pt x="377276" y="66675"/>
                    <a:pt x="353463" y="51435"/>
                    <a:pt x="323936" y="51435"/>
                  </a:cubicBezTo>
                  <a:cubicBezTo>
                    <a:pt x="321078" y="51435"/>
                    <a:pt x="317268" y="53340"/>
                    <a:pt x="316316" y="48577"/>
                  </a:cubicBezTo>
                  <a:cubicBezTo>
                    <a:pt x="311553" y="42863"/>
                    <a:pt x="318221" y="5715"/>
                    <a:pt x="311553" y="0"/>
                  </a:cubicBezTo>
                  <a:cubicBezTo>
                    <a:pt x="214398" y="0"/>
                    <a:pt x="106766" y="0"/>
                    <a:pt x="9611" y="0"/>
                  </a:cubicBezTo>
                  <a:cubicBezTo>
                    <a:pt x="86" y="0"/>
                    <a:pt x="86" y="19050"/>
                    <a:pt x="1038" y="21908"/>
                  </a:cubicBezTo>
                  <a:cubicBezTo>
                    <a:pt x="-867" y="37148"/>
                    <a:pt x="86" y="103823"/>
                    <a:pt x="1991" y="134302"/>
                  </a:cubicBezTo>
                  <a:cubicBezTo>
                    <a:pt x="8658" y="211455"/>
                    <a:pt x="31518" y="236220"/>
                    <a:pt x="61046" y="306705"/>
                  </a:cubicBezTo>
                  <a:cubicBezTo>
                    <a:pt x="61998" y="310515"/>
                    <a:pt x="63903" y="313373"/>
                    <a:pt x="67713" y="315278"/>
                  </a:cubicBezTo>
                  <a:cubicBezTo>
                    <a:pt x="124863" y="319088"/>
                    <a:pt x="181061" y="316230"/>
                    <a:pt x="238211" y="316230"/>
                  </a:cubicBezTo>
                  <a:cubicBezTo>
                    <a:pt x="244878" y="316230"/>
                    <a:pt x="251546" y="314325"/>
                    <a:pt x="253451" y="306705"/>
                  </a:cubicBezTo>
                  <a:cubicBezTo>
                    <a:pt x="275359" y="269557"/>
                    <a:pt x="280121" y="264795"/>
                    <a:pt x="292503" y="241935"/>
                  </a:cubicBezTo>
                  <a:cubicBezTo>
                    <a:pt x="297266" y="232410"/>
                    <a:pt x="302028" y="224790"/>
                    <a:pt x="311553" y="223838"/>
                  </a:cubicBezTo>
                  <a:cubicBezTo>
                    <a:pt x="347748" y="220980"/>
                    <a:pt x="378228" y="205740"/>
                    <a:pt x="402041" y="178118"/>
                  </a:cubicBezTo>
                  <a:cubicBezTo>
                    <a:pt x="430616" y="148590"/>
                    <a:pt x="424901" y="103823"/>
                    <a:pt x="392516" y="78105"/>
                  </a:cubicBezTo>
                  <a:close/>
                  <a:moveTo>
                    <a:pt x="382038" y="154305"/>
                  </a:moveTo>
                  <a:cubicBezTo>
                    <a:pt x="366798" y="178118"/>
                    <a:pt x="342034" y="187643"/>
                    <a:pt x="315363" y="192405"/>
                  </a:cubicBezTo>
                  <a:cubicBezTo>
                    <a:pt x="303934" y="194310"/>
                    <a:pt x="308696" y="186690"/>
                    <a:pt x="308696" y="181927"/>
                  </a:cubicBezTo>
                  <a:cubicBezTo>
                    <a:pt x="312506" y="152400"/>
                    <a:pt x="316316" y="122873"/>
                    <a:pt x="316316" y="93345"/>
                  </a:cubicBezTo>
                  <a:cubicBezTo>
                    <a:pt x="316316" y="86677"/>
                    <a:pt x="318221" y="84773"/>
                    <a:pt x="324888" y="85725"/>
                  </a:cubicBezTo>
                  <a:cubicBezTo>
                    <a:pt x="343938" y="87630"/>
                    <a:pt x="361084" y="92393"/>
                    <a:pt x="376323" y="105727"/>
                  </a:cubicBezTo>
                  <a:cubicBezTo>
                    <a:pt x="390611" y="118110"/>
                    <a:pt x="392516" y="138113"/>
                    <a:pt x="382038" y="154305"/>
                  </a:cubicBezTo>
                  <a:close/>
                </a:path>
              </a:pathLst>
            </a:custGeom>
            <a:grpFill/>
            <a:ln w="9525" cap="flat">
              <a:noFill/>
              <a:prstDash val="solid"/>
              <a:miter/>
            </a:ln>
          </p:spPr>
          <p:txBody>
            <a:bodyPr rtlCol="0" anchor="ctr"/>
            <a:lstStyle/>
            <a:p>
              <a:endParaRPr lang="en-US" dirty="0"/>
            </a:p>
          </p:txBody>
        </p:sp>
        <p:sp>
          <p:nvSpPr>
            <p:cNvPr id="160" name="Freeform: Shape 159"/>
            <p:cNvSpPr/>
            <p:nvPr/>
          </p:nvSpPr>
          <p:spPr>
            <a:xfrm>
              <a:off x="3293429" y="2725835"/>
              <a:ext cx="704850" cy="66675"/>
            </a:xfrm>
            <a:custGeom>
              <a:avLst/>
              <a:gdLst>
                <a:gd name="connsiteX0" fmla="*/ 0 w 704850"/>
                <a:gd name="connsiteY0" fmla="*/ 0 h 66675"/>
                <a:gd name="connsiteX1" fmla="*/ 352425 w 704850"/>
                <a:gd name="connsiteY1" fmla="*/ 73342 h 66675"/>
                <a:gd name="connsiteX2" fmla="*/ 704850 w 704850"/>
                <a:gd name="connsiteY2" fmla="*/ 0 h 66675"/>
                <a:gd name="connsiteX3" fmla="*/ 0 w 704850"/>
                <a:gd name="connsiteY3" fmla="*/ 0 h 66675"/>
              </a:gdLst>
              <a:ahLst/>
              <a:cxnLst>
                <a:cxn ang="0">
                  <a:pos x="connsiteX0" y="connsiteY0"/>
                </a:cxn>
                <a:cxn ang="0">
                  <a:pos x="connsiteX1" y="connsiteY1"/>
                </a:cxn>
                <a:cxn ang="0">
                  <a:pos x="connsiteX2" y="connsiteY2"/>
                </a:cxn>
                <a:cxn ang="0">
                  <a:pos x="connsiteX3" y="connsiteY3"/>
                </a:cxn>
              </a:cxnLst>
              <a:rect l="l" t="t" r="r" b="b"/>
              <a:pathLst>
                <a:path w="704850" h="66675">
                  <a:moveTo>
                    <a:pt x="0" y="0"/>
                  </a:moveTo>
                  <a:cubicBezTo>
                    <a:pt x="107633" y="46672"/>
                    <a:pt x="226695" y="73342"/>
                    <a:pt x="352425" y="73342"/>
                  </a:cubicBezTo>
                  <a:cubicBezTo>
                    <a:pt x="478155" y="73342"/>
                    <a:pt x="597218" y="47625"/>
                    <a:pt x="704850" y="0"/>
                  </a:cubicBezTo>
                  <a:lnTo>
                    <a:pt x="0" y="0"/>
                  </a:lnTo>
                  <a:close/>
                </a:path>
              </a:pathLst>
            </a:custGeom>
            <a:grpFill/>
            <a:ln w="9525" cap="flat">
              <a:noFill/>
              <a:prstDash val="solid"/>
              <a:miter/>
            </a:ln>
          </p:spPr>
          <p:txBody>
            <a:bodyPr rtlCol="0" anchor="ctr"/>
            <a:lstStyle/>
            <a:p>
              <a:endParaRPr lang="en-US"/>
            </a:p>
          </p:txBody>
        </p:sp>
      </p:grpSp>
      <p:grpSp>
        <p:nvGrpSpPr>
          <p:cNvPr id="161" name="Group 160"/>
          <p:cNvGrpSpPr/>
          <p:nvPr/>
        </p:nvGrpSpPr>
        <p:grpSpPr>
          <a:xfrm>
            <a:off x="3705725" y="5542012"/>
            <a:ext cx="829090" cy="736731"/>
            <a:chOff x="4077337" y="2420423"/>
            <a:chExt cx="447675" cy="397805"/>
          </a:xfrm>
          <a:solidFill>
            <a:schemeClr val="accent2"/>
          </a:solidFill>
        </p:grpSpPr>
        <p:sp>
          <p:nvSpPr>
            <p:cNvPr id="162" name="Freeform: Shape 161"/>
            <p:cNvSpPr/>
            <p:nvPr/>
          </p:nvSpPr>
          <p:spPr>
            <a:xfrm>
              <a:off x="4101954" y="2630585"/>
              <a:ext cx="390525" cy="161925"/>
            </a:xfrm>
            <a:custGeom>
              <a:avLst/>
              <a:gdLst>
                <a:gd name="connsiteX0" fmla="*/ 392577 w 390525"/>
                <a:gd name="connsiteY0" fmla="*/ 22860 h 161925"/>
                <a:gd name="connsiteX1" fmla="*/ 334475 w 390525"/>
                <a:gd name="connsiteY1" fmla="*/ 126682 h 161925"/>
                <a:gd name="connsiteX2" fmla="*/ 270657 w 390525"/>
                <a:gd name="connsiteY2" fmla="*/ 166688 h 161925"/>
                <a:gd name="connsiteX3" fmla="*/ 254465 w 390525"/>
                <a:gd name="connsiteY3" fmla="*/ 170497 h 161925"/>
                <a:gd name="connsiteX4" fmla="*/ 136355 w 390525"/>
                <a:gd name="connsiteY4" fmla="*/ 170497 h 161925"/>
                <a:gd name="connsiteX5" fmla="*/ 120162 w 390525"/>
                <a:gd name="connsiteY5" fmla="*/ 166688 h 161925"/>
                <a:gd name="connsiteX6" fmla="*/ 74442 w 390525"/>
                <a:gd name="connsiteY6" fmla="*/ 143827 h 161925"/>
                <a:gd name="connsiteX7" fmla="*/ 7767 w 390525"/>
                <a:gd name="connsiteY7" fmla="*/ 53340 h 161925"/>
                <a:gd name="connsiteX8" fmla="*/ 1100 w 390525"/>
                <a:gd name="connsiteY8" fmla="*/ 22860 h 161925"/>
                <a:gd name="connsiteX9" fmla="*/ 1100 w 390525"/>
                <a:gd name="connsiteY9" fmla="*/ 0 h 161925"/>
                <a:gd name="connsiteX10" fmla="*/ 390672 w 390525"/>
                <a:gd name="connsiteY10" fmla="*/ 0 h 161925"/>
                <a:gd name="connsiteX11" fmla="*/ 392577 w 390525"/>
                <a:gd name="connsiteY11" fmla="*/ 2286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525" h="161925">
                  <a:moveTo>
                    <a:pt x="392577" y="22860"/>
                  </a:moveTo>
                  <a:cubicBezTo>
                    <a:pt x="384957" y="62865"/>
                    <a:pt x="364955" y="98107"/>
                    <a:pt x="334475" y="126682"/>
                  </a:cubicBezTo>
                  <a:cubicBezTo>
                    <a:pt x="315425" y="143827"/>
                    <a:pt x="294470" y="157163"/>
                    <a:pt x="270657" y="166688"/>
                  </a:cubicBezTo>
                  <a:cubicBezTo>
                    <a:pt x="265895" y="171450"/>
                    <a:pt x="260180" y="170497"/>
                    <a:pt x="254465" y="170497"/>
                  </a:cubicBezTo>
                  <a:cubicBezTo>
                    <a:pt x="215412" y="170497"/>
                    <a:pt x="176360" y="170497"/>
                    <a:pt x="136355" y="170497"/>
                  </a:cubicBezTo>
                  <a:cubicBezTo>
                    <a:pt x="130640" y="170497"/>
                    <a:pt x="124925" y="171450"/>
                    <a:pt x="120162" y="166688"/>
                  </a:cubicBezTo>
                  <a:cubicBezTo>
                    <a:pt x="103017" y="162877"/>
                    <a:pt x="88730" y="153352"/>
                    <a:pt x="74442" y="143827"/>
                  </a:cubicBezTo>
                  <a:cubicBezTo>
                    <a:pt x="42057" y="120967"/>
                    <a:pt x="20150" y="90488"/>
                    <a:pt x="7767" y="53340"/>
                  </a:cubicBezTo>
                  <a:cubicBezTo>
                    <a:pt x="4910" y="43815"/>
                    <a:pt x="2052" y="33338"/>
                    <a:pt x="1100" y="22860"/>
                  </a:cubicBezTo>
                  <a:cubicBezTo>
                    <a:pt x="147" y="15240"/>
                    <a:pt x="-805" y="7620"/>
                    <a:pt x="1100" y="0"/>
                  </a:cubicBezTo>
                  <a:cubicBezTo>
                    <a:pt x="129687" y="0"/>
                    <a:pt x="261132" y="0"/>
                    <a:pt x="390672" y="0"/>
                  </a:cubicBezTo>
                  <a:cubicBezTo>
                    <a:pt x="394482" y="7620"/>
                    <a:pt x="393530" y="15240"/>
                    <a:pt x="392577" y="22860"/>
                  </a:cubicBezTo>
                  <a:close/>
                </a:path>
              </a:pathLst>
            </a:custGeom>
            <a:grpFill/>
            <a:ln w="9525" cap="flat">
              <a:noFill/>
              <a:prstDash val="solid"/>
              <a:miter/>
            </a:ln>
          </p:spPr>
          <p:txBody>
            <a:bodyPr rtlCol="0" anchor="ctr"/>
            <a:lstStyle/>
            <a:p>
              <a:endParaRPr lang="en-US"/>
            </a:p>
          </p:txBody>
        </p:sp>
        <p:sp>
          <p:nvSpPr>
            <p:cNvPr id="163" name="Freeform: Shape 162"/>
            <p:cNvSpPr/>
            <p:nvPr/>
          </p:nvSpPr>
          <p:spPr>
            <a:xfrm>
              <a:off x="4077337" y="2420423"/>
              <a:ext cx="447675" cy="200025"/>
            </a:xfrm>
            <a:custGeom>
              <a:avLst/>
              <a:gdLst>
                <a:gd name="connsiteX0" fmla="*/ 360045 w 447675"/>
                <a:gd name="connsiteY0" fmla="*/ 16804 h 200025"/>
                <a:gd name="connsiteX1" fmla="*/ 395288 w 447675"/>
                <a:gd name="connsiteY1" fmla="*/ 6326 h 200025"/>
                <a:gd name="connsiteX2" fmla="*/ 444817 w 447675"/>
                <a:gd name="connsiteY2" fmla="*/ 35854 h 200025"/>
                <a:gd name="connsiteX3" fmla="*/ 454342 w 447675"/>
                <a:gd name="connsiteY3" fmla="*/ 53951 h 200025"/>
                <a:gd name="connsiteX4" fmla="*/ 432435 w 447675"/>
                <a:gd name="connsiteY4" fmla="*/ 74907 h 200025"/>
                <a:gd name="connsiteX5" fmla="*/ 414338 w 447675"/>
                <a:gd name="connsiteY5" fmla="*/ 87289 h 200025"/>
                <a:gd name="connsiteX6" fmla="*/ 360045 w 447675"/>
                <a:gd name="connsiteY6" fmla="*/ 174919 h 200025"/>
                <a:gd name="connsiteX7" fmla="*/ 412432 w 447675"/>
                <a:gd name="connsiteY7" fmla="*/ 174919 h 200025"/>
                <a:gd name="connsiteX8" fmla="*/ 423863 w 447675"/>
                <a:gd name="connsiteY8" fmla="*/ 174919 h 200025"/>
                <a:gd name="connsiteX9" fmla="*/ 441007 w 447675"/>
                <a:gd name="connsiteY9" fmla="*/ 189206 h 200025"/>
                <a:gd name="connsiteX10" fmla="*/ 423863 w 447675"/>
                <a:gd name="connsiteY10" fmla="*/ 202542 h 200025"/>
                <a:gd name="connsiteX11" fmla="*/ 264795 w 447675"/>
                <a:gd name="connsiteY11" fmla="*/ 202542 h 200025"/>
                <a:gd name="connsiteX12" fmla="*/ 17145 w 447675"/>
                <a:gd name="connsiteY12" fmla="*/ 202542 h 200025"/>
                <a:gd name="connsiteX13" fmla="*/ 0 w 447675"/>
                <a:gd name="connsiteY13" fmla="*/ 188254 h 200025"/>
                <a:gd name="connsiteX14" fmla="*/ 16192 w 447675"/>
                <a:gd name="connsiteY14" fmla="*/ 174919 h 200025"/>
                <a:gd name="connsiteX15" fmla="*/ 254317 w 447675"/>
                <a:gd name="connsiteY15" fmla="*/ 174919 h 200025"/>
                <a:gd name="connsiteX16" fmla="*/ 279082 w 447675"/>
                <a:gd name="connsiteY16" fmla="*/ 161584 h 200025"/>
                <a:gd name="connsiteX17" fmla="*/ 359092 w 447675"/>
                <a:gd name="connsiteY17" fmla="*/ 45379 h 200025"/>
                <a:gd name="connsiteX18" fmla="*/ 360045 w 447675"/>
                <a:gd name="connsiteY18" fmla="*/ 30139 h 200025"/>
                <a:gd name="connsiteX19" fmla="*/ 360045 w 447675"/>
                <a:gd name="connsiteY19" fmla="*/ 1680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7675" h="200025">
                  <a:moveTo>
                    <a:pt x="360045" y="16804"/>
                  </a:moveTo>
                  <a:cubicBezTo>
                    <a:pt x="369570" y="-2246"/>
                    <a:pt x="378142" y="-4151"/>
                    <a:pt x="395288" y="6326"/>
                  </a:cubicBezTo>
                  <a:cubicBezTo>
                    <a:pt x="411480" y="15851"/>
                    <a:pt x="429578" y="26329"/>
                    <a:pt x="444817" y="35854"/>
                  </a:cubicBezTo>
                  <a:cubicBezTo>
                    <a:pt x="451485" y="39664"/>
                    <a:pt x="458153" y="45379"/>
                    <a:pt x="454342" y="53951"/>
                  </a:cubicBezTo>
                  <a:cubicBezTo>
                    <a:pt x="450532" y="63476"/>
                    <a:pt x="443865" y="73954"/>
                    <a:pt x="432435" y="74907"/>
                  </a:cubicBezTo>
                  <a:cubicBezTo>
                    <a:pt x="422910" y="74907"/>
                    <a:pt x="419100" y="79669"/>
                    <a:pt x="414338" y="87289"/>
                  </a:cubicBezTo>
                  <a:cubicBezTo>
                    <a:pt x="396240" y="118722"/>
                    <a:pt x="380047" y="141582"/>
                    <a:pt x="360045" y="174919"/>
                  </a:cubicBezTo>
                  <a:cubicBezTo>
                    <a:pt x="381953" y="174919"/>
                    <a:pt x="392430" y="174919"/>
                    <a:pt x="412432" y="174919"/>
                  </a:cubicBezTo>
                  <a:cubicBezTo>
                    <a:pt x="416242" y="174919"/>
                    <a:pt x="420053" y="174919"/>
                    <a:pt x="423863" y="174919"/>
                  </a:cubicBezTo>
                  <a:cubicBezTo>
                    <a:pt x="432435" y="175872"/>
                    <a:pt x="441007" y="178729"/>
                    <a:pt x="441007" y="189206"/>
                  </a:cubicBezTo>
                  <a:cubicBezTo>
                    <a:pt x="441007" y="199684"/>
                    <a:pt x="433388" y="202542"/>
                    <a:pt x="423863" y="202542"/>
                  </a:cubicBezTo>
                  <a:cubicBezTo>
                    <a:pt x="370522" y="202542"/>
                    <a:pt x="318135" y="202542"/>
                    <a:pt x="264795" y="202542"/>
                  </a:cubicBezTo>
                  <a:cubicBezTo>
                    <a:pt x="181928" y="202542"/>
                    <a:pt x="100013" y="202542"/>
                    <a:pt x="17145" y="202542"/>
                  </a:cubicBezTo>
                  <a:cubicBezTo>
                    <a:pt x="6667" y="202542"/>
                    <a:pt x="0" y="199684"/>
                    <a:pt x="0" y="188254"/>
                  </a:cubicBezTo>
                  <a:cubicBezTo>
                    <a:pt x="0" y="176824"/>
                    <a:pt x="6667" y="174919"/>
                    <a:pt x="16192" y="174919"/>
                  </a:cubicBezTo>
                  <a:cubicBezTo>
                    <a:pt x="92392" y="174919"/>
                    <a:pt x="177165" y="174919"/>
                    <a:pt x="254317" y="174919"/>
                  </a:cubicBezTo>
                  <a:cubicBezTo>
                    <a:pt x="265747" y="174919"/>
                    <a:pt x="272415" y="172062"/>
                    <a:pt x="279082" y="161584"/>
                  </a:cubicBezTo>
                  <a:cubicBezTo>
                    <a:pt x="306705" y="119674"/>
                    <a:pt x="329565" y="86336"/>
                    <a:pt x="359092" y="45379"/>
                  </a:cubicBezTo>
                  <a:cubicBezTo>
                    <a:pt x="362903" y="39664"/>
                    <a:pt x="362903" y="35854"/>
                    <a:pt x="360045" y="30139"/>
                  </a:cubicBezTo>
                  <a:cubicBezTo>
                    <a:pt x="359092" y="26329"/>
                    <a:pt x="359092" y="21567"/>
                    <a:pt x="360045" y="16804"/>
                  </a:cubicBezTo>
                  <a:close/>
                </a:path>
              </a:pathLst>
            </a:custGeom>
            <a:grpFill/>
            <a:ln w="9525" cap="flat">
              <a:noFill/>
              <a:prstDash val="solid"/>
              <a:miter/>
            </a:ln>
          </p:spPr>
          <p:txBody>
            <a:bodyPr rtlCol="0" anchor="ctr"/>
            <a:lstStyle/>
            <a:p>
              <a:endParaRPr lang="en-US"/>
            </a:p>
          </p:txBody>
        </p:sp>
        <p:sp>
          <p:nvSpPr>
            <p:cNvPr id="164" name="Freeform: Shape 163"/>
            <p:cNvSpPr/>
            <p:nvPr/>
          </p:nvSpPr>
          <p:spPr>
            <a:xfrm>
              <a:off x="4102102" y="2631537"/>
              <a:ext cx="9525" cy="19050"/>
            </a:xfrm>
            <a:custGeom>
              <a:avLst/>
              <a:gdLst>
                <a:gd name="connsiteX0" fmla="*/ 2857 w 0"/>
                <a:gd name="connsiteY0" fmla="*/ 0 h 19050"/>
                <a:gd name="connsiteX1" fmla="*/ 2857 w 0"/>
                <a:gd name="connsiteY1" fmla="*/ 22860 h 19050"/>
                <a:gd name="connsiteX2" fmla="*/ 2857 w 0"/>
                <a:gd name="connsiteY2" fmla="*/ 0 h 19050"/>
              </a:gdLst>
              <a:ahLst/>
              <a:cxnLst>
                <a:cxn ang="0">
                  <a:pos x="connsiteX0" y="connsiteY0"/>
                </a:cxn>
                <a:cxn ang="0">
                  <a:pos x="connsiteX1" y="connsiteY1"/>
                </a:cxn>
                <a:cxn ang="0">
                  <a:pos x="connsiteX2" y="connsiteY2"/>
                </a:cxn>
              </a:cxnLst>
              <a:rect l="l" t="t" r="r" b="b"/>
              <a:pathLst>
                <a:path h="19050">
                  <a:moveTo>
                    <a:pt x="2857" y="0"/>
                  </a:moveTo>
                  <a:cubicBezTo>
                    <a:pt x="0" y="7620"/>
                    <a:pt x="2857" y="15240"/>
                    <a:pt x="2857" y="22860"/>
                  </a:cubicBezTo>
                  <a:cubicBezTo>
                    <a:pt x="-952" y="14288"/>
                    <a:pt x="-952" y="6667"/>
                    <a:pt x="2857" y="0"/>
                  </a:cubicBezTo>
                  <a:close/>
                </a:path>
              </a:pathLst>
            </a:custGeom>
            <a:grpFill/>
            <a:ln w="9525" cap="flat">
              <a:noFill/>
              <a:prstDash val="solid"/>
              <a:miter/>
            </a:ln>
          </p:spPr>
          <p:txBody>
            <a:bodyPr rtlCol="0" anchor="ctr"/>
            <a:lstStyle/>
            <a:p>
              <a:endParaRPr lang="en-US"/>
            </a:p>
          </p:txBody>
        </p:sp>
        <p:sp>
          <p:nvSpPr>
            <p:cNvPr id="165" name="Freeform: Shape 164"/>
            <p:cNvSpPr/>
            <p:nvPr/>
          </p:nvSpPr>
          <p:spPr>
            <a:xfrm>
              <a:off x="4218306" y="2808703"/>
              <a:ext cx="161925" cy="9525"/>
            </a:xfrm>
            <a:custGeom>
              <a:avLst/>
              <a:gdLst>
                <a:gd name="connsiteX0" fmla="*/ 153353 w 161925"/>
                <a:gd name="connsiteY0" fmla="*/ 17145 h 9525"/>
                <a:gd name="connsiteX1" fmla="*/ 8572 w 161925"/>
                <a:gd name="connsiteY1" fmla="*/ 17145 h 9525"/>
                <a:gd name="connsiteX2" fmla="*/ 0 w 161925"/>
                <a:gd name="connsiteY2" fmla="*/ 8572 h 9525"/>
                <a:gd name="connsiteX3" fmla="*/ 0 w 161925"/>
                <a:gd name="connsiteY3" fmla="*/ 8572 h 9525"/>
                <a:gd name="connsiteX4" fmla="*/ 8572 w 161925"/>
                <a:gd name="connsiteY4" fmla="*/ 0 h 9525"/>
                <a:gd name="connsiteX5" fmla="*/ 153353 w 161925"/>
                <a:gd name="connsiteY5" fmla="*/ 0 h 9525"/>
                <a:gd name="connsiteX6" fmla="*/ 161925 w 161925"/>
                <a:gd name="connsiteY6" fmla="*/ 8572 h 9525"/>
                <a:gd name="connsiteX7" fmla="*/ 161925 w 161925"/>
                <a:gd name="connsiteY7" fmla="*/ 8572 h 9525"/>
                <a:gd name="connsiteX8" fmla="*/ 153353 w 161925"/>
                <a:gd name="connsiteY8" fmla="*/ 17145 h 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925" h="9525">
                  <a:moveTo>
                    <a:pt x="153353" y="17145"/>
                  </a:moveTo>
                  <a:lnTo>
                    <a:pt x="8572" y="17145"/>
                  </a:lnTo>
                  <a:cubicBezTo>
                    <a:pt x="3810" y="17145"/>
                    <a:pt x="0" y="13335"/>
                    <a:pt x="0" y="8572"/>
                  </a:cubicBezTo>
                  <a:lnTo>
                    <a:pt x="0" y="8572"/>
                  </a:lnTo>
                  <a:cubicBezTo>
                    <a:pt x="0" y="3810"/>
                    <a:pt x="3810" y="0"/>
                    <a:pt x="8572" y="0"/>
                  </a:cubicBezTo>
                  <a:lnTo>
                    <a:pt x="153353" y="0"/>
                  </a:lnTo>
                  <a:cubicBezTo>
                    <a:pt x="158115" y="0"/>
                    <a:pt x="161925" y="3810"/>
                    <a:pt x="161925" y="8572"/>
                  </a:cubicBezTo>
                  <a:lnTo>
                    <a:pt x="161925" y="8572"/>
                  </a:lnTo>
                  <a:cubicBezTo>
                    <a:pt x="161925" y="14288"/>
                    <a:pt x="158115" y="17145"/>
                    <a:pt x="153353" y="17145"/>
                  </a:cubicBezTo>
                  <a:close/>
                </a:path>
              </a:pathLst>
            </a:custGeom>
            <a:grpFill/>
            <a:ln w="9525" cap="flat">
              <a:noFill/>
              <a:prstDash val="solid"/>
              <a:miter/>
            </a:ln>
          </p:spPr>
          <p:txBody>
            <a:bodyPr rtlCol="0" anchor="ctr"/>
            <a:lstStyle/>
            <a:p>
              <a:endParaRPr lang="en-US"/>
            </a:p>
          </p:txBody>
        </p:sp>
      </p:grpSp>
      <p:grpSp>
        <p:nvGrpSpPr>
          <p:cNvPr id="179" name="Group 178"/>
          <p:cNvGrpSpPr/>
          <p:nvPr/>
        </p:nvGrpSpPr>
        <p:grpSpPr>
          <a:xfrm>
            <a:off x="5477296" y="3332422"/>
            <a:ext cx="1628775" cy="1819275"/>
            <a:chOff x="6066786" y="3142040"/>
            <a:chExt cx="1628775" cy="1819275"/>
          </a:xfrm>
        </p:grpSpPr>
        <p:sp>
          <p:nvSpPr>
            <p:cNvPr id="143" name="Freeform: Shape 142"/>
            <p:cNvSpPr/>
            <p:nvPr/>
          </p:nvSpPr>
          <p:spPr>
            <a:xfrm>
              <a:off x="6740469" y="3296730"/>
              <a:ext cx="19050" cy="9525"/>
            </a:xfrm>
            <a:custGeom>
              <a:avLst/>
              <a:gdLst>
                <a:gd name="connsiteX0" fmla="*/ 23813 w 19050"/>
                <a:gd name="connsiteY0" fmla="*/ 714 h 0"/>
                <a:gd name="connsiteX1" fmla="*/ 0 w 19050"/>
                <a:gd name="connsiteY1" fmla="*/ 3572 h 0"/>
                <a:gd name="connsiteX2" fmla="*/ 23813 w 19050"/>
                <a:gd name="connsiteY2" fmla="*/ 714 h 0"/>
              </a:gdLst>
              <a:ahLst/>
              <a:cxnLst>
                <a:cxn ang="0">
                  <a:pos x="connsiteX0" y="connsiteY0"/>
                </a:cxn>
                <a:cxn ang="0">
                  <a:pos x="connsiteX1" y="connsiteY1"/>
                </a:cxn>
                <a:cxn ang="0">
                  <a:pos x="connsiteX2" y="connsiteY2"/>
                </a:cxn>
              </a:cxnLst>
              <a:rect l="l" t="t" r="r" b="b"/>
              <a:pathLst>
                <a:path w="19050">
                  <a:moveTo>
                    <a:pt x="23813" y="714"/>
                  </a:moveTo>
                  <a:cubicBezTo>
                    <a:pt x="16192" y="3572"/>
                    <a:pt x="8572" y="3572"/>
                    <a:pt x="0" y="3572"/>
                  </a:cubicBezTo>
                  <a:cubicBezTo>
                    <a:pt x="6667" y="-2143"/>
                    <a:pt x="15240" y="714"/>
                    <a:pt x="23813" y="714"/>
                  </a:cubicBezTo>
                  <a:close/>
                </a:path>
              </a:pathLst>
            </a:custGeom>
            <a:solidFill>
              <a:srgbClr val="EAEAEA"/>
            </a:solidFill>
            <a:ln w="9525" cap="flat">
              <a:noFill/>
              <a:prstDash val="solid"/>
              <a:miter/>
            </a:ln>
          </p:spPr>
          <p:txBody>
            <a:bodyPr rtlCol="0" anchor="ctr"/>
            <a:lstStyle/>
            <a:p>
              <a:endParaRPr lang="en-US"/>
            </a:p>
          </p:txBody>
        </p:sp>
        <p:sp>
          <p:nvSpPr>
            <p:cNvPr id="144" name="Freeform: Shape 143"/>
            <p:cNvSpPr/>
            <p:nvPr/>
          </p:nvSpPr>
          <p:spPr>
            <a:xfrm>
              <a:off x="6066786" y="3142040"/>
              <a:ext cx="1628775" cy="1819275"/>
            </a:xfrm>
            <a:custGeom>
              <a:avLst/>
              <a:gdLst>
                <a:gd name="connsiteX0" fmla="*/ 1629993 w 1628775"/>
                <a:gd name="connsiteY0" fmla="*/ 1447948 h 1819275"/>
                <a:gd name="connsiteX1" fmla="*/ 1604275 w 1628775"/>
                <a:gd name="connsiteY1" fmla="*/ 1428898 h 1819275"/>
                <a:gd name="connsiteX2" fmla="*/ 1429968 w 1628775"/>
                <a:gd name="connsiteY2" fmla="*/ 1346982 h 1819275"/>
                <a:gd name="connsiteX3" fmla="*/ 1492833 w 1628775"/>
                <a:gd name="connsiteY3" fmla="*/ 1188867 h 1819275"/>
                <a:gd name="connsiteX4" fmla="*/ 1526170 w 1628775"/>
                <a:gd name="connsiteY4" fmla="*/ 939312 h 1819275"/>
                <a:gd name="connsiteX5" fmla="*/ 1417585 w 1628775"/>
                <a:gd name="connsiteY5" fmla="*/ 909785 h 1819275"/>
                <a:gd name="connsiteX6" fmla="*/ 1324240 w 1628775"/>
                <a:gd name="connsiteY6" fmla="*/ 998367 h 1819275"/>
                <a:gd name="connsiteX7" fmla="*/ 1151838 w 1628775"/>
                <a:gd name="connsiteY7" fmla="*/ 892640 h 1819275"/>
                <a:gd name="connsiteX8" fmla="*/ 1059445 w 1628775"/>
                <a:gd name="connsiteY8" fmla="*/ 659277 h 1819275"/>
                <a:gd name="connsiteX9" fmla="*/ 1026108 w 1628775"/>
                <a:gd name="connsiteY9" fmla="*/ 499257 h 1819275"/>
                <a:gd name="connsiteX10" fmla="*/ 1023250 w 1628775"/>
                <a:gd name="connsiteY10" fmla="*/ 192552 h 1819275"/>
                <a:gd name="connsiteX11" fmla="*/ 846085 w 1628775"/>
                <a:gd name="connsiteY11" fmla="*/ 1100 h 1819275"/>
                <a:gd name="connsiteX12" fmla="*/ 795603 w 1628775"/>
                <a:gd name="connsiteY12" fmla="*/ 1100 h 1819275"/>
                <a:gd name="connsiteX13" fmla="*/ 622248 w 1628775"/>
                <a:gd name="connsiteY13" fmla="*/ 178265 h 1819275"/>
                <a:gd name="connsiteX14" fmla="*/ 619390 w 1628775"/>
                <a:gd name="connsiteY14" fmla="*/ 495447 h 1819275"/>
                <a:gd name="connsiteX15" fmla="*/ 558430 w 1628775"/>
                <a:gd name="connsiteY15" fmla="*/ 771672 h 1819275"/>
                <a:gd name="connsiteX16" fmla="*/ 437463 w 1628775"/>
                <a:gd name="connsiteY16" fmla="*/ 955505 h 1819275"/>
                <a:gd name="connsiteX17" fmla="*/ 291730 w 1628775"/>
                <a:gd name="connsiteY17" fmla="*/ 998367 h 1819275"/>
                <a:gd name="connsiteX18" fmla="*/ 288873 w 1628775"/>
                <a:gd name="connsiteY18" fmla="*/ 997415 h 1819275"/>
                <a:gd name="connsiteX19" fmla="*/ 212673 w 1628775"/>
                <a:gd name="connsiteY19" fmla="*/ 937407 h 1819275"/>
                <a:gd name="connsiteX20" fmla="*/ 104088 w 1628775"/>
                <a:gd name="connsiteY20" fmla="*/ 966935 h 1819275"/>
                <a:gd name="connsiteX21" fmla="*/ 137425 w 1628775"/>
                <a:gd name="connsiteY21" fmla="*/ 1216490 h 1819275"/>
                <a:gd name="connsiteX22" fmla="*/ 200290 w 1628775"/>
                <a:gd name="connsiteY22" fmla="*/ 1374605 h 1819275"/>
                <a:gd name="connsiteX23" fmla="*/ 25983 w 1628775"/>
                <a:gd name="connsiteY23" fmla="*/ 1456520 h 1819275"/>
                <a:gd name="connsiteX24" fmla="*/ 265 w 1628775"/>
                <a:gd name="connsiteY24" fmla="*/ 1475570 h 1819275"/>
                <a:gd name="connsiteX25" fmla="*/ 19315 w 1628775"/>
                <a:gd name="connsiteY25" fmla="*/ 1501287 h 1819275"/>
                <a:gd name="connsiteX26" fmla="*/ 50748 w 1628775"/>
                <a:gd name="connsiteY26" fmla="*/ 1503192 h 1819275"/>
                <a:gd name="connsiteX27" fmla="*/ 242200 w 1628775"/>
                <a:gd name="connsiteY27" fmla="*/ 1392702 h 1819275"/>
                <a:gd name="connsiteX28" fmla="*/ 174573 w 1628775"/>
                <a:gd name="connsiteY28" fmla="*/ 1190773 h 1819275"/>
                <a:gd name="connsiteX29" fmla="*/ 131710 w 1628775"/>
                <a:gd name="connsiteY29" fmla="*/ 1003130 h 1819275"/>
                <a:gd name="connsiteX30" fmla="*/ 198385 w 1628775"/>
                <a:gd name="connsiteY30" fmla="*/ 982175 h 1819275"/>
                <a:gd name="connsiteX31" fmla="*/ 278395 w 1628775"/>
                <a:gd name="connsiteY31" fmla="*/ 1078377 h 1819275"/>
                <a:gd name="connsiteX32" fmla="*/ 277443 w 1628775"/>
                <a:gd name="connsiteY32" fmla="*/ 1650830 h 1819275"/>
                <a:gd name="connsiteX33" fmla="*/ 281253 w 1628775"/>
                <a:gd name="connsiteY33" fmla="*/ 1678452 h 1819275"/>
                <a:gd name="connsiteX34" fmla="*/ 491755 w 1628775"/>
                <a:gd name="connsiteY34" fmla="*/ 1824185 h 1819275"/>
                <a:gd name="connsiteX35" fmla="*/ 1138503 w 1628775"/>
                <a:gd name="connsiteY35" fmla="*/ 1823232 h 1819275"/>
                <a:gd name="connsiteX36" fmla="*/ 1288045 w 1628775"/>
                <a:gd name="connsiteY36" fmla="*/ 1794657 h 1819275"/>
                <a:gd name="connsiteX37" fmla="*/ 1307095 w 1628775"/>
                <a:gd name="connsiteY37" fmla="*/ 1779417 h 1819275"/>
                <a:gd name="connsiteX38" fmla="*/ 1359483 w 1628775"/>
                <a:gd name="connsiteY38" fmla="*/ 1689882 h 1819275"/>
                <a:gd name="connsiteX39" fmla="*/ 1360435 w 1628775"/>
                <a:gd name="connsiteY39" fmla="*/ 1664165 h 1819275"/>
                <a:gd name="connsiteX40" fmla="*/ 1362340 w 1628775"/>
                <a:gd name="connsiteY40" fmla="*/ 1023132 h 1819275"/>
                <a:gd name="connsiteX41" fmla="*/ 1427110 w 1628775"/>
                <a:gd name="connsiteY41" fmla="*/ 953600 h 1819275"/>
                <a:gd name="connsiteX42" fmla="*/ 1493785 w 1628775"/>
                <a:gd name="connsiteY42" fmla="*/ 974555 h 1819275"/>
                <a:gd name="connsiteX43" fmla="*/ 1450923 w 1628775"/>
                <a:gd name="connsiteY43" fmla="*/ 1162198 h 1819275"/>
                <a:gd name="connsiteX44" fmla="*/ 1383295 w 1628775"/>
                <a:gd name="connsiteY44" fmla="*/ 1364127 h 1819275"/>
                <a:gd name="connsiteX45" fmla="*/ 1574748 w 1628775"/>
                <a:gd name="connsiteY45" fmla="*/ 1474617 h 1819275"/>
                <a:gd name="connsiteX46" fmla="*/ 1606180 w 1628775"/>
                <a:gd name="connsiteY46" fmla="*/ 1472712 h 1819275"/>
                <a:gd name="connsiteX47" fmla="*/ 1629993 w 1628775"/>
                <a:gd name="connsiteY47" fmla="*/ 1447948 h 1819275"/>
                <a:gd name="connsiteX48" fmla="*/ 994675 w 1628775"/>
                <a:gd name="connsiteY48" fmla="*/ 460205 h 1819275"/>
                <a:gd name="connsiteX49" fmla="*/ 977530 w 1628775"/>
                <a:gd name="connsiteY49" fmla="*/ 476397 h 1819275"/>
                <a:gd name="connsiteX50" fmla="*/ 822273 w 1628775"/>
                <a:gd name="connsiteY50" fmla="*/ 476397 h 1819275"/>
                <a:gd name="connsiteX51" fmla="*/ 671778 w 1628775"/>
                <a:gd name="connsiteY51" fmla="*/ 476397 h 1819275"/>
                <a:gd name="connsiteX52" fmla="*/ 651775 w 1628775"/>
                <a:gd name="connsiteY52" fmla="*/ 455442 h 1819275"/>
                <a:gd name="connsiteX53" fmla="*/ 651775 w 1628775"/>
                <a:gd name="connsiteY53" fmla="*/ 203030 h 1819275"/>
                <a:gd name="connsiteX54" fmla="*/ 820368 w 1628775"/>
                <a:gd name="connsiteY54" fmla="*/ 29675 h 1819275"/>
                <a:gd name="connsiteX55" fmla="*/ 993723 w 1628775"/>
                <a:gd name="connsiteY55" fmla="*/ 198267 h 1819275"/>
                <a:gd name="connsiteX56" fmla="*/ 994675 w 1628775"/>
                <a:gd name="connsiteY56" fmla="*/ 46020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28775" h="1819275">
                  <a:moveTo>
                    <a:pt x="1629993" y="1447948"/>
                  </a:moveTo>
                  <a:cubicBezTo>
                    <a:pt x="1628088" y="1435565"/>
                    <a:pt x="1616658" y="1426992"/>
                    <a:pt x="1604275" y="1428898"/>
                  </a:cubicBezTo>
                  <a:cubicBezTo>
                    <a:pt x="1603323" y="1428898"/>
                    <a:pt x="1472830" y="1446995"/>
                    <a:pt x="1429968" y="1346982"/>
                  </a:cubicBezTo>
                  <a:cubicBezTo>
                    <a:pt x="1412823" y="1306977"/>
                    <a:pt x="1453780" y="1246970"/>
                    <a:pt x="1492833" y="1188867"/>
                  </a:cubicBezTo>
                  <a:cubicBezTo>
                    <a:pt x="1547125" y="1109810"/>
                    <a:pt x="1614753" y="1011702"/>
                    <a:pt x="1526170" y="939312"/>
                  </a:cubicBezTo>
                  <a:cubicBezTo>
                    <a:pt x="1489975" y="909785"/>
                    <a:pt x="1452828" y="899307"/>
                    <a:pt x="1417585" y="909785"/>
                  </a:cubicBezTo>
                  <a:cubicBezTo>
                    <a:pt x="1372818" y="922167"/>
                    <a:pt x="1341385" y="965982"/>
                    <a:pt x="1324240" y="998367"/>
                  </a:cubicBezTo>
                  <a:cubicBezTo>
                    <a:pt x="1317573" y="997415"/>
                    <a:pt x="1185175" y="941217"/>
                    <a:pt x="1151838" y="892640"/>
                  </a:cubicBezTo>
                  <a:cubicBezTo>
                    <a:pt x="1103260" y="822155"/>
                    <a:pt x="1080400" y="741192"/>
                    <a:pt x="1059445" y="659277"/>
                  </a:cubicBezTo>
                  <a:cubicBezTo>
                    <a:pt x="1046110" y="606890"/>
                    <a:pt x="1032775" y="553550"/>
                    <a:pt x="1026108" y="499257"/>
                  </a:cubicBezTo>
                  <a:cubicBezTo>
                    <a:pt x="1022298" y="490685"/>
                    <a:pt x="1026108" y="278277"/>
                    <a:pt x="1023250" y="192552"/>
                  </a:cubicBezTo>
                  <a:cubicBezTo>
                    <a:pt x="1013725" y="88730"/>
                    <a:pt x="950860" y="22055"/>
                    <a:pt x="846085" y="1100"/>
                  </a:cubicBezTo>
                  <a:cubicBezTo>
                    <a:pt x="828940" y="147"/>
                    <a:pt x="811795" y="-805"/>
                    <a:pt x="795603" y="1100"/>
                  </a:cubicBezTo>
                  <a:cubicBezTo>
                    <a:pt x="697495" y="15387"/>
                    <a:pt x="634630" y="84920"/>
                    <a:pt x="622248" y="178265"/>
                  </a:cubicBezTo>
                  <a:cubicBezTo>
                    <a:pt x="620343" y="256370"/>
                    <a:pt x="623200" y="475445"/>
                    <a:pt x="619390" y="495447"/>
                  </a:cubicBezTo>
                  <a:cubicBezTo>
                    <a:pt x="614628" y="525927"/>
                    <a:pt x="581290" y="711665"/>
                    <a:pt x="558430" y="771672"/>
                  </a:cubicBezTo>
                  <a:cubicBezTo>
                    <a:pt x="532713" y="842157"/>
                    <a:pt x="501280" y="909785"/>
                    <a:pt x="437463" y="955505"/>
                  </a:cubicBezTo>
                  <a:cubicBezTo>
                    <a:pt x="408888" y="975507"/>
                    <a:pt x="300303" y="1001225"/>
                    <a:pt x="291730" y="998367"/>
                  </a:cubicBezTo>
                  <a:cubicBezTo>
                    <a:pt x="290778" y="998367"/>
                    <a:pt x="289825" y="997415"/>
                    <a:pt x="288873" y="997415"/>
                  </a:cubicBezTo>
                  <a:cubicBezTo>
                    <a:pt x="270775" y="971697"/>
                    <a:pt x="245058" y="946932"/>
                    <a:pt x="212673" y="937407"/>
                  </a:cubicBezTo>
                  <a:cubicBezTo>
                    <a:pt x="177430" y="927882"/>
                    <a:pt x="141235" y="937407"/>
                    <a:pt x="104088" y="966935"/>
                  </a:cubicBezTo>
                  <a:cubicBezTo>
                    <a:pt x="16458" y="1038372"/>
                    <a:pt x="83133" y="1137432"/>
                    <a:pt x="137425" y="1216490"/>
                  </a:cubicBezTo>
                  <a:cubicBezTo>
                    <a:pt x="177430" y="1274592"/>
                    <a:pt x="218388" y="1333648"/>
                    <a:pt x="200290" y="1374605"/>
                  </a:cubicBezTo>
                  <a:cubicBezTo>
                    <a:pt x="157428" y="1473665"/>
                    <a:pt x="26935" y="1456520"/>
                    <a:pt x="25983" y="1456520"/>
                  </a:cubicBezTo>
                  <a:cubicBezTo>
                    <a:pt x="13600" y="1454615"/>
                    <a:pt x="2170" y="1463187"/>
                    <a:pt x="265" y="1475570"/>
                  </a:cubicBezTo>
                  <a:cubicBezTo>
                    <a:pt x="-1640" y="1487952"/>
                    <a:pt x="6933" y="1499382"/>
                    <a:pt x="19315" y="1501287"/>
                  </a:cubicBezTo>
                  <a:cubicBezTo>
                    <a:pt x="28840" y="1502240"/>
                    <a:pt x="39318" y="1503192"/>
                    <a:pt x="50748" y="1503192"/>
                  </a:cubicBezTo>
                  <a:cubicBezTo>
                    <a:pt x="112660" y="1503192"/>
                    <a:pt x="204100" y="1480332"/>
                    <a:pt x="242200" y="1392702"/>
                  </a:cubicBezTo>
                  <a:cubicBezTo>
                    <a:pt x="269823" y="1328885"/>
                    <a:pt x="221245" y="1258400"/>
                    <a:pt x="174573" y="1190773"/>
                  </a:cubicBezTo>
                  <a:cubicBezTo>
                    <a:pt x="113613" y="1102190"/>
                    <a:pt x="80275" y="1045040"/>
                    <a:pt x="131710" y="1003130"/>
                  </a:cubicBezTo>
                  <a:cubicBezTo>
                    <a:pt x="156475" y="983127"/>
                    <a:pt x="178383" y="976460"/>
                    <a:pt x="198385" y="982175"/>
                  </a:cubicBezTo>
                  <a:cubicBezTo>
                    <a:pt x="240295" y="993605"/>
                    <a:pt x="269823" y="1055517"/>
                    <a:pt x="278395" y="1078377"/>
                  </a:cubicBezTo>
                  <a:cubicBezTo>
                    <a:pt x="278395" y="1261257"/>
                    <a:pt x="277443" y="1466998"/>
                    <a:pt x="277443" y="1650830"/>
                  </a:cubicBezTo>
                  <a:cubicBezTo>
                    <a:pt x="283158" y="1659402"/>
                    <a:pt x="277443" y="1669880"/>
                    <a:pt x="281253" y="1678452"/>
                  </a:cubicBezTo>
                  <a:cubicBezTo>
                    <a:pt x="298398" y="1779417"/>
                    <a:pt x="386980" y="1825137"/>
                    <a:pt x="491755" y="1824185"/>
                  </a:cubicBezTo>
                  <a:cubicBezTo>
                    <a:pt x="707020" y="1821327"/>
                    <a:pt x="923238" y="1823232"/>
                    <a:pt x="1138503" y="1823232"/>
                  </a:cubicBezTo>
                  <a:cubicBezTo>
                    <a:pt x="1190890" y="1823232"/>
                    <a:pt x="1242325" y="1825137"/>
                    <a:pt x="1288045" y="1794657"/>
                  </a:cubicBezTo>
                  <a:cubicBezTo>
                    <a:pt x="1295665" y="1791800"/>
                    <a:pt x="1302333" y="1786085"/>
                    <a:pt x="1307095" y="1779417"/>
                  </a:cubicBezTo>
                  <a:cubicBezTo>
                    <a:pt x="1332813" y="1749890"/>
                    <a:pt x="1351863" y="1728935"/>
                    <a:pt x="1359483" y="1689882"/>
                  </a:cubicBezTo>
                  <a:cubicBezTo>
                    <a:pt x="1362340" y="1681310"/>
                    <a:pt x="1360435" y="1672737"/>
                    <a:pt x="1360435" y="1664165"/>
                  </a:cubicBezTo>
                  <a:cubicBezTo>
                    <a:pt x="1360435" y="1462235"/>
                    <a:pt x="1358530" y="1030752"/>
                    <a:pt x="1362340" y="1023132"/>
                  </a:cubicBezTo>
                  <a:cubicBezTo>
                    <a:pt x="1365198" y="1019322"/>
                    <a:pt x="1404250" y="960267"/>
                    <a:pt x="1427110" y="953600"/>
                  </a:cubicBezTo>
                  <a:cubicBezTo>
                    <a:pt x="1448065" y="947885"/>
                    <a:pt x="1469020" y="954552"/>
                    <a:pt x="1493785" y="974555"/>
                  </a:cubicBezTo>
                  <a:cubicBezTo>
                    <a:pt x="1545220" y="1016465"/>
                    <a:pt x="1511883" y="1073615"/>
                    <a:pt x="1450923" y="1162198"/>
                  </a:cubicBezTo>
                  <a:cubicBezTo>
                    <a:pt x="1404250" y="1229825"/>
                    <a:pt x="1355673" y="1300310"/>
                    <a:pt x="1383295" y="1364127"/>
                  </a:cubicBezTo>
                  <a:cubicBezTo>
                    <a:pt x="1421395" y="1452710"/>
                    <a:pt x="1511883" y="1474617"/>
                    <a:pt x="1574748" y="1474617"/>
                  </a:cubicBezTo>
                  <a:cubicBezTo>
                    <a:pt x="1586178" y="1474617"/>
                    <a:pt x="1597608" y="1473665"/>
                    <a:pt x="1606180" y="1472712"/>
                  </a:cubicBezTo>
                  <a:cubicBezTo>
                    <a:pt x="1623325" y="1471760"/>
                    <a:pt x="1631898" y="1460330"/>
                    <a:pt x="1629993" y="1447948"/>
                  </a:cubicBezTo>
                  <a:close/>
                  <a:moveTo>
                    <a:pt x="994675" y="460205"/>
                  </a:moveTo>
                  <a:cubicBezTo>
                    <a:pt x="994675" y="474492"/>
                    <a:pt x="988960" y="476397"/>
                    <a:pt x="977530" y="476397"/>
                  </a:cubicBezTo>
                  <a:cubicBezTo>
                    <a:pt x="926095" y="475445"/>
                    <a:pt x="873708" y="476397"/>
                    <a:pt x="822273" y="476397"/>
                  </a:cubicBezTo>
                  <a:cubicBezTo>
                    <a:pt x="771790" y="476397"/>
                    <a:pt x="722260" y="475445"/>
                    <a:pt x="671778" y="476397"/>
                  </a:cubicBezTo>
                  <a:cubicBezTo>
                    <a:pt x="654633" y="476397"/>
                    <a:pt x="651775" y="471635"/>
                    <a:pt x="651775" y="455442"/>
                  </a:cubicBezTo>
                  <a:cubicBezTo>
                    <a:pt x="652728" y="379242"/>
                    <a:pt x="651775" y="279230"/>
                    <a:pt x="651775" y="203030"/>
                  </a:cubicBezTo>
                  <a:cubicBezTo>
                    <a:pt x="651775" y="107780"/>
                    <a:pt x="727975" y="30627"/>
                    <a:pt x="820368" y="29675"/>
                  </a:cubicBezTo>
                  <a:cubicBezTo>
                    <a:pt x="913713" y="28722"/>
                    <a:pt x="991818" y="103017"/>
                    <a:pt x="993723" y="198267"/>
                  </a:cubicBezTo>
                  <a:cubicBezTo>
                    <a:pt x="995628" y="278277"/>
                    <a:pt x="993723" y="381147"/>
                    <a:pt x="994675" y="460205"/>
                  </a:cubicBezTo>
                  <a:close/>
                </a:path>
              </a:pathLst>
            </a:custGeom>
            <a:solidFill>
              <a:schemeClr val="accent2"/>
            </a:solidFill>
            <a:ln w="9525" cap="flat">
              <a:noFill/>
              <a:prstDash val="solid"/>
              <a:miter/>
            </a:ln>
          </p:spPr>
          <p:txBody>
            <a:bodyPr rtlCol="0" anchor="ctr"/>
            <a:lstStyle/>
            <a:p>
              <a:endParaRPr lang="en-US" dirty="0"/>
            </a:p>
          </p:txBody>
        </p:sp>
        <p:sp>
          <p:nvSpPr>
            <p:cNvPr id="145" name="Freeform: Shape 144"/>
            <p:cNvSpPr/>
            <p:nvPr/>
          </p:nvSpPr>
          <p:spPr>
            <a:xfrm>
              <a:off x="6662363" y="4215264"/>
              <a:ext cx="447675" cy="419100"/>
            </a:xfrm>
            <a:custGeom>
              <a:avLst/>
              <a:gdLst>
                <a:gd name="connsiteX0" fmla="*/ 227648 w 447675"/>
                <a:gd name="connsiteY0" fmla="*/ 390 h 419100"/>
                <a:gd name="connsiteX1" fmla="*/ 434340 w 447675"/>
                <a:gd name="connsiteY1" fmla="*/ 390 h 419100"/>
                <a:gd name="connsiteX2" fmla="*/ 453390 w 447675"/>
                <a:gd name="connsiteY2" fmla="*/ 12773 h 419100"/>
                <a:gd name="connsiteX3" fmla="*/ 450533 w 447675"/>
                <a:gd name="connsiteY3" fmla="*/ 284235 h 419100"/>
                <a:gd name="connsiteX4" fmla="*/ 300990 w 447675"/>
                <a:gd name="connsiteY4" fmla="*/ 420443 h 419100"/>
                <a:gd name="connsiteX5" fmla="*/ 175260 w 447675"/>
                <a:gd name="connsiteY5" fmla="*/ 420443 h 419100"/>
                <a:gd name="connsiteX6" fmla="*/ 953 w 447675"/>
                <a:gd name="connsiteY6" fmla="*/ 249945 h 419100"/>
                <a:gd name="connsiteX7" fmla="*/ 0 w 447675"/>
                <a:gd name="connsiteY7" fmla="*/ 17535 h 419100"/>
                <a:gd name="connsiteX8" fmla="*/ 19050 w 447675"/>
                <a:gd name="connsiteY8" fmla="*/ 390 h 419100"/>
                <a:gd name="connsiteX9" fmla="*/ 227648 w 447675"/>
                <a:gd name="connsiteY9" fmla="*/ 390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7675" h="419100">
                  <a:moveTo>
                    <a:pt x="227648" y="390"/>
                  </a:moveTo>
                  <a:cubicBezTo>
                    <a:pt x="296228" y="390"/>
                    <a:pt x="364808" y="390"/>
                    <a:pt x="434340" y="390"/>
                  </a:cubicBezTo>
                  <a:cubicBezTo>
                    <a:pt x="442913" y="390"/>
                    <a:pt x="453390" y="-3420"/>
                    <a:pt x="453390" y="12773"/>
                  </a:cubicBezTo>
                  <a:cubicBezTo>
                    <a:pt x="452438" y="103260"/>
                    <a:pt x="455295" y="193748"/>
                    <a:pt x="450533" y="284235"/>
                  </a:cubicBezTo>
                  <a:cubicBezTo>
                    <a:pt x="446723" y="361388"/>
                    <a:pt x="379095" y="419490"/>
                    <a:pt x="300990" y="420443"/>
                  </a:cubicBezTo>
                  <a:cubicBezTo>
                    <a:pt x="259080" y="420443"/>
                    <a:pt x="217170" y="420443"/>
                    <a:pt x="175260" y="420443"/>
                  </a:cubicBezTo>
                  <a:cubicBezTo>
                    <a:pt x="74295" y="420443"/>
                    <a:pt x="1905" y="349958"/>
                    <a:pt x="953" y="249945"/>
                  </a:cubicBezTo>
                  <a:cubicBezTo>
                    <a:pt x="0" y="172793"/>
                    <a:pt x="953" y="95640"/>
                    <a:pt x="0" y="17535"/>
                  </a:cubicBezTo>
                  <a:cubicBezTo>
                    <a:pt x="0" y="2295"/>
                    <a:pt x="4763" y="-562"/>
                    <a:pt x="19050" y="390"/>
                  </a:cubicBezTo>
                  <a:cubicBezTo>
                    <a:pt x="88583" y="1343"/>
                    <a:pt x="158115" y="390"/>
                    <a:pt x="227648" y="390"/>
                  </a:cubicBezTo>
                  <a:close/>
                </a:path>
              </a:pathLst>
            </a:custGeom>
            <a:solidFill>
              <a:srgbClr val="FEFEFE"/>
            </a:solidFill>
            <a:ln w="9525" cap="flat">
              <a:noFill/>
              <a:prstDash val="solid"/>
              <a:miter/>
            </a:ln>
          </p:spPr>
          <p:txBody>
            <a:bodyPr rtlCol="0" anchor="ctr"/>
            <a:lstStyle/>
            <a:p>
              <a:endParaRPr lang="en-US"/>
            </a:p>
          </p:txBody>
        </p:sp>
        <p:sp>
          <p:nvSpPr>
            <p:cNvPr id="166" name="Freeform: Shape 165"/>
            <p:cNvSpPr/>
            <p:nvPr/>
          </p:nvSpPr>
          <p:spPr>
            <a:xfrm>
              <a:off x="6687129" y="4236376"/>
              <a:ext cx="400050" cy="371475"/>
            </a:xfrm>
            <a:custGeom>
              <a:avLst/>
              <a:gdLst>
                <a:gd name="connsiteX0" fmla="*/ 235267 w 400050"/>
                <a:gd name="connsiteY0" fmla="*/ 376471 h 371475"/>
                <a:gd name="connsiteX1" fmla="*/ 225742 w 400050"/>
                <a:gd name="connsiteY1" fmla="*/ 366946 h 371475"/>
                <a:gd name="connsiteX2" fmla="*/ 235267 w 400050"/>
                <a:gd name="connsiteY2" fmla="*/ 357421 h 371475"/>
                <a:gd name="connsiteX3" fmla="*/ 264795 w 400050"/>
                <a:gd name="connsiteY3" fmla="*/ 357421 h 371475"/>
                <a:gd name="connsiteX4" fmla="*/ 273367 w 400050"/>
                <a:gd name="connsiteY4" fmla="*/ 357421 h 371475"/>
                <a:gd name="connsiteX5" fmla="*/ 283845 w 400050"/>
                <a:gd name="connsiteY5" fmla="*/ 365994 h 371475"/>
                <a:gd name="connsiteX6" fmla="*/ 275272 w 400050"/>
                <a:gd name="connsiteY6" fmla="*/ 376471 h 371475"/>
                <a:gd name="connsiteX7" fmla="*/ 265747 w 400050"/>
                <a:gd name="connsiteY7" fmla="*/ 376471 h 371475"/>
                <a:gd name="connsiteX8" fmla="*/ 235267 w 400050"/>
                <a:gd name="connsiteY8" fmla="*/ 376471 h 371475"/>
                <a:gd name="connsiteX9" fmla="*/ 235267 w 400050"/>
                <a:gd name="connsiteY9" fmla="*/ 376471 h 371475"/>
                <a:gd name="connsiteX10" fmla="*/ 197167 w 400050"/>
                <a:gd name="connsiteY10" fmla="*/ 376471 h 371475"/>
                <a:gd name="connsiteX11" fmla="*/ 197167 w 400050"/>
                <a:gd name="connsiteY11" fmla="*/ 376471 h 371475"/>
                <a:gd name="connsiteX12" fmla="*/ 159067 w 400050"/>
                <a:gd name="connsiteY12" fmla="*/ 376471 h 371475"/>
                <a:gd name="connsiteX13" fmla="*/ 149542 w 400050"/>
                <a:gd name="connsiteY13" fmla="*/ 366946 h 371475"/>
                <a:gd name="connsiteX14" fmla="*/ 159067 w 400050"/>
                <a:gd name="connsiteY14" fmla="*/ 357421 h 371475"/>
                <a:gd name="connsiteX15" fmla="*/ 159067 w 400050"/>
                <a:gd name="connsiteY15" fmla="*/ 357421 h 371475"/>
                <a:gd name="connsiteX16" fmla="*/ 197167 w 400050"/>
                <a:gd name="connsiteY16" fmla="*/ 357421 h 371475"/>
                <a:gd name="connsiteX17" fmla="*/ 206692 w 400050"/>
                <a:gd name="connsiteY17" fmla="*/ 366946 h 371475"/>
                <a:gd name="connsiteX18" fmla="*/ 197167 w 400050"/>
                <a:gd name="connsiteY18" fmla="*/ 376471 h 371475"/>
                <a:gd name="connsiteX19" fmla="*/ 121920 w 400050"/>
                <a:gd name="connsiteY19" fmla="*/ 372661 h 371475"/>
                <a:gd name="connsiteX20" fmla="*/ 120015 w 400050"/>
                <a:gd name="connsiteY20" fmla="*/ 372661 h 371475"/>
                <a:gd name="connsiteX21" fmla="*/ 81915 w 400050"/>
                <a:gd name="connsiteY21" fmla="*/ 359326 h 371475"/>
                <a:gd name="connsiteX22" fmla="*/ 78105 w 400050"/>
                <a:gd name="connsiteY22" fmla="*/ 346944 h 371475"/>
                <a:gd name="connsiteX23" fmla="*/ 90488 w 400050"/>
                <a:gd name="connsiteY23" fmla="*/ 343134 h 371475"/>
                <a:gd name="connsiteX24" fmla="*/ 123825 w 400050"/>
                <a:gd name="connsiteY24" fmla="*/ 355516 h 371475"/>
                <a:gd name="connsiteX25" fmla="*/ 131445 w 400050"/>
                <a:gd name="connsiteY25" fmla="*/ 366946 h 371475"/>
                <a:gd name="connsiteX26" fmla="*/ 121920 w 400050"/>
                <a:gd name="connsiteY26" fmla="*/ 372661 h 371475"/>
                <a:gd name="connsiteX27" fmla="*/ 310515 w 400050"/>
                <a:gd name="connsiteY27" fmla="*/ 367899 h 371475"/>
                <a:gd name="connsiteX28" fmla="*/ 301942 w 400050"/>
                <a:gd name="connsiteY28" fmla="*/ 361231 h 371475"/>
                <a:gd name="connsiteX29" fmla="*/ 307658 w 400050"/>
                <a:gd name="connsiteY29" fmla="*/ 348849 h 371475"/>
                <a:gd name="connsiteX30" fmla="*/ 338138 w 400050"/>
                <a:gd name="connsiteY30" fmla="*/ 331704 h 371475"/>
                <a:gd name="connsiteX31" fmla="*/ 351472 w 400050"/>
                <a:gd name="connsiteY31" fmla="*/ 333609 h 371475"/>
                <a:gd name="connsiteX32" fmla="*/ 349567 w 400050"/>
                <a:gd name="connsiteY32" fmla="*/ 346944 h 371475"/>
                <a:gd name="connsiteX33" fmla="*/ 314325 w 400050"/>
                <a:gd name="connsiteY33" fmla="*/ 366946 h 371475"/>
                <a:gd name="connsiteX34" fmla="*/ 310515 w 400050"/>
                <a:gd name="connsiteY34" fmla="*/ 367899 h 371475"/>
                <a:gd name="connsiteX35" fmla="*/ 54292 w 400050"/>
                <a:gd name="connsiteY35" fmla="*/ 338371 h 371475"/>
                <a:gd name="connsiteX36" fmla="*/ 47625 w 400050"/>
                <a:gd name="connsiteY36" fmla="*/ 335514 h 371475"/>
                <a:gd name="connsiteX37" fmla="*/ 21908 w 400050"/>
                <a:gd name="connsiteY37" fmla="*/ 304081 h 371475"/>
                <a:gd name="connsiteX38" fmla="*/ 24765 w 400050"/>
                <a:gd name="connsiteY38" fmla="*/ 290746 h 371475"/>
                <a:gd name="connsiteX39" fmla="*/ 38100 w 400050"/>
                <a:gd name="connsiteY39" fmla="*/ 293604 h 371475"/>
                <a:gd name="connsiteX40" fmla="*/ 60008 w 400050"/>
                <a:gd name="connsiteY40" fmla="*/ 321226 h 371475"/>
                <a:gd name="connsiteX41" fmla="*/ 60008 w 400050"/>
                <a:gd name="connsiteY41" fmla="*/ 334561 h 371475"/>
                <a:gd name="connsiteX42" fmla="*/ 54292 w 400050"/>
                <a:gd name="connsiteY42" fmla="*/ 338371 h 371475"/>
                <a:gd name="connsiteX43" fmla="*/ 370522 w 400050"/>
                <a:gd name="connsiteY43" fmla="*/ 322179 h 371475"/>
                <a:gd name="connsiteX44" fmla="*/ 364808 w 400050"/>
                <a:gd name="connsiteY44" fmla="*/ 320274 h 371475"/>
                <a:gd name="connsiteX45" fmla="*/ 362903 w 400050"/>
                <a:gd name="connsiteY45" fmla="*/ 306939 h 371475"/>
                <a:gd name="connsiteX46" fmla="*/ 378142 w 400050"/>
                <a:gd name="connsiteY46" fmla="*/ 275506 h 371475"/>
                <a:gd name="connsiteX47" fmla="*/ 389572 w 400050"/>
                <a:gd name="connsiteY47" fmla="*/ 268839 h 371475"/>
                <a:gd name="connsiteX48" fmla="*/ 396240 w 400050"/>
                <a:gd name="connsiteY48" fmla="*/ 280269 h 371475"/>
                <a:gd name="connsiteX49" fmla="*/ 378142 w 400050"/>
                <a:gd name="connsiteY49" fmla="*/ 317416 h 371475"/>
                <a:gd name="connsiteX50" fmla="*/ 370522 w 400050"/>
                <a:gd name="connsiteY50" fmla="*/ 322179 h 371475"/>
                <a:gd name="connsiteX51" fmla="*/ 16192 w 400050"/>
                <a:gd name="connsiteY51" fmla="*/ 273601 h 371475"/>
                <a:gd name="connsiteX52" fmla="*/ 6667 w 400050"/>
                <a:gd name="connsiteY52" fmla="*/ 266934 h 371475"/>
                <a:gd name="connsiteX53" fmla="*/ 953 w 400050"/>
                <a:gd name="connsiteY53" fmla="*/ 226929 h 371475"/>
                <a:gd name="connsiteX54" fmla="*/ 10478 w 400050"/>
                <a:gd name="connsiteY54" fmla="*/ 217404 h 371475"/>
                <a:gd name="connsiteX55" fmla="*/ 20003 w 400050"/>
                <a:gd name="connsiteY55" fmla="*/ 226929 h 371475"/>
                <a:gd name="connsiteX56" fmla="*/ 25717 w 400050"/>
                <a:gd name="connsiteY56" fmla="*/ 262171 h 371475"/>
                <a:gd name="connsiteX57" fmla="*/ 19050 w 400050"/>
                <a:gd name="connsiteY57" fmla="*/ 273601 h 371475"/>
                <a:gd name="connsiteX58" fmla="*/ 16192 w 400050"/>
                <a:gd name="connsiteY58" fmla="*/ 273601 h 371475"/>
                <a:gd name="connsiteX59" fmla="*/ 392430 w 400050"/>
                <a:gd name="connsiteY59" fmla="*/ 250741 h 371475"/>
                <a:gd name="connsiteX60" fmla="*/ 392430 w 400050"/>
                <a:gd name="connsiteY60" fmla="*/ 250741 h 371475"/>
                <a:gd name="connsiteX61" fmla="*/ 382905 w 400050"/>
                <a:gd name="connsiteY61" fmla="*/ 241216 h 371475"/>
                <a:gd name="connsiteX62" fmla="*/ 383858 w 400050"/>
                <a:gd name="connsiteY62" fmla="*/ 203116 h 371475"/>
                <a:gd name="connsiteX63" fmla="*/ 393383 w 400050"/>
                <a:gd name="connsiteY63" fmla="*/ 193591 h 371475"/>
                <a:gd name="connsiteX64" fmla="*/ 393383 w 400050"/>
                <a:gd name="connsiteY64" fmla="*/ 193591 h 371475"/>
                <a:gd name="connsiteX65" fmla="*/ 402908 w 400050"/>
                <a:gd name="connsiteY65" fmla="*/ 203116 h 371475"/>
                <a:gd name="connsiteX66" fmla="*/ 401955 w 400050"/>
                <a:gd name="connsiteY66" fmla="*/ 241216 h 371475"/>
                <a:gd name="connsiteX67" fmla="*/ 392430 w 400050"/>
                <a:gd name="connsiteY67" fmla="*/ 250741 h 371475"/>
                <a:gd name="connsiteX68" fmla="*/ 9525 w 400050"/>
                <a:gd name="connsiteY68" fmla="*/ 197401 h 371475"/>
                <a:gd name="connsiteX69" fmla="*/ 0 w 400050"/>
                <a:gd name="connsiteY69" fmla="*/ 187876 h 371475"/>
                <a:gd name="connsiteX70" fmla="*/ 0 w 400050"/>
                <a:gd name="connsiteY70" fmla="*/ 158349 h 371475"/>
                <a:gd name="connsiteX71" fmla="*/ 0 w 400050"/>
                <a:gd name="connsiteY71" fmla="*/ 149776 h 371475"/>
                <a:gd name="connsiteX72" fmla="*/ 9525 w 400050"/>
                <a:gd name="connsiteY72" fmla="*/ 140251 h 371475"/>
                <a:gd name="connsiteX73" fmla="*/ 19050 w 400050"/>
                <a:gd name="connsiteY73" fmla="*/ 149776 h 371475"/>
                <a:gd name="connsiteX74" fmla="*/ 19050 w 400050"/>
                <a:gd name="connsiteY74" fmla="*/ 158349 h 371475"/>
                <a:gd name="connsiteX75" fmla="*/ 19050 w 400050"/>
                <a:gd name="connsiteY75" fmla="*/ 187876 h 371475"/>
                <a:gd name="connsiteX76" fmla="*/ 9525 w 400050"/>
                <a:gd name="connsiteY76" fmla="*/ 197401 h 371475"/>
                <a:gd name="connsiteX77" fmla="*/ 9525 w 400050"/>
                <a:gd name="connsiteY77" fmla="*/ 197401 h 371475"/>
                <a:gd name="connsiteX78" fmla="*/ 394335 w 400050"/>
                <a:gd name="connsiteY78" fmla="*/ 174541 h 371475"/>
                <a:gd name="connsiteX79" fmla="*/ 394335 w 400050"/>
                <a:gd name="connsiteY79" fmla="*/ 174541 h 371475"/>
                <a:gd name="connsiteX80" fmla="*/ 384810 w 400050"/>
                <a:gd name="connsiteY80" fmla="*/ 165016 h 371475"/>
                <a:gd name="connsiteX81" fmla="*/ 384810 w 400050"/>
                <a:gd name="connsiteY81" fmla="*/ 131679 h 371475"/>
                <a:gd name="connsiteX82" fmla="*/ 384810 w 400050"/>
                <a:gd name="connsiteY82" fmla="*/ 126916 h 371475"/>
                <a:gd name="connsiteX83" fmla="*/ 394335 w 400050"/>
                <a:gd name="connsiteY83" fmla="*/ 117391 h 371475"/>
                <a:gd name="connsiteX84" fmla="*/ 403860 w 400050"/>
                <a:gd name="connsiteY84" fmla="*/ 126916 h 371475"/>
                <a:gd name="connsiteX85" fmla="*/ 403860 w 400050"/>
                <a:gd name="connsiteY85" fmla="*/ 131679 h 371475"/>
                <a:gd name="connsiteX86" fmla="*/ 403860 w 400050"/>
                <a:gd name="connsiteY86" fmla="*/ 165016 h 371475"/>
                <a:gd name="connsiteX87" fmla="*/ 394335 w 400050"/>
                <a:gd name="connsiteY87" fmla="*/ 174541 h 371475"/>
                <a:gd name="connsiteX88" fmla="*/ 9525 w 400050"/>
                <a:gd name="connsiteY88" fmla="*/ 121201 h 371475"/>
                <a:gd name="connsiteX89" fmla="*/ 9525 w 400050"/>
                <a:gd name="connsiteY89" fmla="*/ 121201 h 371475"/>
                <a:gd name="connsiteX90" fmla="*/ 0 w 400050"/>
                <a:gd name="connsiteY90" fmla="*/ 111676 h 371475"/>
                <a:gd name="connsiteX91" fmla="*/ 0 w 400050"/>
                <a:gd name="connsiteY91" fmla="*/ 73576 h 371475"/>
                <a:gd name="connsiteX92" fmla="*/ 9525 w 400050"/>
                <a:gd name="connsiteY92" fmla="*/ 64051 h 371475"/>
                <a:gd name="connsiteX93" fmla="*/ 19050 w 400050"/>
                <a:gd name="connsiteY93" fmla="*/ 73576 h 371475"/>
                <a:gd name="connsiteX94" fmla="*/ 19050 w 400050"/>
                <a:gd name="connsiteY94" fmla="*/ 111676 h 371475"/>
                <a:gd name="connsiteX95" fmla="*/ 9525 w 400050"/>
                <a:gd name="connsiteY95" fmla="*/ 121201 h 371475"/>
                <a:gd name="connsiteX96" fmla="*/ 394335 w 400050"/>
                <a:gd name="connsiteY96" fmla="*/ 98341 h 371475"/>
                <a:gd name="connsiteX97" fmla="*/ 384810 w 400050"/>
                <a:gd name="connsiteY97" fmla="*/ 88816 h 371475"/>
                <a:gd name="connsiteX98" fmla="*/ 384810 w 400050"/>
                <a:gd name="connsiteY98" fmla="*/ 65956 h 371475"/>
                <a:gd name="connsiteX99" fmla="*/ 384810 w 400050"/>
                <a:gd name="connsiteY99" fmla="*/ 50716 h 371475"/>
                <a:gd name="connsiteX100" fmla="*/ 394335 w 400050"/>
                <a:gd name="connsiteY100" fmla="*/ 41191 h 371475"/>
                <a:gd name="connsiteX101" fmla="*/ 394335 w 400050"/>
                <a:gd name="connsiteY101" fmla="*/ 41191 h 371475"/>
                <a:gd name="connsiteX102" fmla="*/ 403860 w 400050"/>
                <a:gd name="connsiteY102" fmla="*/ 50716 h 371475"/>
                <a:gd name="connsiteX103" fmla="*/ 403860 w 400050"/>
                <a:gd name="connsiteY103" fmla="*/ 65956 h 371475"/>
                <a:gd name="connsiteX104" fmla="*/ 403860 w 400050"/>
                <a:gd name="connsiteY104" fmla="*/ 88816 h 371475"/>
                <a:gd name="connsiteX105" fmla="*/ 394335 w 400050"/>
                <a:gd name="connsiteY105" fmla="*/ 98341 h 371475"/>
                <a:gd name="connsiteX106" fmla="*/ 394335 w 400050"/>
                <a:gd name="connsiteY106" fmla="*/ 98341 h 371475"/>
                <a:gd name="connsiteX107" fmla="*/ 9525 w 400050"/>
                <a:gd name="connsiteY107" fmla="*/ 45001 h 371475"/>
                <a:gd name="connsiteX108" fmla="*/ 0 w 400050"/>
                <a:gd name="connsiteY108" fmla="*/ 35476 h 371475"/>
                <a:gd name="connsiteX109" fmla="*/ 0 w 400050"/>
                <a:gd name="connsiteY109" fmla="*/ 24999 h 371475"/>
                <a:gd name="connsiteX110" fmla="*/ 24765 w 400050"/>
                <a:gd name="connsiteY110" fmla="*/ 234 h 371475"/>
                <a:gd name="connsiteX111" fmla="*/ 26670 w 400050"/>
                <a:gd name="connsiteY111" fmla="*/ 234 h 371475"/>
                <a:gd name="connsiteX112" fmla="*/ 36195 w 400050"/>
                <a:gd name="connsiteY112" fmla="*/ 9759 h 371475"/>
                <a:gd name="connsiteX113" fmla="*/ 26670 w 400050"/>
                <a:gd name="connsiteY113" fmla="*/ 19284 h 371475"/>
                <a:gd name="connsiteX114" fmla="*/ 25717 w 400050"/>
                <a:gd name="connsiteY114" fmla="*/ 19284 h 371475"/>
                <a:gd name="connsiteX115" fmla="*/ 20003 w 400050"/>
                <a:gd name="connsiteY115" fmla="*/ 19284 h 371475"/>
                <a:gd name="connsiteX116" fmla="*/ 20003 w 400050"/>
                <a:gd name="connsiteY116" fmla="*/ 24046 h 371475"/>
                <a:gd name="connsiteX117" fmla="*/ 20003 w 400050"/>
                <a:gd name="connsiteY117" fmla="*/ 35476 h 371475"/>
                <a:gd name="connsiteX118" fmla="*/ 9525 w 400050"/>
                <a:gd name="connsiteY118" fmla="*/ 45001 h 371475"/>
                <a:gd name="connsiteX119" fmla="*/ 9525 w 400050"/>
                <a:gd name="connsiteY119" fmla="*/ 45001 h 371475"/>
                <a:gd name="connsiteX120" fmla="*/ 392430 w 400050"/>
                <a:gd name="connsiteY120" fmla="*/ 22141 h 371475"/>
                <a:gd name="connsiteX121" fmla="*/ 385763 w 400050"/>
                <a:gd name="connsiteY121" fmla="*/ 19284 h 371475"/>
                <a:gd name="connsiteX122" fmla="*/ 382905 w 400050"/>
                <a:gd name="connsiteY122" fmla="*/ 19284 h 371475"/>
                <a:gd name="connsiteX123" fmla="*/ 379095 w 400050"/>
                <a:gd name="connsiteY123" fmla="*/ 19284 h 371475"/>
                <a:gd name="connsiteX124" fmla="*/ 356235 w 400050"/>
                <a:gd name="connsiteY124" fmla="*/ 19284 h 371475"/>
                <a:gd name="connsiteX125" fmla="*/ 346710 w 400050"/>
                <a:gd name="connsiteY125" fmla="*/ 9759 h 371475"/>
                <a:gd name="connsiteX126" fmla="*/ 356235 w 400050"/>
                <a:gd name="connsiteY126" fmla="*/ 234 h 371475"/>
                <a:gd name="connsiteX127" fmla="*/ 356235 w 400050"/>
                <a:gd name="connsiteY127" fmla="*/ 234 h 371475"/>
                <a:gd name="connsiteX128" fmla="*/ 379095 w 400050"/>
                <a:gd name="connsiteY128" fmla="*/ 234 h 371475"/>
                <a:gd name="connsiteX129" fmla="*/ 381953 w 400050"/>
                <a:gd name="connsiteY129" fmla="*/ 234 h 371475"/>
                <a:gd name="connsiteX130" fmla="*/ 401003 w 400050"/>
                <a:gd name="connsiteY130" fmla="*/ 6901 h 371475"/>
                <a:gd name="connsiteX131" fmla="*/ 398145 w 400050"/>
                <a:gd name="connsiteY131" fmla="*/ 20236 h 371475"/>
                <a:gd name="connsiteX132" fmla="*/ 392430 w 400050"/>
                <a:gd name="connsiteY132" fmla="*/ 22141 h 371475"/>
                <a:gd name="connsiteX133" fmla="*/ 102870 w 400050"/>
                <a:gd name="connsiteY133" fmla="*/ 20236 h 371475"/>
                <a:gd name="connsiteX134" fmla="*/ 102870 w 400050"/>
                <a:gd name="connsiteY134" fmla="*/ 20236 h 371475"/>
                <a:gd name="connsiteX135" fmla="*/ 64770 w 400050"/>
                <a:gd name="connsiteY135" fmla="*/ 20236 h 371475"/>
                <a:gd name="connsiteX136" fmla="*/ 55245 w 400050"/>
                <a:gd name="connsiteY136" fmla="*/ 10711 h 371475"/>
                <a:gd name="connsiteX137" fmla="*/ 64770 w 400050"/>
                <a:gd name="connsiteY137" fmla="*/ 1186 h 371475"/>
                <a:gd name="connsiteX138" fmla="*/ 64770 w 400050"/>
                <a:gd name="connsiteY138" fmla="*/ 1186 h 371475"/>
                <a:gd name="connsiteX139" fmla="*/ 102870 w 400050"/>
                <a:gd name="connsiteY139" fmla="*/ 1186 h 371475"/>
                <a:gd name="connsiteX140" fmla="*/ 112395 w 400050"/>
                <a:gd name="connsiteY140" fmla="*/ 10711 h 371475"/>
                <a:gd name="connsiteX141" fmla="*/ 102870 w 400050"/>
                <a:gd name="connsiteY141" fmla="*/ 20236 h 371475"/>
                <a:gd name="connsiteX142" fmla="*/ 140970 w 400050"/>
                <a:gd name="connsiteY142" fmla="*/ 20236 h 371475"/>
                <a:gd name="connsiteX143" fmla="*/ 131445 w 400050"/>
                <a:gd name="connsiteY143" fmla="*/ 10711 h 371475"/>
                <a:gd name="connsiteX144" fmla="*/ 140970 w 400050"/>
                <a:gd name="connsiteY144" fmla="*/ 1186 h 371475"/>
                <a:gd name="connsiteX145" fmla="*/ 179070 w 400050"/>
                <a:gd name="connsiteY145" fmla="*/ 1186 h 371475"/>
                <a:gd name="connsiteX146" fmla="*/ 179070 w 400050"/>
                <a:gd name="connsiteY146" fmla="*/ 1186 h 371475"/>
                <a:gd name="connsiteX147" fmla="*/ 188595 w 400050"/>
                <a:gd name="connsiteY147" fmla="*/ 10711 h 371475"/>
                <a:gd name="connsiteX148" fmla="*/ 179070 w 400050"/>
                <a:gd name="connsiteY148" fmla="*/ 20236 h 371475"/>
                <a:gd name="connsiteX149" fmla="*/ 140970 w 400050"/>
                <a:gd name="connsiteY149" fmla="*/ 20236 h 371475"/>
                <a:gd name="connsiteX150" fmla="*/ 140970 w 400050"/>
                <a:gd name="connsiteY150" fmla="*/ 20236 h 371475"/>
                <a:gd name="connsiteX151" fmla="*/ 202883 w 400050"/>
                <a:gd name="connsiteY151" fmla="*/ 20236 h 371475"/>
                <a:gd name="connsiteX152" fmla="*/ 193358 w 400050"/>
                <a:gd name="connsiteY152" fmla="*/ 10711 h 371475"/>
                <a:gd name="connsiteX153" fmla="*/ 202883 w 400050"/>
                <a:gd name="connsiteY153" fmla="*/ 1186 h 371475"/>
                <a:gd name="connsiteX154" fmla="*/ 240983 w 400050"/>
                <a:gd name="connsiteY154" fmla="*/ 1186 h 371475"/>
                <a:gd name="connsiteX155" fmla="*/ 240983 w 400050"/>
                <a:gd name="connsiteY155" fmla="*/ 1186 h 371475"/>
                <a:gd name="connsiteX156" fmla="*/ 250508 w 400050"/>
                <a:gd name="connsiteY156" fmla="*/ 10711 h 371475"/>
                <a:gd name="connsiteX157" fmla="*/ 240983 w 400050"/>
                <a:gd name="connsiteY157" fmla="*/ 20236 h 371475"/>
                <a:gd name="connsiteX158" fmla="*/ 202883 w 400050"/>
                <a:gd name="connsiteY158" fmla="*/ 20236 h 371475"/>
                <a:gd name="connsiteX159" fmla="*/ 317183 w 400050"/>
                <a:gd name="connsiteY159" fmla="*/ 20236 h 371475"/>
                <a:gd name="connsiteX160" fmla="*/ 279083 w 400050"/>
                <a:gd name="connsiteY160" fmla="*/ 20236 h 371475"/>
                <a:gd name="connsiteX161" fmla="*/ 269558 w 400050"/>
                <a:gd name="connsiteY161" fmla="*/ 10711 h 371475"/>
                <a:gd name="connsiteX162" fmla="*/ 279083 w 400050"/>
                <a:gd name="connsiteY162" fmla="*/ 1186 h 371475"/>
                <a:gd name="connsiteX163" fmla="*/ 317183 w 400050"/>
                <a:gd name="connsiteY163" fmla="*/ 1186 h 371475"/>
                <a:gd name="connsiteX164" fmla="*/ 326708 w 400050"/>
                <a:gd name="connsiteY164" fmla="*/ 10711 h 371475"/>
                <a:gd name="connsiteX165" fmla="*/ 317183 w 400050"/>
                <a:gd name="connsiteY165" fmla="*/ 20236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Lst>
              <a:rect l="l" t="t" r="r" b="b"/>
              <a:pathLst>
                <a:path w="400050" h="371475">
                  <a:moveTo>
                    <a:pt x="235267" y="376471"/>
                  </a:moveTo>
                  <a:cubicBezTo>
                    <a:pt x="229553" y="376471"/>
                    <a:pt x="225742" y="372661"/>
                    <a:pt x="225742" y="366946"/>
                  </a:cubicBezTo>
                  <a:cubicBezTo>
                    <a:pt x="225742" y="361231"/>
                    <a:pt x="229553" y="357421"/>
                    <a:pt x="235267" y="357421"/>
                  </a:cubicBezTo>
                  <a:cubicBezTo>
                    <a:pt x="244792" y="357421"/>
                    <a:pt x="254317" y="357421"/>
                    <a:pt x="264795" y="357421"/>
                  </a:cubicBezTo>
                  <a:cubicBezTo>
                    <a:pt x="267653" y="357421"/>
                    <a:pt x="270510" y="357421"/>
                    <a:pt x="273367" y="357421"/>
                  </a:cubicBezTo>
                  <a:cubicBezTo>
                    <a:pt x="278130" y="357421"/>
                    <a:pt x="282892" y="361231"/>
                    <a:pt x="283845" y="365994"/>
                  </a:cubicBezTo>
                  <a:cubicBezTo>
                    <a:pt x="283845" y="371709"/>
                    <a:pt x="280035" y="375519"/>
                    <a:pt x="275272" y="376471"/>
                  </a:cubicBezTo>
                  <a:cubicBezTo>
                    <a:pt x="272415" y="376471"/>
                    <a:pt x="268605" y="376471"/>
                    <a:pt x="265747" y="376471"/>
                  </a:cubicBezTo>
                  <a:cubicBezTo>
                    <a:pt x="255270" y="376471"/>
                    <a:pt x="244792" y="376471"/>
                    <a:pt x="235267" y="376471"/>
                  </a:cubicBezTo>
                  <a:lnTo>
                    <a:pt x="235267" y="376471"/>
                  </a:lnTo>
                  <a:close/>
                  <a:moveTo>
                    <a:pt x="197167" y="376471"/>
                  </a:moveTo>
                  <a:lnTo>
                    <a:pt x="197167" y="376471"/>
                  </a:lnTo>
                  <a:lnTo>
                    <a:pt x="159067" y="376471"/>
                  </a:lnTo>
                  <a:cubicBezTo>
                    <a:pt x="153353" y="376471"/>
                    <a:pt x="149542" y="372661"/>
                    <a:pt x="149542" y="366946"/>
                  </a:cubicBezTo>
                  <a:cubicBezTo>
                    <a:pt x="149542" y="361231"/>
                    <a:pt x="153353" y="357421"/>
                    <a:pt x="159067" y="357421"/>
                  </a:cubicBezTo>
                  <a:cubicBezTo>
                    <a:pt x="159067" y="357421"/>
                    <a:pt x="159067" y="357421"/>
                    <a:pt x="159067" y="357421"/>
                  </a:cubicBezTo>
                  <a:lnTo>
                    <a:pt x="197167" y="357421"/>
                  </a:lnTo>
                  <a:cubicBezTo>
                    <a:pt x="202883" y="357421"/>
                    <a:pt x="206692" y="361231"/>
                    <a:pt x="206692" y="366946"/>
                  </a:cubicBezTo>
                  <a:cubicBezTo>
                    <a:pt x="206692" y="371709"/>
                    <a:pt x="202883" y="376471"/>
                    <a:pt x="197167" y="376471"/>
                  </a:cubicBezTo>
                  <a:close/>
                  <a:moveTo>
                    <a:pt x="121920" y="372661"/>
                  </a:moveTo>
                  <a:cubicBezTo>
                    <a:pt x="120967" y="372661"/>
                    <a:pt x="120967" y="372661"/>
                    <a:pt x="120015" y="372661"/>
                  </a:cubicBezTo>
                  <a:cubicBezTo>
                    <a:pt x="106680" y="369804"/>
                    <a:pt x="93345" y="365041"/>
                    <a:pt x="81915" y="359326"/>
                  </a:cubicBezTo>
                  <a:cubicBezTo>
                    <a:pt x="77153" y="356469"/>
                    <a:pt x="75247" y="350754"/>
                    <a:pt x="78105" y="346944"/>
                  </a:cubicBezTo>
                  <a:cubicBezTo>
                    <a:pt x="80963" y="342181"/>
                    <a:pt x="86678" y="340276"/>
                    <a:pt x="90488" y="343134"/>
                  </a:cubicBezTo>
                  <a:cubicBezTo>
                    <a:pt x="100965" y="348849"/>
                    <a:pt x="112395" y="352659"/>
                    <a:pt x="123825" y="355516"/>
                  </a:cubicBezTo>
                  <a:cubicBezTo>
                    <a:pt x="128588" y="356469"/>
                    <a:pt x="132397" y="362184"/>
                    <a:pt x="131445" y="366946"/>
                  </a:cubicBezTo>
                  <a:cubicBezTo>
                    <a:pt x="129540" y="369804"/>
                    <a:pt x="125730" y="372661"/>
                    <a:pt x="121920" y="372661"/>
                  </a:cubicBezTo>
                  <a:close/>
                  <a:moveTo>
                    <a:pt x="310515" y="367899"/>
                  </a:moveTo>
                  <a:cubicBezTo>
                    <a:pt x="306705" y="367899"/>
                    <a:pt x="302895" y="365994"/>
                    <a:pt x="301942" y="361231"/>
                  </a:cubicBezTo>
                  <a:cubicBezTo>
                    <a:pt x="300038" y="356469"/>
                    <a:pt x="302895" y="350754"/>
                    <a:pt x="307658" y="348849"/>
                  </a:cubicBezTo>
                  <a:cubicBezTo>
                    <a:pt x="319088" y="345039"/>
                    <a:pt x="329565" y="339324"/>
                    <a:pt x="338138" y="331704"/>
                  </a:cubicBezTo>
                  <a:cubicBezTo>
                    <a:pt x="341947" y="328846"/>
                    <a:pt x="348615" y="329799"/>
                    <a:pt x="351472" y="333609"/>
                  </a:cubicBezTo>
                  <a:cubicBezTo>
                    <a:pt x="354330" y="337419"/>
                    <a:pt x="353378" y="344086"/>
                    <a:pt x="349567" y="346944"/>
                  </a:cubicBezTo>
                  <a:cubicBezTo>
                    <a:pt x="339090" y="355516"/>
                    <a:pt x="326708" y="362184"/>
                    <a:pt x="314325" y="366946"/>
                  </a:cubicBezTo>
                  <a:cubicBezTo>
                    <a:pt x="313372" y="367899"/>
                    <a:pt x="311467" y="367899"/>
                    <a:pt x="310515" y="367899"/>
                  </a:cubicBezTo>
                  <a:close/>
                  <a:moveTo>
                    <a:pt x="54292" y="338371"/>
                  </a:moveTo>
                  <a:cubicBezTo>
                    <a:pt x="52388" y="338371"/>
                    <a:pt x="49530" y="337419"/>
                    <a:pt x="47625" y="335514"/>
                  </a:cubicBezTo>
                  <a:cubicBezTo>
                    <a:pt x="38100" y="325989"/>
                    <a:pt x="29528" y="315511"/>
                    <a:pt x="21908" y="304081"/>
                  </a:cubicBezTo>
                  <a:cubicBezTo>
                    <a:pt x="19050" y="299319"/>
                    <a:pt x="20955" y="293604"/>
                    <a:pt x="24765" y="290746"/>
                  </a:cubicBezTo>
                  <a:cubicBezTo>
                    <a:pt x="29528" y="287889"/>
                    <a:pt x="35242" y="289794"/>
                    <a:pt x="38100" y="293604"/>
                  </a:cubicBezTo>
                  <a:cubicBezTo>
                    <a:pt x="43815" y="304081"/>
                    <a:pt x="51435" y="312654"/>
                    <a:pt x="60008" y="321226"/>
                  </a:cubicBezTo>
                  <a:cubicBezTo>
                    <a:pt x="63817" y="325036"/>
                    <a:pt x="63817" y="330751"/>
                    <a:pt x="60008" y="334561"/>
                  </a:cubicBezTo>
                  <a:cubicBezTo>
                    <a:pt x="60008" y="337419"/>
                    <a:pt x="57150" y="338371"/>
                    <a:pt x="54292" y="338371"/>
                  </a:cubicBezTo>
                  <a:close/>
                  <a:moveTo>
                    <a:pt x="370522" y="322179"/>
                  </a:moveTo>
                  <a:cubicBezTo>
                    <a:pt x="368617" y="322179"/>
                    <a:pt x="366713" y="321226"/>
                    <a:pt x="364808" y="320274"/>
                  </a:cubicBezTo>
                  <a:cubicBezTo>
                    <a:pt x="360045" y="317416"/>
                    <a:pt x="359092" y="311701"/>
                    <a:pt x="362903" y="306939"/>
                  </a:cubicBezTo>
                  <a:cubicBezTo>
                    <a:pt x="369570" y="297414"/>
                    <a:pt x="375285" y="286936"/>
                    <a:pt x="378142" y="275506"/>
                  </a:cubicBezTo>
                  <a:cubicBezTo>
                    <a:pt x="380047" y="270744"/>
                    <a:pt x="384810" y="267886"/>
                    <a:pt x="389572" y="268839"/>
                  </a:cubicBezTo>
                  <a:cubicBezTo>
                    <a:pt x="394335" y="270744"/>
                    <a:pt x="397192" y="275506"/>
                    <a:pt x="396240" y="280269"/>
                  </a:cubicBezTo>
                  <a:cubicBezTo>
                    <a:pt x="392430" y="293604"/>
                    <a:pt x="386715" y="305986"/>
                    <a:pt x="378142" y="317416"/>
                  </a:cubicBezTo>
                  <a:cubicBezTo>
                    <a:pt x="376238" y="321226"/>
                    <a:pt x="373380" y="322179"/>
                    <a:pt x="370522" y="322179"/>
                  </a:cubicBezTo>
                  <a:close/>
                  <a:moveTo>
                    <a:pt x="16192" y="273601"/>
                  </a:moveTo>
                  <a:cubicBezTo>
                    <a:pt x="12383" y="273601"/>
                    <a:pt x="8572" y="270744"/>
                    <a:pt x="6667" y="266934"/>
                  </a:cubicBezTo>
                  <a:cubicBezTo>
                    <a:pt x="2858" y="254551"/>
                    <a:pt x="953" y="241216"/>
                    <a:pt x="953" y="226929"/>
                  </a:cubicBezTo>
                  <a:cubicBezTo>
                    <a:pt x="953" y="221214"/>
                    <a:pt x="4763" y="217404"/>
                    <a:pt x="10478" y="217404"/>
                  </a:cubicBezTo>
                  <a:cubicBezTo>
                    <a:pt x="15240" y="217404"/>
                    <a:pt x="20003" y="221214"/>
                    <a:pt x="20003" y="226929"/>
                  </a:cubicBezTo>
                  <a:cubicBezTo>
                    <a:pt x="20003" y="239311"/>
                    <a:pt x="21908" y="250741"/>
                    <a:pt x="25717" y="262171"/>
                  </a:cubicBezTo>
                  <a:cubicBezTo>
                    <a:pt x="26670" y="266934"/>
                    <a:pt x="23813" y="272649"/>
                    <a:pt x="19050" y="273601"/>
                  </a:cubicBezTo>
                  <a:cubicBezTo>
                    <a:pt x="17145" y="273601"/>
                    <a:pt x="17145" y="273601"/>
                    <a:pt x="16192" y="273601"/>
                  </a:cubicBezTo>
                  <a:close/>
                  <a:moveTo>
                    <a:pt x="392430" y="250741"/>
                  </a:moveTo>
                  <a:cubicBezTo>
                    <a:pt x="392430" y="250741"/>
                    <a:pt x="392430" y="250741"/>
                    <a:pt x="392430" y="250741"/>
                  </a:cubicBezTo>
                  <a:cubicBezTo>
                    <a:pt x="386715" y="250741"/>
                    <a:pt x="382905" y="245979"/>
                    <a:pt x="382905" y="241216"/>
                  </a:cubicBezTo>
                  <a:cubicBezTo>
                    <a:pt x="383858" y="228834"/>
                    <a:pt x="383858" y="215499"/>
                    <a:pt x="383858" y="203116"/>
                  </a:cubicBezTo>
                  <a:cubicBezTo>
                    <a:pt x="383858" y="198354"/>
                    <a:pt x="388620" y="193591"/>
                    <a:pt x="393383" y="193591"/>
                  </a:cubicBezTo>
                  <a:cubicBezTo>
                    <a:pt x="393383" y="193591"/>
                    <a:pt x="393383" y="193591"/>
                    <a:pt x="393383" y="193591"/>
                  </a:cubicBezTo>
                  <a:cubicBezTo>
                    <a:pt x="399097" y="193591"/>
                    <a:pt x="402908" y="198354"/>
                    <a:pt x="402908" y="203116"/>
                  </a:cubicBezTo>
                  <a:cubicBezTo>
                    <a:pt x="402908" y="215499"/>
                    <a:pt x="401955" y="228834"/>
                    <a:pt x="401955" y="241216"/>
                  </a:cubicBezTo>
                  <a:cubicBezTo>
                    <a:pt x="401955" y="246931"/>
                    <a:pt x="397192" y="250741"/>
                    <a:pt x="392430" y="250741"/>
                  </a:cubicBezTo>
                  <a:close/>
                  <a:moveTo>
                    <a:pt x="9525" y="197401"/>
                  </a:moveTo>
                  <a:cubicBezTo>
                    <a:pt x="4763" y="197401"/>
                    <a:pt x="0" y="193591"/>
                    <a:pt x="0" y="187876"/>
                  </a:cubicBezTo>
                  <a:cubicBezTo>
                    <a:pt x="0" y="178351"/>
                    <a:pt x="0" y="167874"/>
                    <a:pt x="0" y="158349"/>
                  </a:cubicBezTo>
                  <a:lnTo>
                    <a:pt x="0" y="149776"/>
                  </a:lnTo>
                  <a:cubicBezTo>
                    <a:pt x="0" y="144061"/>
                    <a:pt x="3810" y="140251"/>
                    <a:pt x="9525" y="140251"/>
                  </a:cubicBezTo>
                  <a:cubicBezTo>
                    <a:pt x="15240" y="140251"/>
                    <a:pt x="19050" y="144061"/>
                    <a:pt x="19050" y="149776"/>
                  </a:cubicBezTo>
                  <a:lnTo>
                    <a:pt x="19050" y="158349"/>
                  </a:lnTo>
                  <a:cubicBezTo>
                    <a:pt x="19050" y="167874"/>
                    <a:pt x="19050" y="178351"/>
                    <a:pt x="19050" y="187876"/>
                  </a:cubicBezTo>
                  <a:cubicBezTo>
                    <a:pt x="19050" y="193591"/>
                    <a:pt x="15240" y="197401"/>
                    <a:pt x="9525" y="197401"/>
                  </a:cubicBezTo>
                  <a:cubicBezTo>
                    <a:pt x="9525" y="197401"/>
                    <a:pt x="9525" y="197401"/>
                    <a:pt x="9525" y="197401"/>
                  </a:cubicBezTo>
                  <a:close/>
                  <a:moveTo>
                    <a:pt x="394335" y="174541"/>
                  </a:moveTo>
                  <a:cubicBezTo>
                    <a:pt x="394335" y="174541"/>
                    <a:pt x="393383" y="174541"/>
                    <a:pt x="394335" y="174541"/>
                  </a:cubicBezTo>
                  <a:cubicBezTo>
                    <a:pt x="388620" y="174541"/>
                    <a:pt x="384810" y="169779"/>
                    <a:pt x="384810" y="165016"/>
                  </a:cubicBezTo>
                  <a:cubicBezTo>
                    <a:pt x="384810" y="153586"/>
                    <a:pt x="384810" y="143109"/>
                    <a:pt x="384810" y="131679"/>
                  </a:cubicBezTo>
                  <a:lnTo>
                    <a:pt x="384810" y="126916"/>
                  </a:lnTo>
                  <a:cubicBezTo>
                    <a:pt x="384810" y="121201"/>
                    <a:pt x="388620" y="117391"/>
                    <a:pt x="394335" y="117391"/>
                  </a:cubicBezTo>
                  <a:cubicBezTo>
                    <a:pt x="400050" y="117391"/>
                    <a:pt x="403860" y="121201"/>
                    <a:pt x="403860" y="126916"/>
                  </a:cubicBezTo>
                  <a:lnTo>
                    <a:pt x="403860" y="131679"/>
                  </a:lnTo>
                  <a:cubicBezTo>
                    <a:pt x="403860" y="143109"/>
                    <a:pt x="403860" y="153586"/>
                    <a:pt x="403860" y="165016"/>
                  </a:cubicBezTo>
                  <a:cubicBezTo>
                    <a:pt x="402908" y="170731"/>
                    <a:pt x="399097" y="174541"/>
                    <a:pt x="394335" y="174541"/>
                  </a:cubicBezTo>
                  <a:close/>
                  <a:moveTo>
                    <a:pt x="9525" y="121201"/>
                  </a:moveTo>
                  <a:cubicBezTo>
                    <a:pt x="9525" y="121201"/>
                    <a:pt x="9525" y="121201"/>
                    <a:pt x="9525" y="121201"/>
                  </a:cubicBezTo>
                  <a:cubicBezTo>
                    <a:pt x="3810" y="121201"/>
                    <a:pt x="0" y="117391"/>
                    <a:pt x="0" y="111676"/>
                  </a:cubicBezTo>
                  <a:lnTo>
                    <a:pt x="0" y="73576"/>
                  </a:lnTo>
                  <a:cubicBezTo>
                    <a:pt x="0" y="67861"/>
                    <a:pt x="3810" y="64051"/>
                    <a:pt x="9525" y="64051"/>
                  </a:cubicBezTo>
                  <a:cubicBezTo>
                    <a:pt x="15240" y="64051"/>
                    <a:pt x="19050" y="67861"/>
                    <a:pt x="19050" y="73576"/>
                  </a:cubicBezTo>
                  <a:lnTo>
                    <a:pt x="19050" y="111676"/>
                  </a:lnTo>
                  <a:cubicBezTo>
                    <a:pt x="19050" y="117391"/>
                    <a:pt x="15240" y="121201"/>
                    <a:pt x="9525" y="121201"/>
                  </a:cubicBezTo>
                  <a:close/>
                  <a:moveTo>
                    <a:pt x="394335" y="98341"/>
                  </a:moveTo>
                  <a:cubicBezTo>
                    <a:pt x="388620" y="98341"/>
                    <a:pt x="384810" y="94531"/>
                    <a:pt x="384810" y="88816"/>
                  </a:cubicBezTo>
                  <a:lnTo>
                    <a:pt x="384810" y="65956"/>
                  </a:lnTo>
                  <a:lnTo>
                    <a:pt x="384810" y="50716"/>
                  </a:lnTo>
                  <a:cubicBezTo>
                    <a:pt x="384810" y="45001"/>
                    <a:pt x="388620" y="41191"/>
                    <a:pt x="394335" y="41191"/>
                  </a:cubicBezTo>
                  <a:cubicBezTo>
                    <a:pt x="394335" y="41191"/>
                    <a:pt x="394335" y="41191"/>
                    <a:pt x="394335" y="41191"/>
                  </a:cubicBezTo>
                  <a:cubicBezTo>
                    <a:pt x="400050" y="41191"/>
                    <a:pt x="403860" y="45001"/>
                    <a:pt x="403860" y="50716"/>
                  </a:cubicBezTo>
                  <a:lnTo>
                    <a:pt x="403860" y="65956"/>
                  </a:lnTo>
                  <a:lnTo>
                    <a:pt x="403860" y="88816"/>
                  </a:lnTo>
                  <a:cubicBezTo>
                    <a:pt x="403860" y="94531"/>
                    <a:pt x="399097" y="98341"/>
                    <a:pt x="394335" y="98341"/>
                  </a:cubicBezTo>
                  <a:cubicBezTo>
                    <a:pt x="394335" y="98341"/>
                    <a:pt x="394335" y="98341"/>
                    <a:pt x="394335" y="98341"/>
                  </a:cubicBezTo>
                  <a:close/>
                  <a:moveTo>
                    <a:pt x="9525" y="45001"/>
                  </a:moveTo>
                  <a:cubicBezTo>
                    <a:pt x="4763" y="45001"/>
                    <a:pt x="0" y="41191"/>
                    <a:pt x="0" y="35476"/>
                  </a:cubicBezTo>
                  <a:lnTo>
                    <a:pt x="0" y="24999"/>
                  </a:lnTo>
                  <a:cubicBezTo>
                    <a:pt x="0" y="3091"/>
                    <a:pt x="13335" y="234"/>
                    <a:pt x="24765" y="234"/>
                  </a:cubicBezTo>
                  <a:lnTo>
                    <a:pt x="26670" y="234"/>
                  </a:lnTo>
                  <a:cubicBezTo>
                    <a:pt x="32385" y="234"/>
                    <a:pt x="36195" y="4996"/>
                    <a:pt x="36195" y="9759"/>
                  </a:cubicBezTo>
                  <a:cubicBezTo>
                    <a:pt x="36195" y="15474"/>
                    <a:pt x="31433" y="19284"/>
                    <a:pt x="26670" y="19284"/>
                  </a:cubicBezTo>
                  <a:lnTo>
                    <a:pt x="25717" y="19284"/>
                  </a:lnTo>
                  <a:cubicBezTo>
                    <a:pt x="21908" y="19284"/>
                    <a:pt x="20003" y="19284"/>
                    <a:pt x="20003" y="19284"/>
                  </a:cubicBezTo>
                  <a:cubicBezTo>
                    <a:pt x="20003" y="19284"/>
                    <a:pt x="20003" y="21189"/>
                    <a:pt x="20003" y="24046"/>
                  </a:cubicBezTo>
                  <a:lnTo>
                    <a:pt x="20003" y="35476"/>
                  </a:lnTo>
                  <a:cubicBezTo>
                    <a:pt x="19050" y="41191"/>
                    <a:pt x="15240" y="45001"/>
                    <a:pt x="9525" y="45001"/>
                  </a:cubicBezTo>
                  <a:cubicBezTo>
                    <a:pt x="9525" y="45001"/>
                    <a:pt x="9525" y="45001"/>
                    <a:pt x="9525" y="45001"/>
                  </a:cubicBezTo>
                  <a:close/>
                  <a:moveTo>
                    <a:pt x="392430" y="22141"/>
                  </a:moveTo>
                  <a:cubicBezTo>
                    <a:pt x="389572" y="22141"/>
                    <a:pt x="387667" y="21189"/>
                    <a:pt x="385763" y="19284"/>
                  </a:cubicBezTo>
                  <a:cubicBezTo>
                    <a:pt x="384810" y="19284"/>
                    <a:pt x="383858" y="19284"/>
                    <a:pt x="382905" y="19284"/>
                  </a:cubicBezTo>
                  <a:cubicBezTo>
                    <a:pt x="381953" y="19284"/>
                    <a:pt x="380047" y="19284"/>
                    <a:pt x="379095" y="19284"/>
                  </a:cubicBezTo>
                  <a:lnTo>
                    <a:pt x="356235" y="19284"/>
                  </a:lnTo>
                  <a:cubicBezTo>
                    <a:pt x="350520" y="19284"/>
                    <a:pt x="346710" y="15474"/>
                    <a:pt x="346710" y="9759"/>
                  </a:cubicBezTo>
                  <a:cubicBezTo>
                    <a:pt x="346710" y="4044"/>
                    <a:pt x="350520" y="234"/>
                    <a:pt x="356235" y="234"/>
                  </a:cubicBezTo>
                  <a:lnTo>
                    <a:pt x="356235" y="234"/>
                  </a:lnTo>
                  <a:lnTo>
                    <a:pt x="379095" y="234"/>
                  </a:lnTo>
                  <a:cubicBezTo>
                    <a:pt x="380047" y="234"/>
                    <a:pt x="381000" y="234"/>
                    <a:pt x="381953" y="234"/>
                  </a:cubicBezTo>
                  <a:cubicBezTo>
                    <a:pt x="390525" y="-719"/>
                    <a:pt x="397192" y="1186"/>
                    <a:pt x="401003" y="6901"/>
                  </a:cubicBezTo>
                  <a:cubicBezTo>
                    <a:pt x="403860" y="11664"/>
                    <a:pt x="402908" y="17379"/>
                    <a:pt x="398145" y="20236"/>
                  </a:cubicBezTo>
                  <a:cubicBezTo>
                    <a:pt x="396240" y="22141"/>
                    <a:pt x="394335" y="22141"/>
                    <a:pt x="392430" y="22141"/>
                  </a:cubicBezTo>
                  <a:close/>
                  <a:moveTo>
                    <a:pt x="102870" y="20236"/>
                  </a:moveTo>
                  <a:cubicBezTo>
                    <a:pt x="102870" y="20236"/>
                    <a:pt x="102870" y="20236"/>
                    <a:pt x="102870" y="20236"/>
                  </a:cubicBezTo>
                  <a:cubicBezTo>
                    <a:pt x="90488" y="20236"/>
                    <a:pt x="77153" y="20236"/>
                    <a:pt x="64770" y="20236"/>
                  </a:cubicBezTo>
                  <a:cubicBezTo>
                    <a:pt x="59055" y="20236"/>
                    <a:pt x="55245" y="15474"/>
                    <a:pt x="55245" y="10711"/>
                  </a:cubicBezTo>
                  <a:cubicBezTo>
                    <a:pt x="55245" y="4996"/>
                    <a:pt x="59055" y="1186"/>
                    <a:pt x="64770" y="1186"/>
                  </a:cubicBezTo>
                  <a:cubicBezTo>
                    <a:pt x="64770" y="1186"/>
                    <a:pt x="64770" y="1186"/>
                    <a:pt x="64770" y="1186"/>
                  </a:cubicBezTo>
                  <a:cubicBezTo>
                    <a:pt x="77153" y="1186"/>
                    <a:pt x="90488" y="1186"/>
                    <a:pt x="102870" y="1186"/>
                  </a:cubicBezTo>
                  <a:cubicBezTo>
                    <a:pt x="108585" y="1186"/>
                    <a:pt x="112395" y="4996"/>
                    <a:pt x="112395" y="10711"/>
                  </a:cubicBezTo>
                  <a:cubicBezTo>
                    <a:pt x="112395" y="15474"/>
                    <a:pt x="107633" y="20236"/>
                    <a:pt x="102870" y="20236"/>
                  </a:cubicBezTo>
                  <a:close/>
                  <a:moveTo>
                    <a:pt x="140970" y="20236"/>
                  </a:moveTo>
                  <a:cubicBezTo>
                    <a:pt x="135255" y="20236"/>
                    <a:pt x="131445" y="16426"/>
                    <a:pt x="131445" y="10711"/>
                  </a:cubicBezTo>
                  <a:cubicBezTo>
                    <a:pt x="131445" y="4996"/>
                    <a:pt x="135255" y="1186"/>
                    <a:pt x="140970" y="1186"/>
                  </a:cubicBezTo>
                  <a:lnTo>
                    <a:pt x="179070" y="1186"/>
                  </a:lnTo>
                  <a:lnTo>
                    <a:pt x="179070" y="1186"/>
                  </a:lnTo>
                  <a:cubicBezTo>
                    <a:pt x="184785" y="1186"/>
                    <a:pt x="188595" y="4996"/>
                    <a:pt x="188595" y="10711"/>
                  </a:cubicBezTo>
                  <a:cubicBezTo>
                    <a:pt x="188595" y="16426"/>
                    <a:pt x="184785" y="20236"/>
                    <a:pt x="179070" y="20236"/>
                  </a:cubicBezTo>
                  <a:lnTo>
                    <a:pt x="140970" y="20236"/>
                  </a:lnTo>
                  <a:lnTo>
                    <a:pt x="140970" y="20236"/>
                  </a:lnTo>
                  <a:close/>
                  <a:moveTo>
                    <a:pt x="202883" y="20236"/>
                  </a:moveTo>
                  <a:cubicBezTo>
                    <a:pt x="197167" y="20236"/>
                    <a:pt x="193358" y="16426"/>
                    <a:pt x="193358" y="10711"/>
                  </a:cubicBezTo>
                  <a:cubicBezTo>
                    <a:pt x="193358" y="4996"/>
                    <a:pt x="197167" y="1186"/>
                    <a:pt x="202883" y="1186"/>
                  </a:cubicBezTo>
                  <a:lnTo>
                    <a:pt x="240983" y="1186"/>
                  </a:lnTo>
                  <a:lnTo>
                    <a:pt x="240983" y="1186"/>
                  </a:lnTo>
                  <a:cubicBezTo>
                    <a:pt x="246697" y="1186"/>
                    <a:pt x="250508" y="4996"/>
                    <a:pt x="250508" y="10711"/>
                  </a:cubicBezTo>
                  <a:cubicBezTo>
                    <a:pt x="250508" y="16426"/>
                    <a:pt x="246697" y="20236"/>
                    <a:pt x="240983" y="20236"/>
                  </a:cubicBezTo>
                  <a:lnTo>
                    <a:pt x="202883" y="20236"/>
                  </a:lnTo>
                  <a:close/>
                  <a:moveTo>
                    <a:pt x="317183" y="20236"/>
                  </a:moveTo>
                  <a:lnTo>
                    <a:pt x="279083" y="20236"/>
                  </a:lnTo>
                  <a:cubicBezTo>
                    <a:pt x="273367" y="20236"/>
                    <a:pt x="269558" y="16426"/>
                    <a:pt x="269558" y="10711"/>
                  </a:cubicBezTo>
                  <a:cubicBezTo>
                    <a:pt x="269558" y="4996"/>
                    <a:pt x="273367" y="1186"/>
                    <a:pt x="279083" y="1186"/>
                  </a:cubicBezTo>
                  <a:lnTo>
                    <a:pt x="317183" y="1186"/>
                  </a:lnTo>
                  <a:cubicBezTo>
                    <a:pt x="322897" y="1186"/>
                    <a:pt x="326708" y="4996"/>
                    <a:pt x="326708" y="10711"/>
                  </a:cubicBezTo>
                  <a:cubicBezTo>
                    <a:pt x="326708" y="16426"/>
                    <a:pt x="321945" y="20236"/>
                    <a:pt x="317183" y="20236"/>
                  </a:cubicBezTo>
                  <a:close/>
                </a:path>
              </a:pathLst>
            </a:custGeom>
            <a:solidFill>
              <a:schemeClr val="accent2"/>
            </a:solidFill>
            <a:ln w="9525" cap="flat">
              <a:noFill/>
              <a:prstDash val="solid"/>
              <a:miter/>
            </a:ln>
          </p:spPr>
          <p:txBody>
            <a:bodyPr rtlCol="0" anchor="ctr"/>
            <a:lstStyle/>
            <a:p>
              <a:endParaRPr lang="en-US"/>
            </a:p>
          </p:txBody>
        </p:sp>
      </p:grpSp>
      <p:grpSp>
        <p:nvGrpSpPr>
          <p:cNvPr id="178" name="Group 177"/>
          <p:cNvGrpSpPr/>
          <p:nvPr/>
        </p:nvGrpSpPr>
        <p:grpSpPr>
          <a:xfrm>
            <a:off x="1654683" y="5651349"/>
            <a:ext cx="900052" cy="580534"/>
            <a:chOff x="651351" y="4796527"/>
            <a:chExt cx="952500" cy="614363"/>
          </a:xfrm>
          <a:solidFill>
            <a:schemeClr val="accent1"/>
          </a:solidFill>
        </p:grpSpPr>
        <p:sp>
          <p:nvSpPr>
            <p:cNvPr id="167" name="Freeform: Shape 166"/>
            <p:cNvSpPr/>
            <p:nvPr/>
          </p:nvSpPr>
          <p:spPr>
            <a:xfrm>
              <a:off x="651351" y="4963215"/>
              <a:ext cx="952500" cy="447675"/>
            </a:xfrm>
            <a:custGeom>
              <a:avLst/>
              <a:gdLst>
                <a:gd name="connsiteX0" fmla="*/ 950600 w 952500"/>
                <a:gd name="connsiteY0" fmla="*/ 103823 h 447675"/>
                <a:gd name="connsiteX1" fmla="*/ 897260 w 952500"/>
                <a:gd name="connsiteY1" fmla="*/ 71438 h 447675"/>
                <a:gd name="connsiteX2" fmla="*/ 877257 w 952500"/>
                <a:gd name="connsiteY2" fmla="*/ 71438 h 447675"/>
                <a:gd name="connsiteX3" fmla="*/ 881068 w 952500"/>
                <a:gd name="connsiteY3" fmla="*/ 54293 h 447675"/>
                <a:gd name="connsiteX4" fmla="*/ 844872 w 952500"/>
                <a:gd name="connsiteY4" fmla="*/ 0 h 447675"/>
                <a:gd name="connsiteX5" fmla="*/ 479112 w 952500"/>
                <a:gd name="connsiteY5" fmla="*/ 0 h 447675"/>
                <a:gd name="connsiteX6" fmla="*/ 479112 w 952500"/>
                <a:gd name="connsiteY6" fmla="*/ 0 h 447675"/>
                <a:gd name="connsiteX7" fmla="*/ 478160 w 952500"/>
                <a:gd name="connsiteY7" fmla="*/ 0 h 447675"/>
                <a:gd name="connsiteX8" fmla="*/ 477207 w 952500"/>
                <a:gd name="connsiteY8" fmla="*/ 0 h 447675"/>
                <a:gd name="connsiteX9" fmla="*/ 477207 w 952500"/>
                <a:gd name="connsiteY9" fmla="*/ 0 h 447675"/>
                <a:gd name="connsiteX10" fmla="*/ 111447 w 952500"/>
                <a:gd name="connsiteY10" fmla="*/ 0 h 447675"/>
                <a:gd name="connsiteX11" fmla="*/ 75252 w 952500"/>
                <a:gd name="connsiteY11" fmla="*/ 54293 h 447675"/>
                <a:gd name="connsiteX12" fmla="*/ 79062 w 952500"/>
                <a:gd name="connsiteY12" fmla="*/ 71438 h 447675"/>
                <a:gd name="connsiteX13" fmla="*/ 59060 w 952500"/>
                <a:gd name="connsiteY13" fmla="*/ 71438 h 447675"/>
                <a:gd name="connsiteX14" fmla="*/ 5720 w 952500"/>
                <a:gd name="connsiteY14" fmla="*/ 103823 h 447675"/>
                <a:gd name="connsiteX15" fmla="*/ 17150 w 952500"/>
                <a:gd name="connsiteY15" fmla="*/ 217170 h 447675"/>
                <a:gd name="connsiteX16" fmla="*/ 86682 w 952500"/>
                <a:gd name="connsiteY16" fmla="*/ 232410 h 447675"/>
                <a:gd name="connsiteX17" fmla="*/ 107637 w 952500"/>
                <a:gd name="connsiteY17" fmla="*/ 253365 h 447675"/>
                <a:gd name="connsiteX18" fmla="*/ 106685 w 952500"/>
                <a:gd name="connsiteY18" fmla="*/ 387668 h 447675"/>
                <a:gd name="connsiteX19" fmla="*/ 167645 w 952500"/>
                <a:gd name="connsiteY19" fmla="*/ 453390 h 447675"/>
                <a:gd name="connsiteX20" fmla="*/ 182885 w 952500"/>
                <a:gd name="connsiteY20" fmla="*/ 454343 h 447675"/>
                <a:gd name="connsiteX21" fmla="*/ 478160 w 952500"/>
                <a:gd name="connsiteY21" fmla="*/ 454343 h 447675"/>
                <a:gd name="connsiteX22" fmla="*/ 773435 w 952500"/>
                <a:gd name="connsiteY22" fmla="*/ 454343 h 447675"/>
                <a:gd name="connsiteX23" fmla="*/ 788675 w 952500"/>
                <a:gd name="connsiteY23" fmla="*/ 453390 h 447675"/>
                <a:gd name="connsiteX24" fmla="*/ 849635 w 952500"/>
                <a:gd name="connsiteY24" fmla="*/ 387668 h 447675"/>
                <a:gd name="connsiteX25" fmla="*/ 848682 w 952500"/>
                <a:gd name="connsiteY25" fmla="*/ 253365 h 447675"/>
                <a:gd name="connsiteX26" fmla="*/ 869638 w 952500"/>
                <a:gd name="connsiteY26" fmla="*/ 232410 h 447675"/>
                <a:gd name="connsiteX27" fmla="*/ 939170 w 952500"/>
                <a:gd name="connsiteY27" fmla="*/ 217170 h 447675"/>
                <a:gd name="connsiteX28" fmla="*/ 950600 w 952500"/>
                <a:gd name="connsiteY28" fmla="*/ 103823 h 447675"/>
                <a:gd name="connsiteX29" fmla="*/ 75252 w 952500"/>
                <a:gd name="connsiteY29" fmla="*/ 207645 h 447675"/>
                <a:gd name="connsiteX30" fmla="*/ 52392 w 952500"/>
                <a:gd name="connsiteY30" fmla="*/ 207645 h 447675"/>
                <a:gd name="connsiteX31" fmla="*/ 31437 w 952500"/>
                <a:gd name="connsiteY31" fmla="*/ 110490 h 447675"/>
                <a:gd name="connsiteX32" fmla="*/ 89540 w 952500"/>
                <a:gd name="connsiteY32" fmla="*/ 97155 h 447675"/>
                <a:gd name="connsiteX33" fmla="*/ 104780 w 952500"/>
                <a:gd name="connsiteY33" fmla="*/ 170498 h 447675"/>
                <a:gd name="connsiteX34" fmla="*/ 75252 w 952500"/>
                <a:gd name="connsiteY34" fmla="*/ 207645 h 447675"/>
                <a:gd name="connsiteX35" fmla="*/ 903928 w 952500"/>
                <a:gd name="connsiteY35" fmla="*/ 207645 h 447675"/>
                <a:gd name="connsiteX36" fmla="*/ 881068 w 952500"/>
                <a:gd name="connsiteY36" fmla="*/ 207645 h 447675"/>
                <a:gd name="connsiteX37" fmla="*/ 850588 w 952500"/>
                <a:gd name="connsiteY37" fmla="*/ 170498 h 447675"/>
                <a:gd name="connsiteX38" fmla="*/ 865828 w 952500"/>
                <a:gd name="connsiteY38" fmla="*/ 97155 h 447675"/>
                <a:gd name="connsiteX39" fmla="*/ 923930 w 952500"/>
                <a:gd name="connsiteY39" fmla="*/ 110490 h 447675"/>
                <a:gd name="connsiteX40" fmla="*/ 903928 w 952500"/>
                <a:gd name="connsiteY40" fmla="*/ 207645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52500" h="447675">
                  <a:moveTo>
                    <a:pt x="950600" y="103823"/>
                  </a:moveTo>
                  <a:cubicBezTo>
                    <a:pt x="940122" y="82868"/>
                    <a:pt x="922978" y="69533"/>
                    <a:pt x="897260" y="71438"/>
                  </a:cubicBezTo>
                  <a:cubicBezTo>
                    <a:pt x="890593" y="72390"/>
                    <a:pt x="883925" y="71438"/>
                    <a:pt x="877257" y="71438"/>
                  </a:cubicBezTo>
                  <a:cubicBezTo>
                    <a:pt x="875353" y="63818"/>
                    <a:pt x="879163" y="60008"/>
                    <a:pt x="881068" y="54293"/>
                  </a:cubicBezTo>
                  <a:cubicBezTo>
                    <a:pt x="895355" y="18098"/>
                    <a:pt x="882972" y="0"/>
                    <a:pt x="844872" y="0"/>
                  </a:cubicBezTo>
                  <a:cubicBezTo>
                    <a:pt x="722953" y="0"/>
                    <a:pt x="601032" y="0"/>
                    <a:pt x="479112" y="0"/>
                  </a:cubicBezTo>
                  <a:lnTo>
                    <a:pt x="479112" y="0"/>
                  </a:lnTo>
                  <a:cubicBezTo>
                    <a:pt x="479112" y="0"/>
                    <a:pt x="478160" y="0"/>
                    <a:pt x="478160" y="0"/>
                  </a:cubicBezTo>
                  <a:cubicBezTo>
                    <a:pt x="478160" y="0"/>
                    <a:pt x="477207" y="0"/>
                    <a:pt x="477207" y="0"/>
                  </a:cubicBezTo>
                  <a:lnTo>
                    <a:pt x="477207" y="0"/>
                  </a:lnTo>
                  <a:cubicBezTo>
                    <a:pt x="355287" y="0"/>
                    <a:pt x="233367" y="0"/>
                    <a:pt x="111447" y="0"/>
                  </a:cubicBezTo>
                  <a:cubicBezTo>
                    <a:pt x="73347" y="0"/>
                    <a:pt x="60965" y="18098"/>
                    <a:pt x="75252" y="54293"/>
                  </a:cubicBezTo>
                  <a:cubicBezTo>
                    <a:pt x="77157" y="59055"/>
                    <a:pt x="81920" y="63818"/>
                    <a:pt x="79062" y="71438"/>
                  </a:cubicBezTo>
                  <a:cubicBezTo>
                    <a:pt x="72395" y="71438"/>
                    <a:pt x="65727" y="71438"/>
                    <a:pt x="59060" y="71438"/>
                  </a:cubicBezTo>
                  <a:cubicBezTo>
                    <a:pt x="33342" y="69533"/>
                    <a:pt x="16197" y="82868"/>
                    <a:pt x="5720" y="103823"/>
                  </a:cubicBezTo>
                  <a:cubicBezTo>
                    <a:pt x="-5710" y="125730"/>
                    <a:pt x="957" y="198120"/>
                    <a:pt x="17150" y="217170"/>
                  </a:cubicBezTo>
                  <a:cubicBezTo>
                    <a:pt x="37152" y="240983"/>
                    <a:pt x="62870" y="231458"/>
                    <a:pt x="86682" y="232410"/>
                  </a:cubicBezTo>
                  <a:cubicBezTo>
                    <a:pt x="102875" y="233363"/>
                    <a:pt x="108590" y="236220"/>
                    <a:pt x="107637" y="253365"/>
                  </a:cubicBezTo>
                  <a:cubicBezTo>
                    <a:pt x="106685" y="313373"/>
                    <a:pt x="107637" y="327660"/>
                    <a:pt x="106685" y="387668"/>
                  </a:cubicBezTo>
                  <a:cubicBezTo>
                    <a:pt x="106685" y="421958"/>
                    <a:pt x="126687" y="452438"/>
                    <a:pt x="167645" y="453390"/>
                  </a:cubicBezTo>
                  <a:cubicBezTo>
                    <a:pt x="172407" y="455295"/>
                    <a:pt x="178122" y="454343"/>
                    <a:pt x="182885" y="454343"/>
                  </a:cubicBezTo>
                  <a:cubicBezTo>
                    <a:pt x="280992" y="454343"/>
                    <a:pt x="379100" y="454343"/>
                    <a:pt x="478160" y="454343"/>
                  </a:cubicBezTo>
                  <a:cubicBezTo>
                    <a:pt x="576268" y="454343"/>
                    <a:pt x="674375" y="454343"/>
                    <a:pt x="773435" y="454343"/>
                  </a:cubicBezTo>
                  <a:cubicBezTo>
                    <a:pt x="778197" y="454343"/>
                    <a:pt x="783913" y="454343"/>
                    <a:pt x="788675" y="453390"/>
                  </a:cubicBezTo>
                  <a:cubicBezTo>
                    <a:pt x="828680" y="452438"/>
                    <a:pt x="849635" y="421958"/>
                    <a:pt x="849635" y="387668"/>
                  </a:cubicBezTo>
                  <a:cubicBezTo>
                    <a:pt x="848682" y="327660"/>
                    <a:pt x="850588" y="313373"/>
                    <a:pt x="848682" y="253365"/>
                  </a:cubicBezTo>
                  <a:cubicBezTo>
                    <a:pt x="848682" y="236220"/>
                    <a:pt x="854397" y="233363"/>
                    <a:pt x="869638" y="232410"/>
                  </a:cubicBezTo>
                  <a:cubicBezTo>
                    <a:pt x="893450" y="231458"/>
                    <a:pt x="919168" y="240983"/>
                    <a:pt x="939170" y="217170"/>
                  </a:cubicBezTo>
                  <a:cubicBezTo>
                    <a:pt x="955363" y="197168"/>
                    <a:pt x="962982" y="125730"/>
                    <a:pt x="950600" y="103823"/>
                  </a:cubicBezTo>
                  <a:close/>
                  <a:moveTo>
                    <a:pt x="75252" y="207645"/>
                  </a:moveTo>
                  <a:cubicBezTo>
                    <a:pt x="67632" y="207645"/>
                    <a:pt x="60012" y="208598"/>
                    <a:pt x="52392" y="207645"/>
                  </a:cubicBezTo>
                  <a:cubicBezTo>
                    <a:pt x="28580" y="202883"/>
                    <a:pt x="18102" y="129540"/>
                    <a:pt x="31437" y="110490"/>
                  </a:cubicBezTo>
                  <a:cubicBezTo>
                    <a:pt x="46677" y="89535"/>
                    <a:pt x="69537" y="96203"/>
                    <a:pt x="89540" y="97155"/>
                  </a:cubicBezTo>
                  <a:cubicBezTo>
                    <a:pt x="106685" y="97155"/>
                    <a:pt x="102875" y="160973"/>
                    <a:pt x="104780" y="170498"/>
                  </a:cubicBezTo>
                  <a:cubicBezTo>
                    <a:pt x="114305" y="206693"/>
                    <a:pt x="112400" y="208598"/>
                    <a:pt x="75252" y="207645"/>
                  </a:cubicBezTo>
                  <a:close/>
                  <a:moveTo>
                    <a:pt x="903928" y="207645"/>
                  </a:moveTo>
                  <a:cubicBezTo>
                    <a:pt x="896307" y="209550"/>
                    <a:pt x="888688" y="207645"/>
                    <a:pt x="881068" y="207645"/>
                  </a:cubicBezTo>
                  <a:cubicBezTo>
                    <a:pt x="843920" y="208598"/>
                    <a:pt x="842015" y="206693"/>
                    <a:pt x="850588" y="170498"/>
                  </a:cubicBezTo>
                  <a:cubicBezTo>
                    <a:pt x="852493" y="160973"/>
                    <a:pt x="848682" y="97155"/>
                    <a:pt x="865828" y="97155"/>
                  </a:cubicBezTo>
                  <a:cubicBezTo>
                    <a:pt x="885830" y="97155"/>
                    <a:pt x="908690" y="89535"/>
                    <a:pt x="923930" y="110490"/>
                  </a:cubicBezTo>
                  <a:cubicBezTo>
                    <a:pt x="939170" y="129540"/>
                    <a:pt x="927740" y="202883"/>
                    <a:pt x="903928" y="207645"/>
                  </a:cubicBezTo>
                  <a:close/>
                </a:path>
              </a:pathLst>
            </a:custGeom>
            <a:grpFill/>
            <a:ln w="9525" cap="flat">
              <a:noFill/>
              <a:prstDash val="solid"/>
              <a:miter/>
            </a:ln>
          </p:spPr>
          <p:txBody>
            <a:bodyPr rtlCol="0" anchor="ctr"/>
            <a:lstStyle/>
            <a:p>
              <a:endParaRPr lang="en-US"/>
            </a:p>
          </p:txBody>
        </p:sp>
        <p:sp>
          <p:nvSpPr>
            <p:cNvPr id="168" name="Freeform: Shape 167"/>
            <p:cNvSpPr/>
            <p:nvPr/>
          </p:nvSpPr>
          <p:spPr>
            <a:xfrm>
              <a:off x="728509" y="4796527"/>
              <a:ext cx="800100" cy="142875"/>
            </a:xfrm>
            <a:custGeom>
              <a:avLst/>
              <a:gdLst>
                <a:gd name="connsiteX0" fmla="*/ 753427 w 800100"/>
                <a:gd name="connsiteY0" fmla="*/ 89535 h 142875"/>
                <a:gd name="connsiteX1" fmla="*/ 443865 w 800100"/>
                <a:gd name="connsiteY1" fmla="*/ 89535 h 142875"/>
                <a:gd name="connsiteX2" fmla="*/ 443865 w 800100"/>
                <a:gd name="connsiteY2" fmla="*/ 60960 h 142875"/>
                <a:gd name="connsiteX3" fmla="*/ 459105 w 800100"/>
                <a:gd name="connsiteY3" fmla="*/ 60960 h 142875"/>
                <a:gd name="connsiteX4" fmla="*/ 489585 w 800100"/>
                <a:gd name="connsiteY4" fmla="*/ 30480 h 142875"/>
                <a:gd name="connsiteX5" fmla="*/ 489585 w 800100"/>
                <a:gd name="connsiteY5" fmla="*/ 30480 h 142875"/>
                <a:gd name="connsiteX6" fmla="*/ 459105 w 800100"/>
                <a:gd name="connsiteY6" fmla="*/ 0 h 142875"/>
                <a:gd name="connsiteX7" fmla="*/ 342900 w 800100"/>
                <a:gd name="connsiteY7" fmla="*/ 0 h 142875"/>
                <a:gd name="connsiteX8" fmla="*/ 312420 w 800100"/>
                <a:gd name="connsiteY8" fmla="*/ 30480 h 142875"/>
                <a:gd name="connsiteX9" fmla="*/ 312420 w 800100"/>
                <a:gd name="connsiteY9" fmla="*/ 30480 h 142875"/>
                <a:gd name="connsiteX10" fmla="*/ 342900 w 800100"/>
                <a:gd name="connsiteY10" fmla="*/ 60960 h 142875"/>
                <a:gd name="connsiteX11" fmla="*/ 358140 w 800100"/>
                <a:gd name="connsiteY11" fmla="*/ 60960 h 142875"/>
                <a:gd name="connsiteX12" fmla="*/ 358140 w 800100"/>
                <a:gd name="connsiteY12" fmla="*/ 89535 h 142875"/>
                <a:gd name="connsiteX13" fmla="*/ 49530 w 800100"/>
                <a:gd name="connsiteY13" fmla="*/ 89535 h 142875"/>
                <a:gd name="connsiteX14" fmla="*/ 0 w 800100"/>
                <a:gd name="connsiteY14" fmla="*/ 139065 h 142875"/>
                <a:gd name="connsiteX15" fmla="*/ 952 w 800100"/>
                <a:gd name="connsiteY15" fmla="*/ 150495 h 142875"/>
                <a:gd name="connsiteX16" fmla="*/ 801052 w 800100"/>
                <a:gd name="connsiteY16" fmla="*/ 150495 h 142875"/>
                <a:gd name="connsiteX17" fmla="*/ 802005 w 800100"/>
                <a:gd name="connsiteY17" fmla="*/ 139065 h 142875"/>
                <a:gd name="connsiteX18" fmla="*/ 753427 w 800100"/>
                <a:gd name="connsiteY18" fmla="*/ 8953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00100" h="142875">
                  <a:moveTo>
                    <a:pt x="753427" y="89535"/>
                  </a:moveTo>
                  <a:lnTo>
                    <a:pt x="443865" y="89535"/>
                  </a:lnTo>
                  <a:lnTo>
                    <a:pt x="443865" y="60960"/>
                  </a:lnTo>
                  <a:lnTo>
                    <a:pt x="459105" y="60960"/>
                  </a:lnTo>
                  <a:cubicBezTo>
                    <a:pt x="476250" y="60960"/>
                    <a:pt x="489585" y="46673"/>
                    <a:pt x="489585" y="30480"/>
                  </a:cubicBezTo>
                  <a:lnTo>
                    <a:pt x="489585" y="30480"/>
                  </a:lnTo>
                  <a:cubicBezTo>
                    <a:pt x="489585" y="13335"/>
                    <a:pt x="475298" y="0"/>
                    <a:pt x="459105" y="0"/>
                  </a:cubicBezTo>
                  <a:lnTo>
                    <a:pt x="342900" y="0"/>
                  </a:lnTo>
                  <a:cubicBezTo>
                    <a:pt x="325755" y="0"/>
                    <a:pt x="312420" y="14288"/>
                    <a:pt x="312420" y="30480"/>
                  </a:cubicBezTo>
                  <a:lnTo>
                    <a:pt x="312420" y="30480"/>
                  </a:lnTo>
                  <a:cubicBezTo>
                    <a:pt x="312420" y="47625"/>
                    <a:pt x="326708" y="60960"/>
                    <a:pt x="342900" y="60960"/>
                  </a:cubicBezTo>
                  <a:lnTo>
                    <a:pt x="358140" y="60960"/>
                  </a:lnTo>
                  <a:lnTo>
                    <a:pt x="358140" y="89535"/>
                  </a:lnTo>
                  <a:lnTo>
                    <a:pt x="49530" y="89535"/>
                  </a:lnTo>
                  <a:cubicBezTo>
                    <a:pt x="21907" y="89535"/>
                    <a:pt x="0" y="111443"/>
                    <a:pt x="0" y="139065"/>
                  </a:cubicBezTo>
                  <a:cubicBezTo>
                    <a:pt x="0" y="142875"/>
                    <a:pt x="952" y="146685"/>
                    <a:pt x="952" y="150495"/>
                  </a:cubicBezTo>
                  <a:lnTo>
                    <a:pt x="801052" y="150495"/>
                  </a:lnTo>
                  <a:cubicBezTo>
                    <a:pt x="802005" y="146685"/>
                    <a:pt x="802005" y="142875"/>
                    <a:pt x="802005" y="139065"/>
                  </a:cubicBezTo>
                  <a:cubicBezTo>
                    <a:pt x="802005" y="112395"/>
                    <a:pt x="780098" y="89535"/>
                    <a:pt x="753427" y="89535"/>
                  </a:cubicBezTo>
                  <a:close/>
                </a:path>
              </a:pathLst>
            </a:custGeom>
            <a:grpFill/>
            <a:ln w="9525" cap="flat">
              <a:noFill/>
              <a:prstDash val="solid"/>
              <a:miter/>
            </a:ln>
          </p:spPr>
          <p:txBody>
            <a:bodyPr rtlCol="0" anchor="ctr"/>
            <a:lstStyle/>
            <a:p>
              <a:endParaRPr lang="en-US"/>
            </a:p>
          </p:txBody>
        </p:sp>
      </p:grpSp>
      <p:grpSp>
        <p:nvGrpSpPr>
          <p:cNvPr id="169" name="Group 168"/>
          <p:cNvGrpSpPr/>
          <p:nvPr/>
        </p:nvGrpSpPr>
        <p:grpSpPr>
          <a:xfrm>
            <a:off x="449513" y="5600338"/>
            <a:ext cx="1046409" cy="631545"/>
            <a:chOff x="1429386" y="2788700"/>
            <a:chExt cx="942975" cy="569119"/>
          </a:xfrm>
          <a:solidFill>
            <a:schemeClr val="accent1"/>
          </a:solidFill>
        </p:grpSpPr>
        <p:sp>
          <p:nvSpPr>
            <p:cNvPr id="170" name="Freeform: Shape 169"/>
            <p:cNvSpPr/>
            <p:nvPr/>
          </p:nvSpPr>
          <p:spPr>
            <a:xfrm>
              <a:off x="1429386" y="2948244"/>
              <a:ext cx="942975" cy="409575"/>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grpFill/>
            <a:ln w="9525" cap="flat">
              <a:noFill/>
              <a:prstDash val="solid"/>
              <a:miter/>
            </a:ln>
          </p:spPr>
          <p:txBody>
            <a:bodyPr rtlCol="0" anchor="ctr"/>
            <a:lstStyle/>
            <a:p>
              <a:endParaRPr lang="en-US"/>
            </a:p>
          </p:txBody>
        </p:sp>
        <p:sp>
          <p:nvSpPr>
            <p:cNvPr id="171" name="Freeform: Shape 170"/>
            <p:cNvSpPr/>
            <p:nvPr/>
          </p:nvSpPr>
          <p:spPr>
            <a:xfrm>
              <a:off x="1541207" y="2788700"/>
              <a:ext cx="714375" cy="142875"/>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grpFill/>
            <a:ln w="9525" cap="flat">
              <a:noFill/>
              <a:prstDash val="solid"/>
              <a:miter/>
            </a:ln>
          </p:spPr>
          <p:txBody>
            <a:bodyPr rtlCol="0" anchor="ctr"/>
            <a:lstStyle/>
            <a:p>
              <a:endParaRPr lang="en-US"/>
            </a:p>
          </p:txBody>
        </p:sp>
      </p:grpSp>
      <p:sp>
        <p:nvSpPr>
          <p:cNvPr id="172" name="Freeform: Shape 171"/>
          <p:cNvSpPr/>
          <p:nvPr/>
        </p:nvSpPr>
        <p:spPr>
          <a:xfrm rot="5400000">
            <a:off x="4504175" y="5536287"/>
            <a:ext cx="1116733" cy="658285"/>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accent2"/>
          </a:solidFill>
          <a:ln w="9525" cap="flat">
            <a:noFill/>
            <a:prstDash val="solid"/>
            <a:miter/>
          </a:ln>
        </p:spPr>
        <p:txBody>
          <a:bodyPr rtlCol="0" anchor="ctr"/>
          <a:lstStyle/>
          <a:p>
            <a:endParaRPr lang="en-US" dirty="0"/>
          </a:p>
        </p:txBody>
      </p:sp>
      <p:grpSp>
        <p:nvGrpSpPr>
          <p:cNvPr id="173" name="Group 172"/>
          <p:cNvGrpSpPr/>
          <p:nvPr/>
        </p:nvGrpSpPr>
        <p:grpSpPr>
          <a:xfrm>
            <a:off x="2495932" y="3776224"/>
            <a:ext cx="1078242" cy="1293142"/>
            <a:chOff x="6761163" y="2984500"/>
            <a:chExt cx="915988" cy="1098550"/>
          </a:xfrm>
          <a:solidFill>
            <a:schemeClr val="accent2"/>
          </a:solidFill>
        </p:grpSpPr>
        <p:sp>
          <p:nvSpPr>
            <p:cNvPr id="174" name="Freeform 14"/>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ko-KR" altLang="en-US"/>
            </a:p>
          </p:txBody>
        </p:sp>
        <p:sp>
          <p:nvSpPr>
            <p:cNvPr id="175" name="Freeform 15"/>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ko-KR" altLang="en-US"/>
            </a:p>
          </p:txBody>
        </p:sp>
      </p:gr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501545"/>
            <a:ext cx="11573197" cy="724247"/>
          </a:xfrm>
        </p:spPr>
        <p:txBody>
          <a:bodyPr>
            <a:normAutofit fontScale="92500" lnSpcReduction="10000"/>
          </a:bodyPr>
          <a:lstStyle/>
          <a:p>
            <a:r>
              <a:rPr lang="en-US" dirty="0"/>
              <a:t>Fully Editable Shapes</a:t>
            </a:r>
            <a:endParaRPr lang="en-US" dirty="0"/>
          </a:p>
        </p:txBody>
      </p:sp>
      <p:grpSp>
        <p:nvGrpSpPr>
          <p:cNvPr id="3" name="Group 2"/>
          <p:cNvGrpSpPr/>
          <p:nvPr/>
        </p:nvGrpSpPr>
        <p:grpSpPr>
          <a:xfrm>
            <a:off x="295274" y="1225792"/>
            <a:ext cx="3203975" cy="2734590"/>
            <a:chOff x="3703721" y="1693521"/>
            <a:chExt cx="4784558" cy="4083617"/>
          </a:xfrm>
        </p:grpSpPr>
        <p:sp>
          <p:nvSpPr>
            <p:cNvPr id="4" name="Freeform: Shape 3"/>
            <p:cNvSpPr/>
            <p:nvPr/>
          </p:nvSpPr>
          <p:spPr>
            <a:xfrm rot="10800000">
              <a:off x="5245982" y="3779082"/>
              <a:ext cx="318709" cy="1998054"/>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2"/>
            </a:solidFill>
            <a:ln w="9525" cap="flat">
              <a:noFill/>
              <a:prstDash val="solid"/>
              <a:miter/>
            </a:ln>
          </p:spPr>
          <p:txBody>
            <a:bodyPr rtlCol="0" anchor="ctr"/>
            <a:lstStyle/>
            <a:p>
              <a:endParaRPr lang="en-US"/>
            </a:p>
          </p:txBody>
        </p:sp>
        <p:sp>
          <p:nvSpPr>
            <p:cNvPr id="5" name="Freeform: Shape 4"/>
            <p:cNvSpPr/>
            <p:nvPr/>
          </p:nvSpPr>
          <p:spPr>
            <a:xfrm rot="10800000">
              <a:off x="5745093" y="3765944"/>
              <a:ext cx="728346" cy="2011194"/>
            </a:xfrm>
            <a:custGeom>
              <a:avLst/>
              <a:gdLst>
                <a:gd name="connsiteX0" fmla="*/ 144874 w 728345"/>
                <a:gd name="connsiteY0" fmla="*/ 806768 h 2011193"/>
                <a:gd name="connsiteX1" fmla="*/ 173449 w 728345"/>
                <a:gd name="connsiteY1" fmla="*/ 782955 h 2011193"/>
                <a:gd name="connsiteX2" fmla="*/ 173449 w 728345"/>
                <a:gd name="connsiteY2" fmla="*/ 165735 h 2011193"/>
                <a:gd name="connsiteX3" fmla="*/ 144874 w 728345"/>
                <a:gd name="connsiteY3" fmla="*/ 141923 h 2011193"/>
                <a:gd name="connsiteX4" fmla="*/ 116299 w 728345"/>
                <a:gd name="connsiteY4" fmla="*/ 165735 h 2011193"/>
                <a:gd name="connsiteX5" fmla="*/ 116299 w 728345"/>
                <a:gd name="connsiteY5" fmla="*/ 782955 h 2011193"/>
                <a:gd name="connsiteX6" fmla="*/ 144874 w 728345"/>
                <a:gd name="connsiteY6" fmla="*/ 806768 h 2011193"/>
                <a:gd name="connsiteX7" fmla="*/ 256316 w 728345"/>
                <a:gd name="connsiteY7" fmla="*/ 806768 h 2011193"/>
                <a:gd name="connsiteX8" fmla="*/ 284891 w 728345"/>
                <a:gd name="connsiteY8" fmla="*/ 782955 h 2011193"/>
                <a:gd name="connsiteX9" fmla="*/ 284891 w 728345"/>
                <a:gd name="connsiteY9" fmla="*/ 165735 h 2011193"/>
                <a:gd name="connsiteX10" fmla="*/ 256316 w 728345"/>
                <a:gd name="connsiteY10" fmla="*/ 141923 h 2011193"/>
                <a:gd name="connsiteX11" fmla="*/ 227741 w 728345"/>
                <a:gd name="connsiteY11" fmla="*/ 165735 h 2011193"/>
                <a:gd name="connsiteX12" fmla="*/ 227741 w 728345"/>
                <a:gd name="connsiteY12" fmla="*/ 782955 h 2011193"/>
                <a:gd name="connsiteX13" fmla="*/ 256316 w 728345"/>
                <a:gd name="connsiteY13" fmla="*/ 806768 h 2011193"/>
                <a:gd name="connsiteX14" fmla="*/ 367759 w 728345"/>
                <a:gd name="connsiteY14" fmla="*/ 806768 h 2011193"/>
                <a:gd name="connsiteX15" fmla="*/ 396334 w 728345"/>
                <a:gd name="connsiteY15" fmla="*/ 782955 h 2011193"/>
                <a:gd name="connsiteX16" fmla="*/ 396334 w 728345"/>
                <a:gd name="connsiteY16" fmla="*/ 165735 h 2011193"/>
                <a:gd name="connsiteX17" fmla="*/ 367759 w 728345"/>
                <a:gd name="connsiteY17" fmla="*/ 141923 h 2011193"/>
                <a:gd name="connsiteX18" fmla="*/ 339184 w 728345"/>
                <a:gd name="connsiteY18" fmla="*/ 165735 h 2011193"/>
                <a:gd name="connsiteX19" fmla="*/ 339184 w 728345"/>
                <a:gd name="connsiteY19" fmla="*/ 782955 h 2011193"/>
                <a:gd name="connsiteX20" fmla="*/ 367759 w 728345"/>
                <a:gd name="connsiteY20" fmla="*/ 806768 h 2011193"/>
                <a:gd name="connsiteX21" fmla="*/ 479202 w 728345"/>
                <a:gd name="connsiteY21" fmla="*/ 806768 h 2011193"/>
                <a:gd name="connsiteX22" fmla="*/ 507777 w 728345"/>
                <a:gd name="connsiteY22" fmla="*/ 782955 h 2011193"/>
                <a:gd name="connsiteX23" fmla="*/ 507777 w 728345"/>
                <a:gd name="connsiteY23" fmla="*/ 165735 h 2011193"/>
                <a:gd name="connsiteX24" fmla="*/ 479202 w 728345"/>
                <a:gd name="connsiteY24" fmla="*/ 141923 h 2011193"/>
                <a:gd name="connsiteX25" fmla="*/ 450627 w 728345"/>
                <a:gd name="connsiteY25" fmla="*/ 165735 h 2011193"/>
                <a:gd name="connsiteX26" fmla="*/ 450627 w 728345"/>
                <a:gd name="connsiteY26" fmla="*/ 782955 h 2011193"/>
                <a:gd name="connsiteX27" fmla="*/ 479202 w 728345"/>
                <a:gd name="connsiteY27" fmla="*/ 806768 h 2011193"/>
                <a:gd name="connsiteX28" fmla="*/ 590644 w 728345"/>
                <a:gd name="connsiteY28" fmla="*/ 806768 h 2011193"/>
                <a:gd name="connsiteX29" fmla="*/ 619219 w 728345"/>
                <a:gd name="connsiteY29" fmla="*/ 782955 h 2011193"/>
                <a:gd name="connsiteX30" fmla="*/ 619219 w 728345"/>
                <a:gd name="connsiteY30" fmla="*/ 165735 h 2011193"/>
                <a:gd name="connsiteX31" fmla="*/ 590644 w 728345"/>
                <a:gd name="connsiteY31" fmla="*/ 141923 h 2011193"/>
                <a:gd name="connsiteX32" fmla="*/ 562069 w 728345"/>
                <a:gd name="connsiteY32" fmla="*/ 165735 h 2011193"/>
                <a:gd name="connsiteX33" fmla="*/ 562069 w 728345"/>
                <a:gd name="connsiteY33" fmla="*/ 782955 h 2011193"/>
                <a:gd name="connsiteX34" fmla="*/ 590644 w 728345"/>
                <a:gd name="connsiteY34" fmla="*/ 806768 h 2011193"/>
                <a:gd name="connsiteX35" fmla="*/ 466876 w 728345"/>
                <a:gd name="connsiteY35" fmla="*/ 2011193 h 2011193"/>
                <a:gd name="connsiteX36" fmla="*/ 278033 w 728345"/>
                <a:gd name="connsiteY36" fmla="*/ 2011193 h 2011193"/>
                <a:gd name="connsiteX37" fmla="*/ 278033 w 728345"/>
                <a:gd name="connsiteY37" fmla="*/ 1370582 h 2011193"/>
                <a:gd name="connsiteX38" fmla="*/ 322039 w 728345"/>
                <a:gd name="connsiteY38" fmla="*/ 1370582 h 2011193"/>
                <a:gd name="connsiteX39" fmla="*/ 322039 w 728345"/>
                <a:gd name="connsiteY39" fmla="*/ 888683 h 2011193"/>
                <a:gd name="connsiteX40" fmla="*/ 143922 w 728345"/>
                <a:gd name="connsiteY40" fmla="*/ 888683 h 2011193"/>
                <a:gd name="connsiteX41" fmla="*/ 39147 w 728345"/>
                <a:gd name="connsiteY41" fmla="*/ 783908 h 2011193"/>
                <a:gd name="connsiteX42" fmla="*/ 1047 w 728345"/>
                <a:gd name="connsiteY42" fmla="*/ 228600 h 2011193"/>
                <a:gd name="connsiteX43" fmla="*/ 229647 w 728345"/>
                <a:gd name="connsiteY43" fmla="*/ 0 h 2011193"/>
                <a:gd name="connsiteX44" fmla="*/ 499204 w 728345"/>
                <a:gd name="connsiteY44" fmla="*/ 0 h 2011193"/>
                <a:gd name="connsiteX45" fmla="*/ 726852 w 728345"/>
                <a:gd name="connsiteY45" fmla="*/ 228600 h 2011193"/>
                <a:gd name="connsiteX46" fmla="*/ 688752 w 728345"/>
                <a:gd name="connsiteY46" fmla="*/ 783908 h 2011193"/>
                <a:gd name="connsiteX47" fmla="*/ 583977 w 728345"/>
                <a:gd name="connsiteY47" fmla="*/ 888683 h 2011193"/>
                <a:gd name="connsiteX48" fmla="*/ 412527 w 728345"/>
                <a:gd name="connsiteY48" fmla="*/ 888683 h 2011193"/>
                <a:gd name="connsiteX49" fmla="*/ 412527 w 728345"/>
                <a:gd name="connsiteY49" fmla="*/ 1370582 h 2011193"/>
                <a:gd name="connsiteX50" fmla="*/ 466876 w 728345"/>
                <a:gd name="connsiteY50" fmla="*/ 1370582 h 201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28345" h="2011193">
                  <a:moveTo>
                    <a:pt x="144874" y="806768"/>
                  </a:moveTo>
                  <a:cubicBezTo>
                    <a:pt x="160114" y="806768"/>
                    <a:pt x="173449" y="796290"/>
                    <a:pt x="173449" y="782955"/>
                  </a:cubicBezTo>
                  <a:lnTo>
                    <a:pt x="173449" y="165735"/>
                  </a:lnTo>
                  <a:cubicBezTo>
                    <a:pt x="173449" y="152400"/>
                    <a:pt x="161066" y="141923"/>
                    <a:pt x="144874" y="141923"/>
                  </a:cubicBezTo>
                  <a:cubicBezTo>
                    <a:pt x="129634" y="141923"/>
                    <a:pt x="116299" y="152400"/>
                    <a:pt x="116299" y="165735"/>
                  </a:cubicBezTo>
                  <a:lnTo>
                    <a:pt x="116299" y="782955"/>
                  </a:lnTo>
                  <a:cubicBezTo>
                    <a:pt x="116299" y="796290"/>
                    <a:pt x="128681" y="806768"/>
                    <a:pt x="144874" y="806768"/>
                  </a:cubicBezTo>
                  <a:close/>
                  <a:moveTo>
                    <a:pt x="256316" y="806768"/>
                  </a:moveTo>
                  <a:cubicBezTo>
                    <a:pt x="271556" y="806768"/>
                    <a:pt x="284891" y="796290"/>
                    <a:pt x="284891" y="782955"/>
                  </a:cubicBezTo>
                  <a:lnTo>
                    <a:pt x="284891" y="165735"/>
                  </a:lnTo>
                  <a:cubicBezTo>
                    <a:pt x="284891" y="152400"/>
                    <a:pt x="272509" y="141923"/>
                    <a:pt x="256316" y="141923"/>
                  </a:cubicBezTo>
                  <a:cubicBezTo>
                    <a:pt x="241077" y="141923"/>
                    <a:pt x="227741" y="152400"/>
                    <a:pt x="227741" y="165735"/>
                  </a:cubicBezTo>
                  <a:lnTo>
                    <a:pt x="227741" y="782955"/>
                  </a:lnTo>
                  <a:cubicBezTo>
                    <a:pt x="227741" y="796290"/>
                    <a:pt x="240124" y="806768"/>
                    <a:pt x="256316" y="806768"/>
                  </a:cubicBezTo>
                  <a:close/>
                  <a:moveTo>
                    <a:pt x="367759" y="806768"/>
                  </a:moveTo>
                  <a:cubicBezTo>
                    <a:pt x="382999" y="806768"/>
                    <a:pt x="396334" y="796290"/>
                    <a:pt x="396334" y="782955"/>
                  </a:cubicBezTo>
                  <a:lnTo>
                    <a:pt x="396334" y="165735"/>
                  </a:lnTo>
                  <a:cubicBezTo>
                    <a:pt x="396334" y="152400"/>
                    <a:pt x="383952" y="141923"/>
                    <a:pt x="367759" y="141923"/>
                  </a:cubicBezTo>
                  <a:cubicBezTo>
                    <a:pt x="352519" y="141923"/>
                    <a:pt x="339184" y="152400"/>
                    <a:pt x="339184" y="165735"/>
                  </a:cubicBezTo>
                  <a:lnTo>
                    <a:pt x="339184" y="782955"/>
                  </a:lnTo>
                  <a:cubicBezTo>
                    <a:pt x="339184" y="796290"/>
                    <a:pt x="351566" y="806768"/>
                    <a:pt x="367759" y="806768"/>
                  </a:cubicBezTo>
                  <a:close/>
                  <a:moveTo>
                    <a:pt x="479202" y="806768"/>
                  </a:moveTo>
                  <a:cubicBezTo>
                    <a:pt x="494441" y="806768"/>
                    <a:pt x="507777" y="796290"/>
                    <a:pt x="507777" y="782955"/>
                  </a:cubicBezTo>
                  <a:lnTo>
                    <a:pt x="507777" y="165735"/>
                  </a:lnTo>
                  <a:cubicBezTo>
                    <a:pt x="507777" y="152400"/>
                    <a:pt x="495394" y="141923"/>
                    <a:pt x="479202" y="141923"/>
                  </a:cubicBezTo>
                  <a:cubicBezTo>
                    <a:pt x="463961" y="141923"/>
                    <a:pt x="450627" y="152400"/>
                    <a:pt x="450627" y="165735"/>
                  </a:cubicBezTo>
                  <a:lnTo>
                    <a:pt x="450627" y="782955"/>
                  </a:lnTo>
                  <a:cubicBezTo>
                    <a:pt x="450627" y="796290"/>
                    <a:pt x="463009" y="806768"/>
                    <a:pt x="479202" y="806768"/>
                  </a:cubicBezTo>
                  <a:close/>
                  <a:moveTo>
                    <a:pt x="590644" y="806768"/>
                  </a:moveTo>
                  <a:cubicBezTo>
                    <a:pt x="605884" y="806768"/>
                    <a:pt x="619219" y="796290"/>
                    <a:pt x="619219" y="782955"/>
                  </a:cubicBezTo>
                  <a:lnTo>
                    <a:pt x="619219" y="165735"/>
                  </a:lnTo>
                  <a:cubicBezTo>
                    <a:pt x="619219" y="152400"/>
                    <a:pt x="606836" y="141923"/>
                    <a:pt x="590644" y="141923"/>
                  </a:cubicBezTo>
                  <a:cubicBezTo>
                    <a:pt x="575404" y="141923"/>
                    <a:pt x="562069" y="152400"/>
                    <a:pt x="562069" y="165735"/>
                  </a:cubicBezTo>
                  <a:lnTo>
                    <a:pt x="562069" y="782955"/>
                  </a:lnTo>
                  <a:cubicBezTo>
                    <a:pt x="562069" y="796290"/>
                    <a:pt x="574452" y="806768"/>
                    <a:pt x="590644" y="806768"/>
                  </a:cubicBezTo>
                  <a:close/>
                  <a:moveTo>
                    <a:pt x="466876" y="2011193"/>
                  </a:moveTo>
                  <a:lnTo>
                    <a:pt x="278033" y="2011193"/>
                  </a:lnTo>
                  <a:lnTo>
                    <a:pt x="278033" y="1370582"/>
                  </a:lnTo>
                  <a:lnTo>
                    <a:pt x="322039" y="1370582"/>
                  </a:lnTo>
                  <a:lnTo>
                    <a:pt x="322039" y="888683"/>
                  </a:lnTo>
                  <a:lnTo>
                    <a:pt x="143922" y="888683"/>
                  </a:lnTo>
                  <a:cubicBezTo>
                    <a:pt x="86772" y="888683"/>
                    <a:pt x="39147" y="842010"/>
                    <a:pt x="39147" y="783908"/>
                  </a:cubicBezTo>
                  <a:lnTo>
                    <a:pt x="1047" y="228600"/>
                  </a:lnTo>
                  <a:cubicBezTo>
                    <a:pt x="-12289" y="34290"/>
                    <a:pt x="103916" y="0"/>
                    <a:pt x="229647" y="0"/>
                  </a:cubicBezTo>
                  <a:lnTo>
                    <a:pt x="499204" y="0"/>
                  </a:lnTo>
                  <a:cubicBezTo>
                    <a:pt x="624934" y="0"/>
                    <a:pt x="743044" y="36195"/>
                    <a:pt x="726852" y="228600"/>
                  </a:cubicBezTo>
                  <a:lnTo>
                    <a:pt x="688752" y="783908"/>
                  </a:lnTo>
                  <a:cubicBezTo>
                    <a:pt x="688752" y="841058"/>
                    <a:pt x="642079" y="888683"/>
                    <a:pt x="583977" y="888683"/>
                  </a:cubicBezTo>
                  <a:lnTo>
                    <a:pt x="412527" y="888683"/>
                  </a:lnTo>
                  <a:lnTo>
                    <a:pt x="412527" y="1370582"/>
                  </a:lnTo>
                  <a:lnTo>
                    <a:pt x="466876" y="1370582"/>
                  </a:lnTo>
                  <a:close/>
                </a:path>
              </a:pathLst>
            </a:custGeom>
            <a:solidFill>
              <a:schemeClr val="accent2"/>
            </a:solidFill>
            <a:ln w="9525" cap="flat">
              <a:noFill/>
              <a:prstDash val="solid"/>
              <a:miter/>
            </a:ln>
          </p:spPr>
          <p:txBody>
            <a:bodyPr wrap="square" rtlCol="0" anchor="ctr">
              <a:noAutofit/>
            </a:bodyPr>
            <a:lstStyle/>
            <a:p>
              <a:endParaRPr lang="en-US"/>
            </a:p>
          </p:txBody>
        </p:sp>
        <p:sp>
          <p:nvSpPr>
            <p:cNvPr id="6" name="Freeform: Shape 5"/>
            <p:cNvSpPr/>
            <p:nvPr/>
          </p:nvSpPr>
          <p:spPr>
            <a:xfrm rot="10800000">
              <a:off x="6653842" y="3765946"/>
              <a:ext cx="513143" cy="201119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2"/>
            </a:solidFill>
            <a:ln w="9525" cap="flat">
              <a:noFill/>
              <a:prstDash val="solid"/>
              <a:miter/>
            </a:ln>
          </p:spPr>
          <p:txBody>
            <a:bodyPr rtlCol="0" anchor="ctr"/>
            <a:lstStyle/>
            <a:p>
              <a:endParaRPr lang="en-US"/>
            </a:p>
          </p:txBody>
        </p:sp>
        <p:sp>
          <p:nvSpPr>
            <p:cNvPr id="7" name="Freeform: Shape 6"/>
            <p:cNvSpPr/>
            <p:nvPr/>
          </p:nvSpPr>
          <p:spPr>
            <a:xfrm>
              <a:off x="4994315" y="1693521"/>
              <a:ext cx="2203369" cy="180603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2"/>
            </a:solidFill>
            <a:ln w="9525" cap="flat">
              <a:noFill/>
              <a:prstDash val="solid"/>
              <a:miter/>
            </a:ln>
          </p:spPr>
          <p:txBody>
            <a:bodyPr rtlCol="0" anchor="ctr"/>
            <a:lstStyle/>
            <a:p>
              <a:endParaRPr lang="en-US" dirty="0"/>
            </a:p>
          </p:txBody>
        </p:sp>
        <p:sp>
          <p:nvSpPr>
            <p:cNvPr id="8" name="Freeform: Shape 7"/>
            <p:cNvSpPr/>
            <p:nvPr/>
          </p:nvSpPr>
          <p:spPr>
            <a:xfrm flipH="1">
              <a:off x="3703721" y="3286765"/>
              <a:ext cx="4784558" cy="622090"/>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solidFill>
              <a:schemeClr val="bg1"/>
            </a:solidFill>
            <a:ln w="38100" cap="flat">
              <a:solidFill>
                <a:schemeClr val="accent2"/>
              </a:solidFill>
              <a:prstDash val="solid"/>
              <a:miter/>
            </a:ln>
          </p:spPr>
          <p:txBody>
            <a:bodyPr rtlCol="0" anchor="ctr"/>
            <a:lstStyle/>
            <a:p>
              <a:endParaRPr lang="en-US" dirty="0"/>
            </a:p>
          </p:txBody>
        </p:sp>
      </p:grpSp>
      <p:grpSp>
        <p:nvGrpSpPr>
          <p:cNvPr id="9" name="Group 8"/>
          <p:cNvGrpSpPr/>
          <p:nvPr/>
        </p:nvGrpSpPr>
        <p:grpSpPr>
          <a:xfrm>
            <a:off x="3783847" y="1286965"/>
            <a:ext cx="1887192" cy="1298091"/>
            <a:chOff x="5327019" y="1709568"/>
            <a:chExt cx="2893768" cy="1990456"/>
          </a:xfrm>
        </p:grpSpPr>
        <p:sp>
          <p:nvSpPr>
            <p:cNvPr id="10" name="Freeform: Shape 9"/>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11" name="Freeform: Shape 10"/>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15" name="Graphic 1"/>
          <p:cNvSpPr/>
          <p:nvPr/>
        </p:nvSpPr>
        <p:spPr>
          <a:xfrm>
            <a:off x="592557" y="4147563"/>
            <a:ext cx="2381846" cy="2303585"/>
          </a:xfrm>
          <a:custGeom>
            <a:avLst/>
            <a:gdLst>
              <a:gd name="connsiteX0" fmla="*/ 2885485 w 2971219"/>
              <a:gd name="connsiteY0" fmla="*/ 602211 h 2873593"/>
              <a:gd name="connsiteX1" fmla="*/ 2333687 w 2971219"/>
              <a:gd name="connsiteY1" fmla="*/ 267312 h 2873593"/>
              <a:gd name="connsiteX2" fmla="*/ 2077313 w 2971219"/>
              <a:gd name="connsiteY2" fmla="*/ 338621 h 2873593"/>
              <a:gd name="connsiteX3" fmla="*/ 2048026 w 2971219"/>
              <a:gd name="connsiteY3" fmla="*/ 354326 h 2873593"/>
              <a:gd name="connsiteX4" fmla="*/ 2015767 w 2971219"/>
              <a:gd name="connsiteY4" fmla="*/ 384463 h 2873593"/>
              <a:gd name="connsiteX5" fmla="*/ 2042083 w 2971219"/>
              <a:gd name="connsiteY5" fmla="*/ 384463 h 2873593"/>
              <a:gd name="connsiteX6" fmla="*/ 2440651 w 2971219"/>
              <a:gd name="connsiteY6" fmla="*/ 552549 h 2873593"/>
              <a:gd name="connsiteX7" fmla="*/ 2448291 w 2971219"/>
              <a:gd name="connsiteY7" fmla="*/ 628952 h 2873593"/>
              <a:gd name="connsiteX8" fmla="*/ 2342601 w 2971219"/>
              <a:gd name="connsiteY8" fmla="*/ 698139 h 2873593"/>
              <a:gd name="connsiteX9" fmla="*/ 2234788 w 2971219"/>
              <a:gd name="connsiteY9" fmla="*/ 684132 h 2873593"/>
              <a:gd name="connsiteX10" fmla="*/ 1970350 w 2971219"/>
              <a:gd name="connsiteY10" fmla="*/ 539815 h 2873593"/>
              <a:gd name="connsiteX11" fmla="*/ 1708033 w 2971219"/>
              <a:gd name="connsiteY11" fmla="*/ 350082 h 2873593"/>
              <a:gd name="connsiteX12" fmla="*/ 1280178 w 2971219"/>
              <a:gd name="connsiteY12" fmla="*/ 101773 h 2873593"/>
              <a:gd name="connsiteX13" fmla="*/ 844258 w 2971219"/>
              <a:gd name="connsiteY13" fmla="*/ 327 h 2873593"/>
              <a:gd name="connsiteX14" fmla="*/ 489834 w 2971219"/>
              <a:gd name="connsiteY14" fmla="*/ 63996 h 2873593"/>
              <a:gd name="connsiteX15" fmla="*/ 59431 w 2971219"/>
              <a:gd name="connsiteY15" fmla="*/ 514772 h 2873593"/>
              <a:gd name="connsiteX16" fmla="*/ 33539 w 2971219"/>
              <a:gd name="connsiteY16" fmla="*/ 999505 h 2873593"/>
              <a:gd name="connsiteX17" fmla="*/ 528035 w 2971219"/>
              <a:gd name="connsiteY17" fmla="*/ 1489757 h 2873593"/>
              <a:gd name="connsiteX18" fmla="*/ 820912 w 2971219"/>
              <a:gd name="connsiteY18" fmla="*/ 1535598 h 2873593"/>
              <a:gd name="connsiteX19" fmla="*/ 833222 w 2971219"/>
              <a:gd name="connsiteY19" fmla="*/ 1544087 h 2873593"/>
              <a:gd name="connsiteX20" fmla="*/ 828977 w 2971219"/>
              <a:gd name="connsiteY20" fmla="*/ 1720663 h 2873593"/>
              <a:gd name="connsiteX21" fmla="*/ 828977 w 2971219"/>
              <a:gd name="connsiteY21" fmla="*/ 1843332 h 2873593"/>
              <a:gd name="connsiteX22" fmla="*/ 832373 w 2971219"/>
              <a:gd name="connsiteY22" fmla="*/ 1842483 h 2873593"/>
              <a:gd name="connsiteX23" fmla="*/ 1172789 w 2971219"/>
              <a:gd name="connsiteY23" fmla="*/ 1740188 h 2873593"/>
              <a:gd name="connsiteX24" fmla="*/ 1456329 w 2971219"/>
              <a:gd name="connsiteY24" fmla="*/ 1731274 h 2873593"/>
              <a:gd name="connsiteX25" fmla="*/ 1744961 w 2971219"/>
              <a:gd name="connsiteY25" fmla="*/ 1778814 h 2873593"/>
              <a:gd name="connsiteX26" fmla="*/ 2103630 w 2971219"/>
              <a:gd name="connsiteY26" fmla="*/ 1831022 h 2873593"/>
              <a:gd name="connsiteX27" fmla="*/ 2123155 w 2971219"/>
              <a:gd name="connsiteY27" fmla="*/ 1849699 h 2873593"/>
              <a:gd name="connsiteX28" fmla="*/ 2057788 w 2971219"/>
              <a:gd name="connsiteY28" fmla="*/ 2387914 h 2873593"/>
              <a:gd name="connsiteX29" fmla="*/ 2042508 w 2971219"/>
              <a:gd name="connsiteY29" fmla="*/ 2393007 h 2873593"/>
              <a:gd name="connsiteX30" fmla="*/ 1887155 w 2971219"/>
              <a:gd name="connsiteY30" fmla="*/ 2266518 h 2873593"/>
              <a:gd name="connsiteX31" fmla="*/ 1681292 w 2971219"/>
              <a:gd name="connsiteY31" fmla="*/ 2241900 h 2873593"/>
              <a:gd name="connsiteX32" fmla="*/ 1544192 w 2971219"/>
              <a:gd name="connsiteY32" fmla="*/ 2345468 h 2873593"/>
              <a:gd name="connsiteX33" fmla="*/ 1448688 w 2971219"/>
              <a:gd name="connsiteY33" fmla="*/ 2256331 h 2873593"/>
              <a:gd name="connsiteX34" fmla="*/ 1212689 w 2971219"/>
              <a:gd name="connsiteY34" fmla="*/ 2257605 h 2873593"/>
              <a:gd name="connsiteX35" fmla="*/ 1008524 w 2971219"/>
              <a:gd name="connsiteY35" fmla="*/ 2416353 h 2873593"/>
              <a:gd name="connsiteX36" fmla="*/ 987725 w 2971219"/>
              <a:gd name="connsiteY36" fmla="*/ 2431633 h 2873593"/>
              <a:gd name="connsiteX37" fmla="*/ 788229 w 2971219"/>
              <a:gd name="connsiteY37" fmla="*/ 2255058 h 2873593"/>
              <a:gd name="connsiteX38" fmla="*/ 610380 w 2971219"/>
              <a:gd name="connsiteY38" fmla="*/ 2334007 h 2873593"/>
              <a:gd name="connsiteX39" fmla="*/ 492805 w 2971219"/>
              <a:gd name="connsiteY39" fmla="*/ 2486813 h 2873593"/>
              <a:gd name="connsiteX40" fmla="*/ 534402 w 2971219"/>
              <a:gd name="connsiteY40" fmla="*/ 2685885 h 2873593"/>
              <a:gd name="connsiteX41" fmla="*/ 700790 w 2971219"/>
              <a:gd name="connsiteY41" fmla="*/ 2731726 h 2873593"/>
              <a:gd name="connsiteX42" fmla="*/ 851049 w 2971219"/>
              <a:gd name="connsiteY42" fmla="*/ 2678244 h 2873593"/>
              <a:gd name="connsiteX43" fmla="*/ 953344 w 2971219"/>
              <a:gd name="connsiteY43" fmla="*/ 2631978 h 2873593"/>
              <a:gd name="connsiteX44" fmla="*/ 1047574 w 2971219"/>
              <a:gd name="connsiteY44" fmla="*/ 2660417 h 2873593"/>
              <a:gd name="connsiteX45" fmla="*/ 1179156 w 2971219"/>
              <a:gd name="connsiteY45" fmla="*/ 2784359 h 2873593"/>
              <a:gd name="connsiteX46" fmla="*/ 1665163 w 2971219"/>
              <a:gd name="connsiteY46" fmla="*/ 2856093 h 2873593"/>
              <a:gd name="connsiteX47" fmla="*/ 2038688 w 2971219"/>
              <a:gd name="connsiteY47" fmla="*/ 2630280 h 2873593"/>
              <a:gd name="connsiteX48" fmla="*/ 2097688 w 2971219"/>
              <a:gd name="connsiteY48" fmla="*/ 2616698 h 2873593"/>
              <a:gd name="connsiteX49" fmla="*/ 2139285 w 2971219"/>
              <a:gd name="connsiteY49" fmla="*/ 2647259 h 2873593"/>
              <a:gd name="connsiteX50" fmla="*/ 2235637 w 2971219"/>
              <a:gd name="connsiteY50" fmla="*/ 2702439 h 2873593"/>
              <a:gd name="connsiteX51" fmla="*/ 2432586 w 2971219"/>
              <a:gd name="connsiteY51" fmla="*/ 2741489 h 2873593"/>
              <a:gd name="connsiteX52" fmla="*/ 2603219 w 2971219"/>
              <a:gd name="connsiteY52" fmla="*/ 2615424 h 2873593"/>
              <a:gd name="connsiteX53" fmla="*/ 2522148 w 2971219"/>
              <a:gd name="connsiteY53" fmla="*/ 2373907 h 2873593"/>
              <a:gd name="connsiteX54" fmla="*/ 2230544 w 2971219"/>
              <a:gd name="connsiteY54" fmla="*/ 2332734 h 2873593"/>
              <a:gd name="connsiteX55" fmla="*/ 2386320 w 2971219"/>
              <a:gd name="connsiteY55" fmla="*/ 2363720 h 2873593"/>
              <a:gd name="connsiteX56" fmla="*/ 2472486 w 2971219"/>
              <a:gd name="connsiteY56" fmla="*/ 2430360 h 2873593"/>
              <a:gd name="connsiteX57" fmla="*/ 2505593 w 2971219"/>
              <a:gd name="connsiteY57" fmla="*/ 2547935 h 2873593"/>
              <a:gd name="connsiteX58" fmla="*/ 2438529 w 2971219"/>
              <a:gd name="connsiteY58" fmla="*/ 2607784 h 2873593"/>
              <a:gd name="connsiteX59" fmla="*/ 2392263 w 2971219"/>
              <a:gd name="connsiteY59" fmla="*/ 2605662 h 2873593"/>
              <a:gd name="connsiteX60" fmla="*/ 2133342 w 2971219"/>
              <a:gd name="connsiteY60" fmla="*/ 2457525 h 2873593"/>
              <a:gd name="connsiteX61" fmla="*/ 2129947 w 2971219"/>
              <a:gd name="connsiteY61" fmla="*/ 2440122 h 2873593"/>
              <a:gd name="connsiteX62" fmla="*/ 2196587 w 2971219"/>
              <a:gd name="connsiteY62" fmla="*/ 2033065 h 2873593"/>
              <a:gd name="connsiteX63" fmla="*/ 2205500 w 2971219"/>
              <a:gd name="connsiteY63" fmla="*/ 1867950 h 2873593"/>
              <a:gd name="connsiteX64" fmla="*/ 2284450 w 2971219"/>
              <a:gd name="connsiteY64" fmla="*/ 1738490 h 2873593"/>
              <a:gd name="connsiteX65" fmla="*/ 2328169 w 2971219"/>
              <a:gd name="connsiteY65" fmla="*/ 1645109 h 2873593"/>
              <a:gd name="connsiteX66" fmla="*/ 2272141 w 2971219"/>
              <a:gd name="connsiteY66" fmla="*/ 1575073 h 2873593"/>
              <a:gd name="connsiteX67" fmla="*/ 2157536 w 2971219"/>
              <a:gd name="connsiteY67" fmla="*/ 1663361 h 2873593"/>
              <a:gd name="connsiteX68" fmla="*/ 2081983 w 2971219"/>
              <a:gd name="connsiteY68" fmla="*/ 1765656 h 2873593"/>
              <a:gd name="connsiteX69" fmla="*/ 1975019 w 2971219"/>
              <a:gd name="connsiteY69" fmla="*/ 1766504 h 2873593"/>
              <a:gd name="connsiteX70" fmla="*/ 1752177 w 2971219"/>
              <a:gd name="connsiteY70" fmla="*/ 1705382 h 2873593"/>
              <a:gd name="connsiteX71" fmla="*/ 1302250 w 2971219"/>
              <a:gd name="connsiteY71" fmla="*/ 1617519 h 2873593"/>
              <a:gd name="connsiteX72" fmla="*/ 970322 w 2971219"/>
              <a:gd name="connsiteY72" fmla="*/ 1671850 h 2873593"/>
              <a:gd name="connsiteX73" fmla="*/ 950373 w 2971219"/>
              <a:gd name="connsiteY73" fmla="*/ 1664210 h 2873593"/>
              <a:gd name="connsiteX74" fmla="*/ 947826 w 2971219"/>
              <a:gd name="connsiteY74" fmla="*/ 1585685 h 2873593"/>
              <a:gd name="connsiteX75" fmla="*/ 992394 w 2971219"/>
              <a:gd name="connsiteY75" fmla="*/ 1488908 h 2873593"/>
              <a:gd name="connsiteX76" fmla="*/ 1223725 w 2971219"/>
              <a:gd name="connsiteY76" fmla="*/ 1374728 h 2873593"/>
              <a:gd name="connsiteX77" fmla="*/ 1207171 w 2971219"/>
              <a:gd name="connsiteY77" fmla="*/ 1359447 h 2873593"/>
              <a:gd name="connsiteX78" fmla="*/ 980934 w 2971219"/>
              <a:gd name="connsiteY78" fmla="*/ 1439670 h 2873593"/>
              <a:gd name="connsiteX79" fmla="*/ 935941 w 2971219"/>
              <a:gd name="connsiteY79" fmla="*/ 1411656 h 2873593"/>
              <a:gd name="connsiteX80" fmla="*/ 881610 w 2971219"/>
              <a:gd name="connsiteY80" fmla="*/ 1016059 h 2873593"/>
              <a:gd name="connsiteX81" fmla="*/ 889250 w 2971219"/>
              <a:gd name="connsiteY81" fmla="*/ 1004599 h 2873593"/>
              <a:gd name="connsiteX82" fmla="*/ 1030595 w 2971219"/>
              <a:gd name="connsiteY82" fmla="*/ 982103 h 2873593"/>
              <a:gd name="connsiteX83" fmla="*/ 1670681 w 2971219"/>
              <a:gd name="connsiteY83" fmla="*/ 1216829 h 2873593"/>
              <a:gd name="connsiteX84" fmla="*/ 2008127 w 2971219"/>
              <a:gd name="connsiteY84" fmla="*/ 1354778 h 2873593"/>
              <a:gd name="connsiteX85" fmla="*/ 2478004 w 2971219"/>
              <a:gd name="connsiteY85" fmla="*/ 1456649 h 2873593"/>
              <a:gd name="connsiteX86" fmla="*/ 2755600 w 2971219"/>
              <a:gd name="connsiteY86" fmla="*/ 1364541 h 2873593"/>
              <a:gd name="connsiteX87" fmla="*/ 2885485 w 2971219"/>
              <a:gd name="connsiteY87" fmla="*/ 602211 h 2873593"/>
              <a:gd name="connsiteX88" fmla="*/ 899013 w 2971219"/>
              <a:gd name="connsiteY88" fmla="*/ 2515252 h 2873593"/>
              <a:gd name="connsiteX89" fmla="*/ 834071 w 2971219"/>
              <a:gd name="connsiteY89" fmla="*/ 2575950 h 2873593"/>
              <a:gd name="connsiteX90" fmla="*/ 739416 w 2971219"/>
              <a:gd name="connsiteY90" fmla="*/ 2623914 h 2873593"/>
              <a:gd name="connsiteX91" fmla="*/ 655373 w 2971219"/>
              <a:gd name="connsiteY91" fmla="*/ 2643014 h 2873593"/>
              <a:gd name="connsiteX92" fmla="*/ 581092 w 2971219"/>
              <a:gd name="connsiteY92" fmla="*/ 2510583 h 2873593"/>
              <a:gd name="connsiteX93" fmla="*/ 647308 w 2971219"/>
              <a:gd name="connsiteY93" fmla="*/ 2407439 h 2873593"/>
              <a:gd name="connsiteX94" fmla="*/ 780589 w 2971219"/>
              <a:gd name="connsiteY94" fmla="*/ 2339525 h 2873593"/>
              <a:gd name="connsiteX95" fmla="*/ 865905 w 2971219"/>
              <a:gd name="connsiteY95" fmla="*/ 2349712 h 2873593"/>
              <a:gd name="connsiteX96" fmla="*/ 918538 w 2971219"/>
              <a:gd name="connsiteY96" fmla="*/ 2458374 h 2873593"/>
              <a:gd name="connsiteX97" fmla="*/ 899013 w 2971219"/>
              <a:gd name="connsiteY97" fmla="*/ 2515252 h 2873593"/>
              <a:gd name="connsiteX98" fmla="*/ 1958040 w 2971219"/>
              <a:gd name="connsiteY98" fmla="*/ 2570431 h 2873593"/>
              <a:gd name="connsiteX99" fmla="*/ 1940637 w 2971219"/>
              <a:gd name="connsiteY99" fmla="*/ 2600568 h 2873593"/>
              <a:gd name="connsiteX100" fmla="*/ 1627810 w 2971219"/>
              <a:gd name="connsiteY100" fmla="*/ 2761014 h 2873593"/>
              <a:gd name="connsiteX101" fmla="*/ 1154113 w 2971219"/>
              <a:gd name="connsiteY101" fmla="*/ 2652777 h 2873593"/>
              <a:gd name="connsiteX102" fmla="*/ 1092991 w 2971219"/>
              <a:gd name="connsiteY102" fmla="*/ 2598446 h 2873593"/>
              <a:gd name="connsiteX103" fmla="*/ 1090869 w 2971219"/>
              <a:gd name="connsiteY103" fmla="*/ 2564913 h 2873593"/>
              <a:gd name="connsiteX104" fmla="*/ 1115487 w 2971219"/>
              <a:gd name="connsiteY104" fmla="*/ 2544964 h 2873593"/>
              <a:gd name="connsiteX105" fmla="*/ 1460573 w 2971219"/>
              <a:gd name="connsiteY105" fmla="*/ 2416777 h 2873593"/>
              <a:gd name="connsiteX106" fmla="*/ 1501322 w 2971219"/>
              <a:gd name="connsiteY106" fmla="*/ 2414230 h 2873593"/>
              <a:gd name="connsiteX107" fmla="*/ 1542494 w 2971219"/>
              <a:gd name="connsiteY107" fmla="*/ 2414230 h 2873593"/>
              <a:gd name="connsiteX108" fmla="*/ 1942760 w 2971219"/>
              <a:gd name="connsiteY108" fmla="*/ 2533928 h 2873593"/>
              <a:gd name="connsiteX109" fmla="*/ 1958040 w 2971219"/>
              <a:gd name="connsiteY109" fmla="*/ 2570431 h 2873593"/>
              <a:gd name="connsiteX110" fmla="*/ 2487766 w 2971219"/>
              <a:gd name="connsiteY110" fmla="*/ 1322944 h 2873593"/>
              <a:gd name="connsiteX111" fmla="*/ 2202105 w 2971219"/>
              <a:gd name="connsiteY111" fmla="*/ 1286440 h 2873593"/>
              <a:gd name="connsiteX112" fmla="*/ 1796745 w 2971219"/>
              <a:gd name="connsiteY112" fmla="*/ 1154009 h 2873593"/>
              <a:gd name="connsiteX113" fmla="*/ 1114214 w 2971219"/>
              <a:gd name="connsiteY113" fmla="*/ 935412 h 2873593"/>
              <a:gd name="connsiteX114" fmla="*/ 921509 w 2971219"/>
              <a:gd name="connsiteY114" fmla="*/ 919707 h 2873593"/>
              <a:gd name="connsiteX115" fmla="*/ 764884 w 2971219"/>
              <a:gd name="connsiteY115" fmla="*/ 817412 h 2873593"/>
              <a:gd name="connsiteX116" fmla="*/ 669805 w 2971219"/>
              <a:gd name="connsiteY116" fmla="*/ 780060 h 2873593"/>
              <a:gd name="connsiteX117" fmla="*/ 595100 w 2971219"/>
              <a:gd name="connsiteY117" fmla="*/ 842880 h 2873593"/>
              <a:gd name="connsiteX118" fmla="*/ 701215 w 2971219"/>
              <a:gd name="connsiteY118" fmla="*/ 962577 h 2873593"/>
              <a:gd name="connsiteX119" fmla="*/ 766157 w 2971219"/>
              <a:gd name="connsiteY119" fmla="*/ 986772 h 2873593"/>
              <a:gd name="connsiteX120" fmla="*/ 809876 w 2971219"/>
              <a:gd name="connsiteY120" fmla="*/ 1087369 h 2873593"/>
              <a:gd name="connsiteX121" fmla="*/ 833222 w 2971219"/>
              <a:gd name="connsiteY121" fmla="*/ 1455800 h 2873593"/>
              <a:gd name="connsiteX122" fmla="*/ 817092 w 2971219"/>
              <a:gd name="connsiteY122" fmla="*/ 1471929 h 2873593"/>
              <a:gd name="connsiteX123" fmla="*/ 426165 w 2971219"/>
              <a:gd name="connsiteY123" fmla="*/ 1302994 h 2873593"/>
              <a:gd name="connsiteX124" fmla="*/ 195683 w 2971219"/>
              <a:gd name="connsiteY124" fmla="*/ 953239 h 2873593"/>
              <a:gd name="connsiteX125" fmla="*/ 251287 w 2971219"/>
              <a:gd name="connsiteY125" fmla="*/ 521564 h 2873593"/>
              <a:gd name="connsiteX126" fmla="*/ 684236 w 2971219"/>
              <a:gd name="connsiteY126" fmla="*/ 165866 h 2873593"/>
              <a:gd name="connsiteX127" fmla="*/ 983905 w 2971219"/>
              <a:gd name="connsiteY127" fmla="*/ 156953 h 2873593"/>
              <a:gd name="connsiteX128" fmla="*/ 1495379 w 2971219"/>
              <a:gd name="connsiteY128" fmla="*/ 359844 h 2873593"/>
              <a:gd name="connsiteX129" fmla="*/ 1873573 w 2971219"/>
              <a:gd name="connsiteY129" fmla="*/ 582686 h 2873593"/>
              <a:gd name="connsiteX130" fmla="*/ 2137587 w 2971219"/>
              <a:gd name="connsiteY130" fmla="*/ 729973 h 2873593"/>
              <a:gd name="connsiteX131" fmla="*/ 2337083 w 2971219"/>
              <a:gd name="connsiteY131" fmla="*/ 763930 h 2873593"/>
              <a:gd name="connsiteX132" fmla="*/ 2481399 w 2971219"/>
              <a:gd name="connsiteY132" fmla="*/ 700261 h 2873593"/>
              <a:gd name="connsiteX133" fmla="*/ 2479277 w 2971219"/>
              <a:gd name="connsiteY133" fmla="*/ 502887 h 2873593"/>
              <a:gd name="connsiteX134" fmla="*/ 2175788 w 2971219"/>
              <a:gd name="connsiteY134" fmla="*/ 350506 h 2873593"/>
              <a:gd name="connsiteX135" fmla="*/ 2177062 w 2971219"/>
              <a:gd name="connsiteY135" fmla="*/ 342017 h 2873593"/>
              <a:gd name="connsiteX136" fmla="*/ 2655428 w 2971219"/>
              <a:gd name="connsiteY136" fmla="*/ 445585 h 2873593"/>
              <a:gd name="connsiteX137" fmla="*/ 2861291 w 2971219"/>
              <a:gd name="connsiteY137" fmla="*/ 774542 h 2873593"/>
              <a:gd name="connsiteX138" fmla="*/ 2487766 w 2971219"/>
              <a:gd name="connsiteY138" fmla="*/ 1322944 h 2873593"/>
              <a:gd name="connsiteX139" fmla="*/ 758092 w 2971219"/>
              <a:gd name="connsiteY139" fmla="*/ 919283 h 2873593"/>
              <a:gd name="connsiteX140" fmla="*/ 674898 w 2971219"/>
              <a:gd name="connsiteY140" fmla="*/ 891693 h 2873593"/>
              <a:gd name="connsiteX141" fmla="*/ 660042 w 2971219"/>
              <a:gd name="connsiteY141" fmla="*/ 856462 h 2873593"/>
              <a:gd name="connsiteX142" fmla="*/ 682538 w 2971219"/>
              <a:gd name="connsiteY142" fmla="*/ 839060 h 2873593"/>
              <a:gd name="connsiteX143" fmla="*/ 758092 w 2971219"/>
              <a:gd name="connsiteY143" fmla="*/ 919283 h 28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2971219" h="2873593">
                <a:moveTo>
                  <a:pt x="2885485" y="602211"/>
                </a:moveTo>
                <a:cubicBezTo>
                  <a:pt x="2765363" y="381492"/>
                  <a:pt x="2543795" y="252456"/>
                  <a:pt x="2333687" y="267312"/>
                </a:cubicBezTo>
                <a:cubicBezTo>
                  <a:pt x="2230968" y="274528"/>
                  <a:pt x="2175788" y="291082"/>
                  <a:pt x="2077313" y="338621"/>
                </a:cubicBezTo>
                <a:cubicBezTo>
                  <a:pt x="2067126" y="343290"/>
                  <a:pt x="2056515" y="346686"/>
                  <a:pt x="2048026" y="354326"/>
                </a:cubicBezTo>
                <a:cubicBezTo>
                  <a:pt x="2037414" y="363664"/>
                  <a:pt x="2012371" y="370880"/>
                  <a:pt x="2015767" y="384463"/>
                </a:cubicBezTo>
                <a:cubicBezTo>
                  <a:pt x="2019163" y="398470"/>
                  <a:pt x="2028076" y="386161"/>
                  <a:pt x="2042083" y="384463"/>
                </a:cubicBezTo>
                <a:cubicBezTo>
                  <a:pt x="2294637" y="355175"/>
                  <a:pt x="2417730" y="507556"/>
                  <a:pt x="2440651" y="552549"/>
                </a:cubicBezTo>
                <a:cubicBezTo>
                  <a:pt x="2454658" y="580139"/>
                  <a:pt x="2452112" y="605182"/>
                  <a:pt x="2448291" y="628952"/>
                </a:cubicBezTo>
                <a:cubicBezTo>
                  <a:pt x="2441076" y="671398"/>
                  <a:pt x="2388443" y="691772"/>
                  <a:pt x="2342601" y="698139"/>
                </a:cubicBezTo>
                <a:cubicBezTo>
                  <a:pt x="2305248" y="703657"/>
                  <a:pt x="2269594" y="695592"/>
                  <a:pt x="2234788" y="684132"/>
                </a:cubicBezTo>
                <a:cubicBezTo>
                  <a:pt x="2138011" y="652297"/>
                  <a:pt x="2052270" y="599240"/>
                  <a:pt x="1970350" y="539815"/>
                </a:cubicBezTo>
                <a:cubicBezTo>
                  <a:pt x="1880364" y="474449"/>
                  <a:pt x="1796321" y="417995"/>
                  <a:pt x="1708033" y="350082"/>
                </a:cubicBezTo>
                <a:cubicBezTo>
                  <a:pt x="1573904" y="247362"/>
                  <a:pt x="1434681" y="168837"/>
                  <a:pt x="1280178" y="101773"/>
                </a:cubicBezTo>
                <a:cubicBezTo>
                  <a:pt x="1140955" y="41075"/>
                  <a:pt x="996214" y="4147"/>
                  <a:pt x="844258" y="327"/>
                </a:cubicBezTo>
                <a:cubicBezTo>
                  <a:pt x="722013" y="-2644"/>
                  <a:pt x="602740" y="14334"/>
                  <a:pt x="489834" y="63996"/>
                </a:cubicBezTo>
                <a:cubicBezTo>
                  <a:pt x="293309" y="149737"/>
                  <a:pt x="140928" y="318247"/>
                  <a:pt x="59431" y="514772"/>
                </a:cubicBezTo>
                <a:cubicBezTo>
                  <a:pt x="-6360" y="672671"/>
                  <a:pt x="-21216" y="836088"/>
                  <a:pt x="33539" y="999505"/>
                </a:cubicBezTo>
                <a:cubicBezTo>
                  <a:pt x="112913" y="1236354"/>
                  <a:pt x="295006" y="1407411"/>
                  <a:pt x="528035" y="1489757"/>
                </a:cubicBezTo>
                <a:cubicBezTo>
                  <a:pt x="622690" y="1523289"/>
                  <a:pt x="721164" y="1549605"/>
                  <a:pt x="820912" y="1535598"/>
                </a:cubicBezTo>
                <a:cubicBezTo>
                  <a:pt x="827704" y="1534749"/>
                  <a:pt x="833646" y="1532203"/>
                  <a:pt x="833222" y="1544087"/>
                </a:cubicBezTo>
                <a:cubicBezTo>
                  <a:pt x="831524" y="1608605"/>
                  <a:pt x="829826" y="1656145"/>
                  <a:pt x="828977" y="1720663"/>
                </a:cubicBezTo>
                <a:cubicBezTo>
                  <a:pt x="828553" y="1761411"/>
                  <a:pt x="828977" y="1802159"/>
                  <a:pt x="828977" y="1843332"/>
                </a:cubicBezTo>
                <a:cubicBezTo>
                  <a:pt x="829826" y="1842907"/>
                  <a:pt x="831099" y="1842907"/>
                  <a:pt x="832373" y="1842483"/>
                </a:cubicBezTo>
                <a:cubicBezTo>
                  <a:pt x="941034" y="1791972"/>
                  <a:pt x="1054365" y="1758015"/>
                  <a:pt x="1172789" y="1740188"/>
                </a:cubicBezTo>
                <a:cubicBezTo>
                  <a:pt x="1267020" y="1726181"/>
                  <a:pt x="1361250" y="1722785"/>
                  <a:pt x="1456329" y="1731274"/>
                </a:cubicBezTo>
                <a:cubicBezTo>
                  <a:pt x="1553530" y="1739763"/>
                  <a:pt x="1649458" y="1758864"/>
                  <a:pt x="1744961" y="1778814"/>
                </a:cubicBezTo>
                <a:cubicBezTo>
                  <a:pt x="1863386" y="1803008"/>
                  <a:pt x="1981810" y="1828051"/>
                  <a:pt x="2103630" y="1831022"/>
                </a:cubicBezTo>
                <a:cubicBezTo>
                  <a:pt x="2117637" y="1831447"/>
                  <a:pt x="2122306" y="1835691"/>
                  <a:pt x="2123155" y="1849699"/>
                </a:cubicBezTo>
                <a:cubicBezTo>
                  <a:pt x="2137162" y="2033490"/>
                  <a:pt x="2116364" y="2213036"/>
                  <a:pt x="2057788" y="2387914"/>
                </a:cubicBezTo>
                <a:cubicBezTo>
                  <a:pt x="2053968" y="2398950"/>
                  <a:pt x="2050997" y="2398525"/>
                  <a:pt x="2042508" y="2393007"/>
                </a:cubicBezTo>
                <a:cubicBezTo>
                  <a:pt x="1992421" y="2362022"/>
                  <a:pt x="1941911" y="2289439"/>
                  <a:pt x="1887155" y="2266518"/>
                </a:cubicBezTo>
                <a:cubicBezTo>
                  <a:pt x="1820940" y="2238928"/>
                  <a:pt x="1752602" y="2226619"/>
                  <a:pt x="1681292" y="2241900"/>
                </a:cubicBezTo>
                <a:cubicBezTo>
                  <a:pt x="1625688" y="2254209"/>
                  <a:pt x="1578573" y="2297079"/>
                  <a:pt x="1544192" y="2345468"/>
                </a:cubicBezTo>
                <a:cubicBezTo>
                  <a:pt x="1518300" y="2311936"/>
                  <a:pt x="1486890" y="2271187"/>
                  <a:pt x="1448688" y="2256331"/>
                </a:cubicBezTo>
                <a:cubicBezTo>
                  <a:pt x="1369739" y="2225770"/>
                  <a:pt x="1291214" y="2229166"/>
                  <a:pt x="1212689" y="2257605"/>
                </a:cubicBezTo>
                <a:cubicBezTo>
                  <a:pt x="1137984" y="2284346"/>
                  <a:pt x="1072617" y="2370511"/>
                  <a:pt x="1008524" y="2416353"/>
                </a:cubicBezTo>
                <a:cubicBezTo>
                  <a:pt x="997912" y="2423993"/>
                  <a:pt x="998761" y="2423568"/>
                  <a:pt x="987725" y="2431633"/>
                </a:cubicBezTo>
                <a:cubicBezTo>
                  <a:pt x="947826" y="2264820"/>
                  <a:pt x="883732" y="2246993"/>
                  <a:pt x="788229" y="2255058"/>
                </a:cubicBezTo>
                <a:cubicBezTo>
                  <a:pt x="720315" y="2260576"/>
                  <a:pt x="662589" y="2291986"/>
                  <a:pt x="610380" y="2334007"/>
                </a:cubicBezTo>
                <a:cubicBezTo>
                  <a:pt x="566661" y="2369238"/>
                  <a:pt x="509359" y="2432058"/>
                  <a:pt x="492805" y="2486813"/>
                </a:cubicBezTo>
                <a:cubicBezTo>
                  <a:pt x="470308" y="2560245"/>
                  <a:pt x="477100" y="2629856"/>
                  <a:pt x="534402" y="2685885"/>
                </a:cubicBezTo>
                <a:cubicBezTo>
                  <a:pt x="580668" y="2731302"/>
                  <a:pt x="639243" y="2738518"/>
                  <a:pt x="700790" y="2731726"/>
                </a:cubicBezTo>
                <a:cubicBezTo>
                  <a:pt x="754697" y="2725359"/>
                  <a:pt x="804358" y="2706259"/>
                  <a:pt x="851049" y="2678244"/>
                </a:cubicBezTo>
                <a:cubicBezTo>
                  <a:pt x="883308" y="2659144"/>
                  <a:pt x="916416" y="2641316"/>
                  <a:pt x="953344" y="2631978"/>
                </a:cubicBezTo>
                <a:cubicBezTo>
                  <a:pt x="990272" y="2622640"/>
                  <a:pt x="1022531" y="2627309"/>
                  <a:pt x="1047574" y="2660417"/>
                </a:cubicBezTo>
                <a:cubicBezTo>
                  <a:pt x="1084077" y="2709230"/>
                  <a:pt x="1128646" y="2750403"/>
                  <a:pt x="1179156" y="2784359"/>
                </a:cubicBezTo>
                <a:cubicBezTo>
                  <a:pt x="1327717" y="2884107"/>
                  <a:pt x="1489437" y="2896417"/>
                  <a:pt x="1665163" y="2856093"/>
                </a:cubicBezTo>
                <a:cubicBezTo>
                  <a:pt x="1821364" y="2820438"/>
                  <a:pt x="1946155" y="2761014"/>
                  <a:pt x="2038688" y="2630280"/>
                </a:cubicBezTo>
                <a:cubicBezTo>
                  <a:pt x="2055242" y="2606511"/>
                  <a:pt x="2073069" y="2600568"/>
                  <a:pt x="2097688" y="2616698"/>
                </a:cubicBezTo>
                <a:cubicBezTo>
                  <a:pt x="2110421" y="2625187"/>
                  <a:pt x="2126126" y="2639619"/>
                  <a:pt x="2139285" y="2647259"/>
                </a:cubicBezTo>
                <a:cubicBezTo>
                  <a:pt x="2171119" y="2666360"/>
                  <a:pt x="2202529" y="2685460"/>
                  <a:pt x="2235637" y="2702439"/>
                </a:cubicBezTo>
                <a:cubicBezTo>
                  <a:pt x="2292515" y="2731302"/>
                  <a:pt x="2367220" y="2738942"/>
                  <a:pt x="2432586" y="2741489"/>
                </a:cubicBezTo>
                <a:cubicBezTo>
                  <a:pt x="2513658" y="2744460"/>
                  <a:pt x="2578601" y="2692676"/>
                  <a:pt x="2603219" y="2615424"/>
                </a:cubicBezTo>
                <a:cubicBezTo>
                  <a:pt x="2631658" y="2527137"/>
                  <a:pt x="2594306" y="2434180"/>
                  <a:pt x="2522148" y="2373907"/>
                </a:cubicBezTo>
                <a:cubicBezTo>
                  <a:pt x="2439802" y="2305144"/>
                  <a:pt x="2358730" y="2284770"/>
                  <a:pt x="2230544" y="2332734"/>
                </a:cubicBezTo>
                <a:cubicBezTo>
                  <a:pt x="2319680" y="2329763"/>
                  <a:pt x="2340903" y="2338252"/>
                  <a:pt x="2386320" y="2363720"/>
                </a:cubicBezTo>
                <a:cubicBezTo>
                  <a:pt x="2417730" y="2381547"/>
                  <a:pt x="2447442" y="2403619"/>
                  <a:pt x="2472486" y="2430360"/>
                </a:cubicBezTo>
                <a:cubicBezTo>
                  <a:pt x="2511960" y="2471957"/>
                  <a:pt x="2510263" y="2505489"/>
                  <a:pt x="2505593" y="2547935"/>
                </a:cubicBezTo>
                <a:cubicBezTo>
                  <a:pt x="2501774" y="2584439"/>
                  <a:pt x="2471212" y="2602691"/>
                  <a:pt x="2438529" y="2607784"/>
                </a:cubicBezTo>
                <a:cubicBezTo>
                  <a:pt x="2422824" y="2610331"/>
                  <a:pt x="2407543" y="2609057"/>
                  <a:pt x="2392263" y="2605662"/>
                </a:cubicBezTo>
                <a:cubicBezTo>
                  <a:pt x="2294213" y="2581043"/>
                  <a:pt x="2208472" y="2525014"/>
                  <a:pt x="2133342" y="2457525"/>
                </a:cubicBezTo>
                <a:cubicBezTo>
                  <a:pt x="2126551" y="2451583"/>
                  <a:pt x="2127400" y="2446914"/>
                  <a:pt x="2129947" y="2440122"/>
                </a:cubicBezTo>
                <a:cubicBezTo>
                  <a:pt x="2177486" y="2312784"/>
                  <a:pt x="2199133" y="2168892"/>
                  <a:pt x="2196587" y="2033065"/>
                </a:cubicBezTo>
                <a:cubicBezTo>
                  <a:pt x="2195738" y="1977885"/>
                  <a:pt x="2194889" y="1922706"/>
                  <a:pt x="2205500" y="1867950"/>
                </a:cubicBezTo>
                <a:cubicBezTo>
                  <a:pt x="2216112" y="1815317"/>
                  <a:pt x="2236061" y="1767353"/>
                  <a:pt x="2284450" y="1738490"/>
                </a:cubicBezTo>
                <a:cubicBezTo>
                  <a:pt x="2320529" y="1716843"/>
                  <a:pt x="2331990" y="1684584"/>
                  <a:pt x="2328169" y="1645109"/>
                </a:cubicBezTo>
                <a:cubicBezTo>
                  <a:pt x="2324774" y="1611152"/>
                  <a:pt x="2301428" y="1583138"/>
                  <a:pt x="2272141" y="1575073"/>
                </a:cubicBezTo>
                <a:cubicBezTo>
                  <a:pt x="2217810" y="1560641"/>
                  <a:pt x="2157536" y="1606483"/>
                  <a:pt x="2157536" y="1663361"/>
                </a:cubicBezTo>
                <a:cubicBezTo>
                  <a:pt x="2157536" y="1713871"/>
                  <a:pt x="2130371" y="1750375"/>
                  <a:pt x="2081983" y="1765656"/>
                </a:cubicBezTo>
                <a:cubicBezTo>
                  <a:pt x="2046328" y="1776692"/>
                  <a:pt x="2010673" y="1774994"/>
                  <a:pt x="1975019" y="1766504"/>
                </a:cubicBezTo>
                <a:cubicBezTo>
                  <a:pt x="1899889" y="1749102"/>
                  <a:pt x="1826458" y="1725756"/>
                  <a:pt x="1752177" y="1705382"/>
                </a:cubicBezTo>
                <a:cubicBezTo>
                  <a:pt x="1604465" y="1664634"/>
                  <a:pt x="1456329" y="1625584"/>
                  <a:pt x="1302250" y="1617519"/>
                </a:cubicBezTo>
                <a:cubicBezTo>
                  <a:pt x="1191466" y="1611577"/>
                  <a:pt x="1074315" y="1631526"/>
                  <a:pt x="970322" y="1671850"/>
                </a:cubicBezTo>
                <a:cubicBezTo>
                  <a:pt x="959286" y="1676094"/>
                  <a:pt x="951221" y="1674821"/>
                  <a:pt x="950373" y="1664210"/>
                </a:cubicBezTo>
                <a:cubicBezTo>
                  <a:pt x="948250" y="1634922"/>
                  <a:pt x="950373" y="1616246"/>
                  <a:pt x="947826" y="1585685"/>
                </a:cubicBezTo>
                <a:cubicBezTo>
                  <a:pt x="942308" y="1524562"/>
                  <a:pt x="930423" y="1507584"/>
                  <a:pt x="992394" y="1488908"/>
                </a:cubicBezTo>
                <a:cubicBezTo>
                  <a:pt x="1011919" y="1482965"/>
                  <a:pt x="1218631" y="1400196"/>
                  <a:pt x="1223725" y="1374728"/>
                </a:cubicBezTo>
                <a:cubicBezTo>
                  <a:pt x="1226696" y="1358599"/>
                  <a:pt x="1222451" y="1355627"/>
                  <a:pt x="1207171" y="1359447"/>
                </a:cubicBezTo>
                <a:cubicBezTo>
                  <a:pt x="1148595" y="1374728"/>
                  <a:pt x="1039509" y="1427785"/>
                  <a:pt x="980934" y="1439670"/>
                </a:cubicBezTo>
                <a:cubicBezTo>
                  <a:pt x="932121" y="1449433"/>
                  <a:pt x="941034" y="1438821"/>
                  <a:pt x="935941" y="1411656"/>
                </a:cubicBezTo>
                <a:cubicBezTo>
                  <a:pt x="917689" y="1312332"/>
                  <a:pt x="899862" y="1115383"/>
                  <a:pt x="881610" y="1016059"/>
                </a:cubicBezTo>
                <a:cubicBezTo>
                  <a:pt x="879912" y="1007995"/>
                  <a:pt x="882459" y="1006297"/>
                  <a:pt x="889250" y="1004599"/>
                </a:cubicBezTo>
                <a:cubicBezTo>
                  <a:pt x="935516" y="991865"/>
                  <a:pt x="982631" y="979131"/>
                  <a:pt x="1030595" y="982103"/>
                </a:cubicBezTo>
                <a:cubicBezTo>
                  <a:pt x="1293761" y="998232"/>
                  <a:pt x="1555228" y="1165469"/>
                  <a:pt x="1670681" y="1216829"/>
                </a:cubicBezTo>
                <a:cubicBezTo>
                  <a:pt x="1782314" y="1266491"/>
                  <a:pt x="1893098" y="1312757"/>
                  <a:pt x="2008127" y="1354778"/>
                </a:cubicBezTo>
                <a:cubicBezTo>
                  <a:pt x="2159234" y="1409958"/>
                  <a:pt x="2315860" y="1475749"/>
                  <a:pt x="2478004" y="1456649"/>
                </a:cubicBezTo>
                <a:cubicBezTo>
                  <a:pt x="2580299" y="1444764"/>
                  <a:pt x="2671133" y="1425663"/>
                  <a:pt x="2755600" y="1364541"/>
                </a:cubicBezTo>
                <a:cubicBezTo>
                  <a:pt x="2950852" y="1223196"/>
                  <a:pt x="3058665" y="920131"/>
                  <a:pt x="2885485" y="602211"/>
                </a:cubicBezTo>
                <a:close/>
                <a:moveTo>
                  <a:pt x="899013" y="2515252"/>
                </a:moveTo>
                <a:cubicBezTo>
                  <a:pt x="890099" y="2525014"/>
                  <a:pt x="861236" y="2553453"/>
                  <a:pt x="834071" y="2575950"/>
                </a:cubicBezTo>
                <a:cubicBezTo>
                  <a:pt x="797991" y="2605662"/>
                  <a:pt x="782286" y="2604388"/>
                  <a:pt x="739416" y="2623914"/>
                </a:cubicBezTo>
                <a:cubicBezTo>
                  <a:pt x="719891" y="2632827"/>
                  <a:pt x="677445" y="2643439"/>
                  <a:pt x="655373" y="2643014"/>
                </a:cubicBezTo>
                <a:cubicBezTo>
                  <a:pt x="609107" y="2643014"/>
                  <a:pt x="566661" y="2599295"/>
                  <a:pt x="581092" y="2510583"/>
                </a:cubicBezTo>
                <a:cubicBezTo>
                  <a:pt x="587035" y="2474079"/>
                  <a:pt x="620143" y="2430360"/>
                  <a:pt x="647308" y="2407439"/>
                </a:cubicBezTo>
                <a:cubicBezTo>
                  <a:pt x="681265" y="2379000"/>
                  <a:pt x="740265" y="2356928"/>
                  <a:pt x="780589" y="2339525"/>
                </a:cubicBezTo>
                <a:cubicBezTo>
                  <a:pt x="796294" y="2332734"/>
                  <a:pt x="844258" y="2325943"/>
                  <a:pt x="865905" y="2349712"/>
                </a:cubicBezTo>
                <a:cubicBezTo>
                  <a:pt x="896466" y="2383669"/>
                  <a:pt x="916416" y="2435878"/>
                  <a:pt x="918538" y="2458374"/>
                </a:cubicBezTo>
                <a:cubicBezTo>
                  <a:pt x="921085" y="2476626"/>
                  <a:pt x="913445" y="2499122"/>
                  <a:pt x="899013" y="2515252"/>
                </a:cubicBezTo>
                <a:close/>
                <a:moveTo>
                  <a:pt x="1958040" y="2570431"/>
                </a:moveTo>
                <a:cubicBezTo>
                  <a:pt x="1954645" y="2581892"/>
                  <a:pt x="1947853" y="2591654"/>
                  <a:pt x="1940637" y="2600568"/>
                </a:cubicBezTo>
                <a:cubicBezTo>
                  <a:pt x="1859566" y="2701165"/>
                  <a:pt x="1753875" y="2739367"/>
                  <a:pt x="1627810" y="2761014"/>
                </a:cubicBezTo>
                <a:cubicBezTo>
                  <a:pt x="1450386" y="2791575"/>
                  <a:pt x="1294610" y="2759741"/>
                  <a:pt x="1154113" y="2652777"/>
                </a:cubicBezTo>
                <a:cubicBezTo>
                  <a:pt x="1132466" y="2636223"/>
                  <a:pt x="1112092" y="2617971"/>
                  <a:pt x="1092991" y="2598446"/>
                </a:cubicBezTo>
                <a:cubicBezTo>
                  <a:pt x="1081531" y="2586561"/>
                  <a:pt x="1081106" y="2578072"/>
                  <a:pt x="1090869" y="2564913"/>
                </a:cubicBezTo>
                <a:cubicBezTo>
                  <a:pt x="1097660" y="2556424"/>
                  <a:pt x="1106149" y="2550057"/>
                  <a:pt x="1115487" y="2544964"/>
                </a:cubicBezTo>
                <a:cubicBezTo>
                  <a:pt x="1223300" y="2486813"/>
                  <a:pt x="1338329" y="2426964"/>
                  <a:pt x="1460573" y="2416777"/>
                </a:cubicBezTo>
                <a:cubicBezTo>
                  <a:pt x="1474156" y="2415504"/>
                  <a:pt x="1487739" y="2414655"/>
                  <a:pt x="1501322" y="2414230"/>
                </a:cubicBezTo>
                <a:cubicBezTo>
                  <a:pt x="1514904" y="2413806"/>
                  <a:pt x="1528487" y="2414230"/>
                  <a:pt x="1542494" y="2414230"/>
                </a:cubicBezTo>
                <a:cubicBezTo>
                  <a:pt x="1683415" y="2413806"/>
                  <a:pt x="1817120" y="2469410"/>
                  <a:pt x="1942760" y="2533928"/>
                </a:cubicBezTo>
                <a:cubicBezTo>
                  <a:pt x="1960163" y="2542417"/>
                  <a:pt x="1963983" y="2551331"/>
                  <a:pt x="1958040" y="2570431"/>
                </a:cubicBezTo>
                <a:close/>
                <a:moveTo>
                  <a:pt x="2487766" y="1322944"/>
                </a:moveTo>
                <a:cubicBezTo>
                  <a:pt x="2382925" y="1334829"/>
                  <a:pt x="2303975" y="1309361"/>
                  <a:pt x="2202105" y="1286440"/>
                </a:cubicBezTo>
                <a:cubicBezTo>
                  <a:pt x="2063731" y="1255455"/>
                  <a:pt x="1929601" y="1201548"/>
                  <a:pt x="1796745" y="1154009"/>
                </a:cubicBezTo>
                <a:cubicBezTo>
                  <a:pt x="1681717" y="1112836"/>
                  <a:pt x="1255984" y="947297"/>
                  <a:pt x="1114214" y="935412"/>
                </a:cubicBezTo>
                <a:cubicBezTo>
                  <a:pt x="1056063" y="930743"/>
                  <a:pt x="979660" y="931592"/>
                  <a:pt x="921509" y="919707"/>
                </a:cubicBezTo>
                <a:cubicBezTo>
                  <a:pt x="855718" y="906549"/>
                  <a:pt x="801387" y="876837"/>
                  <a:pt x="764884" y="817412"/>
                </a:cubicBezTo>
                <a:cubicBezTo>
                  <a:pt x="743661" y="782606"/>
                  <a:pt x="708006" y="774542"/>
                  <a:pt x="669805" y="780060"/>
                </a:cubicBezTo>
                <a:cubicBezTo>
                  <a:pt x="632877" y="785578"/>
                  <a:pt x="605287" y="804678"/>
                  <a:pt x="595100" y="842880"/>
                </a:cubicBezTo>
                <a:cubicBezTo>
                  <a:pt x="578970" y="903577"/>
                  <a:pt x="639668" y="972764"/>
                  <a:pt x="701215" y="962577"/>
                </a:cubicBezTo>
                <a:cubicBezTo>
                  <a:pt x="728804" y="957908"/>
                  <a:pt x="749179" y="967246"/>
                  <a:pt x="766157" y="986772"/>
                </a:cubicBezTo>
                <a:cubicBezTo>
                  <a:pt x="791625" y="1015635"/>
                  <a:pt x="802236" y="1050865"/>
                  <a:pt x="809876" y="1087369"/>
                </a:cubicBezTo>
                <a:cubicBezTo>
                  <a:pt x="827704" y="1176930"/>
                  <a:pt x="835344" y="1364541"/>
                  <a:pt x="833222" y="1455800"/>
                </a:cubicBezTo>
                <a:cubicBezTo>
                  <a:pt x="832797" y="1467685"/>
                  <a:pt x="830675" y="1472354"/>
                  <a:pt x="817092" y="1471929"/>
                </a:cubicBezTo>
                <a:cubicBezTo>
                  <a:pt x="668956" y="1467260"/>
                  <a:pt x="539495" y="1397224"/>
                  <a:pt x="426165" y="1302994"/>
                </a:cubicBezTo>
                <a:cubicBezTo>
                  <a:pt x="320050" y="1214707"/>
                  <a:pt x="228791" y="1087793"/>
                  <a:pt x="195683" y="953239"/>
                </a:cubicBezTo>
                <a:cubicBezTo>
                  <a:pt x="158755" y="802556"/>
                  <a:pt x="181251" y="658240"/>
                  <a:pt x="251287" y="521564"/>
                </a:cubicBezTo>
                <a:cubicBezTo>
                  <a:pt x="339999" y="348808"/>
                  <a:pt x="493229" y="212132"/>
                  <a:pt x="684236" y="165866"/>
                </a:cubicBezTo>
                <a:cubicBezTo>
                  <a:pt x="783560" y="142096"/>
                  <a:pt x="883308" y="142096"/>
                  <a:pt x="983905" y="156953"/>
                </a:cubicBezTo>
                <a:cubicBezTo>
                  <a:pt x="1170243" y="184967"/>
                  <a:pt x="1336207" y="263067"/>
                  <a:pt x="1495379" y="359844"/>
                </a:cubicBezTo>
                <a:cubicBezTo>
                  <a:pt x="1625264" y="438794"/>
                  <a:pt x="1747508" y="498643"/>
                  <a:pt x="1873573" y="582686"/>
                </a:cubicBezTo>
                <a:cubicBezTo>
                  <a:pt x="1957191" y="638290"/>
                  <a:pt x="2043781" y="691772"/>
                  <a:pt x="2137587" y="729973"/>
                </a:cubicBezTo>
                <a:cubicBezTo>
                  <a:pt x="2199133" y="755016"/>
                  <a:pt x="2270018" y="766901"/>
                  <a:pt x="2337083" y="763930"/>
                </a:cubicBezTo>
                <a:cubicBezTo>
                  <a:pt x="2387169" y="761383"/>
                  <a:pt x="2446594" y="737614"/>
                  <a:pt x="2481399" y="700261"/>
                </a:cubicBezTo>
                <a:cubicBezTo>
                  <a:pt x="2537428" y="640412"/>
                  <a:pt x="2522148" y="553823"/>
                  <a:pt x="2479277" y="502887"/>
                </a:cubicBezTo>
                <a:cubicBezTo>
                  <a:pt x="2448716" y="466808"/>
                  <a:pt x="2383349" y="364938"/>
                  <a:pt x="2175788" y="350506"/>
                </a:cubicBezTo>
                <a:cubicBezTo>
                  <a:pt x="2171119" y="350082"/>
                  <a:pt x="2172817" y="343715"/>
                  <a:pt x="2177062" y="342017"/>
                </a:cubicBezTo>
                <a:cubicBezTo>
                  <a:pt x="2356184" y="277924"/>
                  <a:pt x="2559924" y="360693"/>
                  <a:pt x="2655428" y="445585"/>
                </a:cubicBezTo>
                <a:cubicBezTo>
                  <a:pt x="2738197" y="519017"/>
                  <a:pt x="2845161" y="663758"/>
                  <a:pt x="2861291" y="774542"/>
                </a:cubicBezTo>
                <a:cubicBezTo>
                  <a:pt x="2897370" y="1023275"/>
                  <a:pt x="2810356" y="1286440"/>
                  <a:pt x="2487766" y="1322944"/>
                </a:cubicBezTo>
                <a:close/>
                <a:moveTo>
                  <a:pt x="758092" y="919283"/>
                </a:moveTo>
                <a:cubicBezTo>
                  <a:pt x="725409" y="922254"/>
                  <a:pt x="697819" y="912916"/>
                  <a:pt x="674898" y="891693"/>
                </a:cubicBezTo>
                <a:cubicBezTo>
                  <a:pt x="664711" y="882354"/>
                  <a:pt x="659193" y="870470"/>
                  <a:pt x="660042" y="856462"/>
                </a:cubicBezTo>
                <a:cubicBezTo>
                  <a:pt x="660466" y="842880"/>
                  <a:pt x="668956" y="836513"/>
                  <a:pt x="682538" y="839060"/>
                </a:cubicBezTo>
                <a:cubicBezTo>
                  <a:pt x="716071" y="845851"/>
                  <a:pt x="751725" y="883628"/>
                  <a:pt x="758092" y="919283"/>
                </a:cubicBezTo>
                <a:close/>
              </a:path>
            </a:pathLst>
          </a:custGeom>
          <a:solidFill>
            <a:schemeClr val="accent4"/>
          </a:solidFill>
          <a:ln w="4232" cap="flat">
            <a:noFill/>
            <a:prstDash val="solid"/>
            <a:miter/>
          </a:ln>
        </p:spPr>
        <p:txBody>
          <a:bodyPr rtlCol="0" anchor="ctr"/>
          <a:lstStyle/>
          <a:p>
            <a:endParaRPr lang="en-US" dirty="0"/>
          </a:p>
        </p:txBody>
      </p:sp>
      <p:grpSp>
        <p:nvGrpSpPr>
          <p:cNvPr id="22" name="Group 21"/>
          <p:cNvGrpSpPr/>
          <p:nvPr/>
        </p:nvGrpSpPr>
        <p:grpSpPr>
          <a:xfrm>
            <a:off x="8882118" y="1366141"/>
            <a:ext cx="2674580" cy="5188479"/>
            <a:chOff x="3783847" y="2897827"/>
            <a:chExt cx="1868581" cy="3624903"/>
          </a:xfrm>
        </p:grpSpPr>
        <p:sp>
          <p:nvSpPr>
            <p:cNvPr id="21" name="Freeform: Shape 20"/>
            <p:cNvSpPr/>
            <p:nvPr/>
          </p:nvSpPr>
          <p:spPr>
            <a:xfrm>
              <a:off x="3783847" y="2897827"/>
              <a:ext cx="1868581" cy="3624903"/>
            </a:xfrm>
            <a:custGeom>
              <a:avLst/>
              <a:gdLst>
                <a:gd name="connsiteX0" fmla="*/ 430125 w 1868581"/>
                <a:gd name="connsiteY0" fmla="*/ 1118822 h 3624903"/>
                <a:gd name="connsiteX1" fmla="*/ 225384 w 1868581"/>
                <a:gd name="connsiteY1" fmla="*/ 1280440 h 3624903"/>
                <a:gd name="connsiteX2" fmla="*/ 548760 w 1868581"/>
                <a:gd name="connsiteY2" fmla="*/ 1428850 h 3624903"/>
                <a:gd name="connsiteX3" fmla="*/ 456591 w 1868581"/>
                <a:gd name="connsiteY3" fmla="*/ 1128907 h 3624903"/>
                <a:gd name="connsiteX4" fmla="*/ 430125 w 1868581"/>
                <a:gd name="connsiteY4" fmla="*/ 1118822 h 3624903"/>
                <a:gd name="connsiteX5" fmla="*/ 1586325 w 1868581"/>
                <a:gd name="connsiteY5" fmla="*/ 890191 h 3624903"/>
                <a:gd name="connsiteX6" fmla="*/ 1603946 w 1868581"/>
                <a:gd name="connsiteY6" fmla="*/ 890191 h 3624903"/>
                <a:gd name="connsiteX7" fmla="*/ 1621801 w 1868581"/>
                <a:gd name="connsiteY7" fmla="*/ 908046 h 3624903"/>
                <a:gd name="connsiteX8" fmla="*/ 1621801 w 1868581"/>
                <a:gd name="connsiteY8" fmla="*/ 933490 h 3624903"/>
                <a:gd name="connsiteX9" fmla="*/ 1647679 w 1868581"/>
                <a:gd name="connsiteY9" fmla="*/ 936098 h 3624903"/>
                <a:gd name="connsiteX10" fmla="*/ 1855850 w 1868581"/>
                <a:gd name="connsiteY10" fmla="*/ 1191516 h 3624903"/>
                <a:gd name="connsiteX11" fmla="*/ 1854000 w 1868581"/>
                <a:gd name="connsiteY11" fmla="*/ 1209876 h 3624903"/>
                <a:gd name="connsiteX12" fmla="*/ 1336272 w 1868581"/>
                <a:gd name="connsiteY12" fmla="*/ 1209876 h 3624903"/>
                <a:gd name="connsiteX13" fmla="*/ 1334421 w 1868581"/>
                <a:gd name="connsiteY13" fmla="*/ 1191516 h 3624903"/>
                <a:gd name="connsiteX14" fmla="*/ 1542593 w 1868581"/>
                <a:gd name="connsiteY14" fmla="*/ 936098 h 3624903"/>
                <a:gd name="connsiteX15" fmla="*/ 1568470 w 1868581"/>
                <a:gd name="connsiteY15" fmla="*/ 933490 h 3624903"/>
                <a:gd name="connsiteX16" fmla="*/ 1568470 w 1868581"/>
                <a:gd name="connsiteY16" fmla="*/ 908046 h 3624903"/>
                <a:gd name="connsiteX17" fmla="*/ 1586325 w 1868581"/>
                <a:gd name="connsiteY17" fmla="*/ 890191 h 3624903"/>
                <a:gd name="connsiteX18" fmla="*/ 811141 w 1868581"/>
                <a:gd name="connsiteY18" fmla="*/ 527 h 3624903"/>
                <a:gd name="connsiteX19" fmla="*/ 945560 w 1868581"/>
                <a:gd name="connsiteY19" fmla="*/ 43173 h 3624903"/>
                <a:gd name="connsiteX20" fmla="*/ 978368 w 1868581"/>
                <a:gd name="connsiteY20" fmla="*/ 90039 h 3624903"/>
                <a:gd name="connsiteX21" fmla="*/ 959621 w 1868581"/>
                <a:gd name="connsiteY21" fmla="*/ 522771 h 3624903"/>
                <a:gd name="connsiteX22" fmla="*/ 929938 w 1868581"/>
                <a:gd name="connsiteY22" fmla="*/ 629001 h 3624903"/>
                <a:gd name="connsiteX23" fmla="*/ 915879 w 1868581"/>
                <a:gd name="connsiteY23" fmla="*/ 649309 h 3624903"/>
                <a:gd name="connsiteX24" fmla="*/ 858077 w 1868581"/>
                <a:gd name="connsiteY24" fmla="*/ 725857 h 3624903"/>
                <a:gd name="connsiteX25" fmla="*/ 856515 w 1868581"/>
                <a:gd name="connsiteY25" fmla="*/ 725857 h 3624903"/>
                <a:gd name="connsiteX26" fmla="*/ 961182 w 1868581"/>
                <a:gd name="connsiteY26" fmla="*/ 858644 h 3624903"/>
                <a:gd name="connsiteX27" fmla="*/ 1054915 w 1868581"/>
                <a:gd name="connsiteY27" fmla="*/ 1202329 h 3624903"/>
                <a:gd name="connsiteX28" fmla="*/ 1281435 w 1868581"/>
                <a:gd name="connsiteY28" fmla="*/ 1364799 h 3624903"/>
                <a:gd name="connsiteX29" fmla="*/ 1447029 w 1868581"/>
                <a:gd name="connsiteY29" fmla="*/ 1311684 h 3624903"/>
                <a:gd name="connsiteX30" fmla="*/ 1322053 w 1868581"/>
                <a:gd name="connsiteY30" fmla="*/ 1236698 h 3624903"/>
                <a:gd name="connsiteX31" fmla="*/ 1820396 w 1868581"/>
                <a:gd name="connsiteY31" fmla="*/ 1230449 h 3624903"/>
                <a:gd name="connsiteX32" fmla="*/ 1829769 w 1868581"/>
                <a:gd name="connsiteY32" fmla="*/ 1280440 h 3624903"/>
                <a:gd name="connsiteX33" fmla="*/ 1737600 w 1868581"/>
                <a:gd name="connsiteY33" fmla="*/ 1313247 h 3624903"/>
                <a:gd name="connsiteX34" fmla="*/ 1656365 w 1868581"/>
                <a:gd name="connsiteY34" fmla="*/ 1336679 h 3624903"/>
                <a:gd name="connsiteX35" fmla="*/ 1133025 w 1868581"/>
                <a:gd name="connsiteY35" fmla="*/ 1522582 h 3624903"/>
                <a:gd name="connsiteX36" fmla="*/ 1040856 w 1868581"/>
                <a:gd name="connsiteY36" fmla="*/ 1678803 h 3624903"/>
                <a:gd name="connsiteX37" fmla="*/ 1092408 w 1868581"/>
                <a:gd name="connsiteY37" fmla="*/ 2541140 h 3624903"/>
                <a:gd name="connsiteX38" fmla="*/ 1026795 w 1868581"/>
                <a:gd name="connsiteY38" fmla="*/ 2613002 h 3624903"/>
                <a:gd name="connsiteX39" fmla="*/ 1008049 w 1868581"/>
                <a:gd name="connsiteY39" fmla="*/ 2675490 h 3624903"/>
                <a:gd name="connsiteX40" fmla="*/ 986178 w 1868581"/>
                <a:gd name="connsiteY40" fmla="*/ 3028548 h 3624903"/>
                <a:gd name="connsiteX41" fmla="*/ 1111154 w 1868581"/>
                <a:gd name="connsiteY41" fmla="*/ 3467527 h 3624903"/>
                <a:gd name="connsiteX42" fmla="*/ 1154896 w 1868581"/>
                <a:gd name="connsiteY42" fmla="*/ 3540952 h 3624903"/>
                <a:gd name="connsiteX43" fmla="*/ 1073661 w 1868581"/>
                <a:gd name="connsiteY43" fmla="*/ 3561260 h 3624903"/>
                <a:gd name="connsiteX44" fmla="*/ 875262 w 1868581"/>
                <a:gd name="connsiteY44" fmla="*/ 3484713 h 3624903"/>
                <a:gd name="connsiteX45" fmla="*/ 790903 w 1868581"/>
                <a:gd name="connsiteY45" fmla="*/ 3422224 h 3624903"/>
                <a:gd name="connsiteX46" fmla="*/ 790903 w 1868581"/>
                <a:gd name="connsiteY46" fmla="*/ 3365985 h 3624903"/>
                <a:gd name="connsiteX47" fmla="*/ 786215 w 1868581"/>
                <a:gd name="connsiteY47" fmla="*/ 3161335 h 3624903"/>
                <a:gd name="connsiteX48" fmla="*/ 776842 w 1868581"/>
                <a:gd name="connsiteY48" fmla="*/ 3036359 h 3624903"/>
                <a:gd name="connsiteX49" fmla="*/ 773718 w 1868581"/>
                <a:gd name="connsiteY49" fmla="*/ 2637997 h 3624903"/>
                <a:gd name="connsiteX50" fmla="*/ 775281 w 1868581"/>
                <a:gd name="connsiteY50" fmla="*/ 2641122 h 3624903"/>
                <a:gd name="connsiteX51" fmla="*/ 772156 w 1868581"/>
                <a:gd name="connsiteY51" fmla="*/ 2630185 h 3624903"/>
                <a:gd name="connsiteX52" fmla="*/ 690922 w 1868581"/>
                <a:gd name="connsiteY52" fmla="*/ 2630185 h 3624903"/>
                <a:gd name="connsiteX53" fmla="*/ 656553 w 1868581"/>
                <a:gd name="connsiteY53" fmla="*/ 2980119 h 3624903"/>
                <a:gd name="connsiteX54" fmla="*/ 661239 w 1868581"/>
                <a:gd name="connsiteY54" fmla="*/ 3151962 h 3624903"/>
                <a:gd name="connsiteX55" fmla="*/ 651866 w 1868581"/>
                <a:gd name="connsiteY55" fmla="*/ 3426910 h 3624903"/>
                <a:gd name="connsiteX56" fmla="*/ 694046 w 1868581"/>
                <a:gd name="connsiteY56" fmla="*/ 3590943 h 3624903"/>
                <a:gd name="connsiteX57" fmla="*/ 536262 w 1868581"/>
                <a:gd name="connsiteY57" fmla="*/ 3597191 h 3624903"/>
                <a:gd name="connsiteX58" fmla="*/ 475337 w 1868581"/>
                <a:gd name="connsiteY58" fmla="*/ 3434722 h 3624903"/>
                <a:gd name="connsiteX59" fmla="*/ 458152 w 1868581"/>
                <a:gd name="connsiteY59" fmla="*/ 3142589 h 3624903"/>
                <a:gd name="connsiteX60" fmla="*/ 451903 w 1868581"/>
                <a:gd name="connsiteY60" fmla="*/ 3048856 h 3624903"/>
                <a:gd name="connsiteX61" fmla="*/ 445655 w 1868581"/>
                <a:gd name="connsiteY61" fmla="*/ 2628624 h 3624903"/>
                <a:gd name="connsiteX62" fmla="*/ 403476 w 1868581"/>
                <a:gd name="connsiteY62" fmla="*/ 2628624 h 3624903"/>
                <a:gd name="connsiteX63" fmla="*/ 406600 w 1868581"/>
                <a:gd name="connsiteY63" fmla="*/ 2583319 h 3624903"/>
                <a:gd name="connsiteX64" fmla="*/ 459715 w 1868581"/>
                <a:gd name="connsiteY64" fmla="*/ 1899073 h 3624903"/>
                <a:gd name="connsiteX65" fmla="*/ 505018 w 1868581"/>
                <a:gd name="connsiteY65" fmla="*/ 1697549 h 3624903"/>
                <a:gd name="connsiteX66" fmla="*/ 451903 w 1868581"/>
                <a:gd name="connsiteY66" fmla="*/ 1541329 h 3624903"/>
                <a:gd name="connsiteX67" fmla="*/ 44168 w 1868581"/>
                <a:gd name="connsiteY67" fmla="*/ 1361674 h 3624903"/>
                <a:gd name="connsiteX68" fmla="*/ 33232 w 1868581"/>
                <a:gd name="connsiteY68" fmla="*/ 1230449 h 3624903"/>
                <a:gd name="connsiteX69" fmla="*/ 525328 w 1868581"/>
                <a:gd name="connsiteY69" fmla="*/ 807092 h 3624903"/>
                <a:gd name="connsiteX70" fmla="*/ 658115 w 1868581"/>
                <a:gd name="connsiteY70" fmla="*/ 689926 h 3624903"/>
                <a:gd name="connsiteX71" fmla="*/ 609687 w 1868581"/>
                <a:gd name="connsiteY71" fmla="*/ 552452 h 3624903"/>
                <a:gd name="connsiteX72" fmla="*/ 664363 w 1868581"/>
                <a:gd name="connsiteY72" fmla="*/ 290001 h 3624903"/>
                <a:gd name="connsiteX73" fmla="*/ 711230 w 1868581"/>
                <a:gd name="connsiteY73" fmla="*/ 143154 h 3624903"/>
                <a:gd name="connsiteX74" fmla="*/ 811141 w 1868581"/>
                <a:gd name="connsiteY74" fmla="*/ 527 h 3624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868581" h="3624903">
                  <a:moveTo>
                    <a:pt x="430125" y="1118822"/>
                  </a:moveTo>
                  <a:cubicBezTo>
                    <a:pt x="365665" y="1112991"/>
                    <a:pt x="284161" y="1223029"/>
                    <a:pt x="225384" y="1280440"/>
                  </a:cubicBezTo>
                  <a:cubicBezTo>
                    <a:pt x="284748" y="1316371"/>
                    <a:pt x="514392" y="1471029"/>
                    <a:pt x="548760" y="1428850"/>
                  </a:cubicBezTo>
                  <a:cubicBezTo>
                    <a:pt x="597189" y="1369486"/>
                    <a:pt x="505018" y="1164836"/>
                    <a:pt x="456591" y="1128907"/>
                  </a:cubicBezTo>
                  <a:cubicBezTo>
                    <a:pt x="448194" y="1122853"/>
                    <a:pt x="439333" y="1119655"/>
                    <a:pt x="430125" y="1118822"/>
                  </a:cubicBezTo>
                  <a:close/>
                  <a:moveTo>
                    <a:pt x="1586325" y="890191"/>
                  </a:moveTo>
                  <a:lnTo>
                    <a:pt x="1603946" y="890191"/>
                  </a:lnTo>
                  <a:cubicBezTo>
                    <a:pt x="1613807" y="890191"/>
                    <a:pt x="1621801" y="898185"/>
                    <a:pt x="1621801" y="908046"/>
                  </a:cubicBezTo>
                  <a:lnTo>
                    <a:pt x="1621801" y="933490"/>
                  </a:lnTo>
                  <a:lnTo>
                    <a:pt x="1647679" y="936098"/>
                  </a:lnTo>
                  <a:cubicBezTo>
                    <a:pt x="1766482" y="960409"/>
                    <a:pt x="1855850" y="1065525"/>
                    <a:pt x="1855850" y="1191516"/>
                  </a:cubicBezTo>
                  <a:lnTo>
                    <a:pt x="1854000" y="1209876"/>
                  </a:lnTo>
                  <a:lnTo>
                    <a:pt x="1336272" y="1209876"/>
                  </a:lnTo>
                  <a:lnTo>
                    <a:pt x="1334421" y="1191516"/>
                  </a:lnTo>
                  <a:cubicBezTo>
                    <a:pt x="1334421" y="1065525"/>
                    <a:pt x="1423790" y="960409"/>
                    <a:pt x="1542593" y="936098"/>
                  </a:cubicBezTo>
                  <a:lnTo>
                    <a:pt x="1568470" y="933490"/>
                  </a:lnTo>
                  <a:lnTo>
                    <a:pt x="1568470" y="908046"/>
                  </a:lnTo>
                  <a:cubicBezTo>
                    <a:pt x="1568470" y="898185"/>
                    <a:pt x="1576463" y="890191"/>
                    <a:pt x="1586325" y="890191"/>
                  </a:cubicBezTo>
                  <a:close/>
                  <a:moveTo>
                    <a:pt x="811141" y="527"/>
                  </a:moveTo>
                  <a:cubicBezTo>
                    <a:pt x="843480" y="3703"/>
                    <a:pt x="886392" y="20911"/>
                    <a:pt x="945560" y="43173"/>
                  </a:cubicBezTo>
                  <a:cubicBezTo>
                    <a:pt x="968994" y="52546"/>
                    <a:pt x="981492" y="66607"/>
                    <a:pt x="978368" y="90039"/>
                  </a:cubicBezTo>
                  <a:cubicBezTo>
                    <a:pt x="961182" y="236886"/>
                    <a:pt x="1003363" y="352489"/>
                    <a:pt x="959621" y="522771"/>
                  </a:cubicBezTo>
                  <a:cubicBezTo>
                    <a:pt x="954934" y="558701"/>
                    <a:pt x="956497" y="594632"/>
                    <a:pt x="929938" y="629001"/>
                  </a:cubicBezTo>
                  <a:cubicBezTo>
                    <a:pt x="925253" y="635250"/>
                    <a:pt x="920565" y="643060"/>
                    <a:pt x="915879" y="649309"/>
                  </a:cubicBezTo>
                  <a:cubicBezTo>
                    <a:pt x="900257" y="678991"/>
                    <a:pt x="861201" y="703987"/>
                    <a:pt x="858077" y="725857"/>
                  </a:cubicBezTo>
                  <a:cubicBezTo>
                    <a:pt x="858077" y="725857"/>
                    <a:pt x="856515" y="725857"/>
                    <a:pt x="856515" y="725857"/>
                  </a:cubicBezTo>
                  <a:cubicBezTo>
                    <a:pt x="851828" y="778972"/>
                    <a:pt x="859640" y="832087"/>
                    <a:pt x="961182" y="858644"/>
                  </a:cubicBezTo>
                  <a:cubicBezTo>
                    <a:pt x="1120527" y="899261"/>
                    <a:pt x="1062727" y="1066418"/>
                    <a:pt x="1054915" y="1202329"/>
                  </a:cubicBezTo>
                  <a:cubicBezTo>
                    <a:pt x="1040856" y="1421038"/>
                    <a:pt x="1064288" y="1397606"/>
                    <a:pt x="1281435" y="1364799"/>
                  </a:cubicBezTo>
                  <a:cubicBezTo>
                    <a:pt x="1342361" y="1355426"/>
                    <a:pt x="1397039" y="1375735"/>
                    <a:pt x="1447029" y="1311684"/>
                  </a:cubicBezTo>
                  <a:cubicBezTo>
                    <a:pt x="1420471" y="1267942"/>
                    <a:pt x="1359546" y="1321057"/>
                    <a:pt x="1322053" y="1236698"/>
                  </a:cubicBezTo>
                  <a:cubicBezTo>
                    <a:pt x="1440780" y="1236698"/>
                    <a:pt x="1732912" y="1235137"/>
                    <a:pt x="1820396" y="1230449"/>
                  </a:cubicBezTo>
                  <a:cubicBezTo>
                    <a:pt x="1865700" y="1228888"/>
                    <a:pt x="1896945" y="1246071"/>
                    <a:pt x="1829769" y="1280440"/>
                  </a:cubicBezTo>
                  <a:cubicBezTo>
                    <a:pt x="1768844" y="1297625"/>
                    <a:pt x="1793839" y="1269505"/>
                    <a:pt x="1737600" y="1313247"/>
                  </a:cubicBezTo>
                  <a:cubicBezTo>
                    <a:pt x="1715729" y="1336679"/>
                    <a:pt x="1690733" y="1339803"/>
                    <a:pt x="1656365" y="1336679"/>
                  </a:cubicBezTo>
                  <a:cubicBezTo>
                    <a:pt x="1493895" y="1419477"/>
                    <a:pt x="1309555" y="1486651"/>
                    <a:pt x="1133025" y="1522582"/>
                  </a:cubicBezTo>
                  <a:cubicBezTo>
                    <a:pt x="1040856" y="1539766"/>
                    <a:pt x="1028358" y="1583508"/>
                    <a:pt x="1040856" y="1678803"/>
                  </a:cubicBezTo>
                  <a:cubicBezTo>
                    <a:pt x="1075224" y="1949064"/>
                    <a:pt x="1092408" y="2269317"/>
                    <a:pt x="1092408" y="2541140"/>
                  </a:cubicBezTo>
                  <a:cubicBezTo>
                    <a:pt x="1092408" y="2584882"/>
                    <a:pt x="1065851" y="2583319"/>
                    <a:pt x="1026795" y="2613002"/>
                  </a:cubicBezTo>
                  <a:cubicBezTo>
                    <a:pt x="1025234" y="2634873"/>
                    <a:pt x="1009612" y="2655181"/>
                    <a:pt x="1008049" y="2675490"/>
                  </a:cubicBezTo>
                  <a:cubicBezTo>
                    <a:pt x="1003363" y="2794218"/>
                    <a:pt x="998675" y="2911382"/>
                    <a:pt x="986178" y="3028548"/>
                  </a:cubicBezTo>
                  <a:cubicBezTo>
                    <a:pt x="965870" y="3211326"/>
                    <a:pt x="922128" y="3336302"/>
                    <a:pt x="1111154" y="3467527"/>
                  </a:cubicBezTo>
                  <a:cubicBezTo>
                    <a:pt x="1134588" y="3483150"/>
                    <a:pt x="1170518" y="3506583"/>
                    <a:pt x="1154896" y="3540952"/>
                  </a:cubicBezTo>
                  <a:cubicBezTo>
                    <a:pt x="1140837" y="3572196"/>
                    <a:pt x="1101781" y="3558137"/>
                    <a:pt x="1073661" y="3561260"/>
                  </a:cubicBezTo>
                  <a:cubicBezTo>
                    <a:pt x="978368" y="3569072"/>
                    <a:pt x="967431" y="3483150"/>
                    <a:pt x="875262" y="3484713"/>
                  </a:cubicBezTo>
                  <a:cubicBezTo>
                    <a:pt x="850267" y="3459717"/>
                    <a:pt x="792464" y="3486274"/>
                    <a:pt x="790903" y="3422224"/>
                  </a:cubicBezTo>
                  <a:cubicBezTo>
                    <a:pt x="790903" y="3408164"/>
                    <a:pt x="790903" y="3380044"/>
                    <a:pt x="790903" y="3365985"/>
                  </a:cubicBezTo>
                  <a:cubicBezTo>
                    <a:pt x="764345" y="3303497"/>
                    <a:pt x="811211" y="3223823"/>
                    <a:pt x="786215" y="3161335"/>
                  </a:cubicBezTo>
                  <a:cubicBezTo>
                    <a:pt x="747161" y="3122281"/>
                    <a:pt x="792464" y="3076976"/>
                    <a:pt x="776842" y="3036359"/>
                  </a:cubicBezTo>
                  <a:cubicBezTo>
                    <a:pt x="761220" y="2898885"/>
                    <a:pt x="806525" y="2775471"/>
                    <a:pt x="773718" y="2637997"/>
                  </a:cubicBezTo>
                  <a:lnTo>
                    <a:pt x="775281" y="2641122"/>
                  </a:lnTo>
                  <a:cubicBezTo>
                    <a:pt x="773718" y="2637997"/>
                    <a:pt x="773718" y="2633310"/>
                    <a:pt x="772156" y="2630185"/>
                  </a:cubicBezTo>
                  <a:lnTo>
                    <a:pt x="690922" y="2630185"/>
                  </a:lnTo>
                  <a:cubicBezTo>
                    <a:pt x="661239" y="2759849"/>
                    <a:pt x="640931" y="2844208"/>
                    <a:pt x="656553" y="2980119"/>
                  </a:cubicBezTo>
                  <a:cubicBezTo>
                    <a:pt x="651866" y="2986368"/>
                    <a:pt x="665926" y="3097286"/>
                    <a:pt x="661239" y="3151962"/>
                  </a:cubicBezTo>
                  <a:cubicBezTo>
                    <a:pt x="647180" y="3209764"/>
                    <a:pt x="637807" y="3376920"/>
                    <a:pt x="651866" y="3426910"/>
                  </a:cubicBezTo>
                  <a:cubicBezTo>
                    <a:pt x="661239" y="3481588"/>
                    <a:pt x="684673" y="3536264"/>
                    <a:pt x="694046" y="3590943"/>
                  </a:cubicBezTo>
                  <a:cubicBezTo>
                    <a:pt x="637807" y="3651869"/>
                    <a:pt x="594065" y="3615938"/>
                    <a:pt x="536262" y="3597191"/>
                  </a:cubicBezTo>
                  <a:cubicBezTo>
                    <a:pt x="483147" y="3555013"/>
                    <a:pt x="469088" y="3494086"/>
                    <a:pt x="475337" y="3434722"/>
                  </a:cubicBezTo>
                  <a:cubicBezTo>
                    <a:pt x="486272" y="3333178"/>
                    <a:pt x="506581" y="3236321"/>
                    <a:pt x="458152" y="3142589"/>
                  </a:cubicBezTo>
                  <a:cubicBezTo>
                    <a:pt x="445655" y="3117593"/>
                    <a:pt x="451903" y="3080100"/>
                    <a:pt x="451903" y="3048856"/>
                  </a:cubicBezTo>
                  <a:cubicBezTo>
                    <a:pt x="455028" y="2908258"/>
                    <a:pt x="442530" y="2769222"/>
                    <a:pt x="445655" y="2628624"/>
                  </a:cubicBezTo>
                  <a:lnTo>
                    <a:pt x="403476" y="2628624"/>
                  </a:lnTo>
                  <a:cubicBezTo>
                    <a:pt x="403476" y="2628624"/>
                    <a:pt x="408161" y="2583319"/>
                    <a:pt x="406600" y="2583319"/>
                  </a:cubicBezTo>
                  <a:cubicBezTo>
                    <a:pt x="434720" y="2341178"/>
                    <a:pt x="439406" y="2142777"/>
                    <a:pt x="459715" y="1899073"/>
                  </a:cubicBezTo>
                  <a:cubicBezTo>
                    <a:pt x="465964" y="1828775"/>
                    <a:pt x="481586" y="1763162"/>
                    <a:pt x="505018" y="1697549"/>
                  </a:cubicBezTo>
                  <a:cubicBezTo>
                    <a:pt x="551885" y="1566324"/>
                    <a:pt x="576880" y="1600693"/>
                    <a:pt x="451903" y="1541329"/>
                  </a:cubicBezTo>
                  <a:cubicBezTo>
                    <a:pt x="317554" y="1477278"/>
                    <a:pt x="189453" y="1453845"/>
                    <a:pt x="44168" y="1361674"/>
                  </a:cubicBezTo>
                  <a:cubicBezTo>
                    <a:pt x="-15196" y="1324181"/>
                    <a:pt x="-10510" y="1278878"/>
                    <a:pt x="33232" y="1230449"/>
                  </a:cubicBezTo>
                  <a:cubicBezTo>
                    <a:pt x="186328" y="1060169"/>
                    <a:pt x="292558" y="860207"/>
                    <a:pt x="525328" y="807092"/>
                  </a:cubicBezTo>
                  <a:cubicBezTo>
                    <a:pt x="679985" y="772724"/>
                    <a:pt x="650304" y="735231"/>
                    <a:pt x="658115" y="689926"/>
                  </a:cubicBezTo>
                  <a:cubicBezTo>
                    <a:pt x="650304" y="685240"/>
                    <a:pt x="626870" y="602442"/>
                    <a:pt x="609687" y="552452"/>
                  </a:cubicBezTo>
                  <a:cubicBezTo>
                    <a:pt x="576880" y="460282"/>
                    <a:pt x="653429" y="380609"/>
                    <a:pt x="664363" y="290001"/>
                  </a:cubicBezTo>
                  <a:cubicBezTo>
                    <a:pt x="672175" y="235325"/>
                    <a:pt x="700295" y="197832"/>
                    <a:pt x="711230" y="143154"/>
                  </a:cubicBezTo>
                  <a:cubicBezTo>
                    <a:pt x="732710" y="28918"/>
                    <a:pt x="757242" y="-4767"/>
                    <a:pt x="811141" y="527"/>
                  </a:cubicBezTo>
                  <a:close/>
                </a:path>
              </a:pathLst>
            </a:custGeom>
            <a:solidFill>
              <a:schemeClr val="accent1"/>
            </a:solidFill>
            <a:ln w="9525" cap="flat">
              <a:noFill/>
              <a:prstDash val="solid"/>
              <a:miter/>
            </a:ln>
          </p:spPr>
          <p:txBody>
            <a:bodyPr wrap="square" rtlCol="0" anchor="ctr">
              <a:noAutofit/>
            </a:bodyPr>
            <a:lstStyle/>
            <a:p>
              <a:endParaRPr lang="en-US"/>
            </a:p>
          </p:txBody>
        </p:sp>
        <p:sp>
          <p:nvSpPr>
            <p:cNvPr id="20" name="Freeform: Shape 19"/>
            <p:cNvSpPr/>
            <p:nvPr/>
          </p:nvSpPr>
          <p:spPr>
            <a:xfrm>
              <a:off x="4324538" y="3677860"/>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 name="Graphic 1"/>
          <p:cNvGrpSpPr/>
          <p:nvPr/>
        </p:nvGrpSpPr>
        <p:grpSpPr>
          <a:xfrm>
            <a:off x="6428116" y="1487431"/>
            <a:ext cx="2247900" cy="4979964"/>
            <a:chOff x="9812203" y="1631958"/>
            <a:chExt cx="1857375" cy="4114800"/>
          </a:xfrm>
        </p:grpSpPr>
        <p:sp>
          <p:nvSpPr>
            <p:cNvPr id="24" name="Freeform: Shape 23"/>
            <p:cNvSpPr/>
            <p:nvPr/>
          </p:nvSpPr>
          <p:spPr>
            <a:xfrm>
              <a:off x="9811908" y="1863837"/>
              <a:ext cx="1181100" cy="3876675"/>
            </a:xfrm>
            <a:custGeom>
              <a:avLst/>
              <a:gdLst>
                <a:gd name="connsiteX0" fmla="*/ 1172823 w 1181100"/>
                <a:gd name="connsiteY0" fmla="*/ 1146388 h 3876675"/>
                <a:gd name="connsiteX1" fmla="*/ 937555 w 1181100"/>
                <a:gd name="connsiteY1" fmla="*/ 1054948 h 3876675"/>
                <a:gd name="connsiteX2" fmla="*/ 515598 w 1181100"/>
                <a:gd name="connsiteY2" fmla="*/ 1173058 h 3876675"/>
                <a:gd name="connsiteX3" fmla="*/ 494643 w 1181100"/>
                <a:gd name="connsiteY3" fmla="*/ 765388 h 3876675"/>
                <a:gd name="connsiteX4" fmla="*/ 431778 w 1181100"/>
                <a:gd name="connsiteY4" fmla="*/ 642516 h 3876675"/>
                <a:gd name="connsiteX5" fmla="*/ 526075 w 1181100"/>
                <a:gd name="connsiteY5" fmla="*/ 503451 h 3876675"/>
                <a:gd name="connsiteX6" fmla="*/ 573700 w 1181100"/>
                <a:gd name="connsiteY6" fmla="*/ 507261 h 3876675"/>
                <a:gd name="connsiteX7" fmla="*/ 591798 w 1181100"/>
                <a:gd name="connsiteY7" fmla="*/ 444396 h 3876675"/>
                <a:gd name="connsiteX8" fmla="*/ 583225 w 1181100"/>
                <a:gd name="connsiteY8" fmla="*/ 423441 h 3876675"/>
                <a:gd name="connsiteX9" fmla="*/ 625135 w 1181100"/>
                <a:gd name="connsiteY9" fmla="*/ 387246 h 3876675"/>
                <a:gd name="connsiteX10" fmla="*/ 684190 w 1181100"/>
                <a:gd name="connsiteY10" fmla="*/ 376768 h 3876675"/>
                <a:gd name="connsiteX11" fmla="*/ 662283 w 1181100"/>
                <a:gd name="connsiteY11" fmla="*/ 264373 h 3876675"/>
                <a:gd name="connsiteX12" fmla="*/ 681333 w 1181100"/>
                <a:gd name="connsiteY12" fmla="*/ 171028 h 3876675"/>
                <a:gd name="connsiteX13" fmla="*/ 276520 w 1181100"/>
                <a:gd name="connsiteY13" fmla="*/ 131976 h 3876675"/>
                <a:gd name="connsiteX14" fmla="*/ 275568 w 1181100"/>
                <a:gd name="connsiteY14" fmla="*/ 418678 h 3876675"/>
                <a:gd name="connsiteX15" fmla="*/ 244135 w 1181100"/>
                <a:gd name="connsiteY15" fmla="*/ 465351 h 3876675"/>
                <a:gd name="connsiteX16" fmla="*/ 215560 w 1181100"/>
                <a:gd name="connsiteY16" fmla="*/ 468208 h 3876675"/>
                <a:gd name="connsiteX17" fmla="*/ 15535 w 1181100"/>
                <a:gd name="connsiteY17" fmla="*/ 733003 h 3876675"/>
                <a:gd name="connsiteX18" fmla="*/ 33633 w 1181100"/>
                <a:gd name="connsiteY18" fmla="*/ 1037803 h 3876675"/>
                <a:gd name="connsiteX19" fmla="*/ 94593 w 1181100"/>
                <a:gd name="connsiteY19" fmla="*/ 1377846 h 3876675"/>
                <a:gd name="connsiteX20" fmla="*/ 97450 w 1181100"/>
                <a:gd name="connsiteY20" fmla="*/ 1392133 h 3876675"/>
                <a:gd name="connsiteX21" fmla="*/ 105070 w 1181100"/>
                <a:gd name="connsiteY21" fmla="*/ 1425471 h 3876675"/>
                <a:gd name="connsiteX22" fmla="*/ 108880 w 1181100"/>
                <a:gd name="connsiteY22" fmla="*/ 1445473 h 3876675"/>
                <a:gd name="connsiteX23" fmla="*/ 106975 w 1181100"/>
                <a:gd name="connsiteY23" fmla="*/ 1477858 h 3876675"/>
                <a:gd name="connsiteX24" fmla="*/ 75543 w 1181100"/>
                <a:gd name="connsiteY24" fmla="*/ 1863621 h 3876675"/>
                <a:gd name="connsiteX25" fmla="*/ 236515 w 1181100"/>
                <a:gd name="connsiteY25" fmla="*/ 2414166 h 3876675"/>
                <a:gd name="connsiteX26" fmla="*/ 246993 w 1181100"/>
                <a:gd name="connsiteY26" fmla="*/ 2647528 h 3876675"/>
                <a:gd name="connsiteX27" fmla="*/ 226990 w 1181100"/>
                <a:gd name="connsiteY27" fmla="*/ 3627651 h 3876675"/>
                <a:gd name="connsiteX28" fmla="*/ 264138 w 1181100"/>
                <a:gd name="connsiteY28" fmla="*/ 3871491 h 3876675"/>
                <a:gd name="connsiteX29" fmla="*/ 493690 w 1181100"/>
                <a:gd name="connsiteY29" fmla="*/ 3861966 h 3876675"/>
                <a:gd name="connsiteX30" fmla="*/ 762295 w 1181100"/>
                <a:gd name="connsiteY30" fmla="*/ 3870539 h 3876675"/>
                <a:gd name="connsiteX31" fmla="*/ 823255 w 1181100"/>
                <a:gd name="connsiteY31" fmla="*/ 3848631 h 3876675"/>
                <a:gd name="connsiteX32" fmla="*/ 880405 w 1181100"/>
                <a:gd name="connsiteY32" fmla="*/ 3768621 h 3876675"/>
                <a:gd name="connsiteX33" fmla="*/ 807063 w 1181100"/>
                <a:gd name="connsiteY33" fmla="*/ 3721948 h 3876675"/>
                <a:gd name="connsiteX34" fmla="*/ 726100 w 1181100"/>
                <a:gd name="connsiteY34" fmla="*/ 3718139 h 3876675"/>
                <a:gd name="connsiteX35" fmla="*/ 791823 w 1181100"/>
                <a:gd name="connsiteY35" fmla="*/ 3644796 h 3876675"/>
                <a:gd name="connsiteX36" fmla="*/ 662283 w 1181100"/>
                <a:gd name="connsiteY36" fmla="*/ 3598123 h 3876675"/>
                <a:gd name="connsiteX37" fmla="*/ 594655 w 1181100"/>
                <a:gd name="connsiteY37" fmla="*/ 3426673 h 3876675"/>
                <a:gd name="connsiteX38" fmla="*/ 636565 w 1181100"/>
                <a:gd name="connsiteY38" fmla="*/ 2896131 h 3876675"/>
                <a:gd name="connsiteX39" fmla="*/ 652758 w 1181100"/>
                <a:gd name="connsiteY39" fmla="*/ 2598951 h 3876675"/>
                <a:gd name="connsiteX40" fmla="*/ 635613 w 1181100"/>
                <a:gd name="connsiteY40" fmla="*/ 2478936 h 3876675"/>
                <a:gd name="connsiteX41" fmla="*/ 628945 w 1181100"/>
                <a:gd name="connsiteY41" fmla="*/ 2319868 h 3876675"/>
                <a:gd name="connsiteX42" fmla="*/ 578463 w 1181100"/>
                <a:gd name="connsiteY42" fmla="*/ 1615018 h 3876675"/>
                <a:gd name="connsiteX43" fmla="*/ 549888 w 1181100"/>
                <a:gd name="connsiteY43" fmla="*/ 1316886 h 3876675"/>
                <a:gd name="connsiteX44" fmla="*/ 683238 w 1181100"/>
                <a:gd name="connsiteY44" fmla="*/ 1259736 h 3876675"/>
                <a:gd name="connsiteX45" fmla="*/ 915648 w 1181100"/>
                <a:gd name="connsiteY45" fmla="*/ 1219731 h 3876675"/>
                <a:gd name="connsiteX46" fmla="*/ 1159488 w 1181100"/>
                <a:gd name="connsiteY46" fmla="*/ 1194966 h 3876675"/>
                <a:gd name="connsiteX47" fmla="*/ 1172823 w 1181100"/>
                <a:gd name="connsiteY47" fmla="*/ 1146388 h 387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81100" h="3876675">
                  <a:moveTo>
                    <a:pt x="1172823" y="1146388"/>
                  </a:moveTo>
                  <a:cubicBezTo>
                    <a:pt x="1055665" y="1125433"/>
                    <a:pt x="1019470" y="1063521"/>
                    <a:pt x="937555" y="1054948"/>
                  </a:cubicBezTo>
                  <a:cubicBezTo>
                    <a:pt x="807063" y="1082571"/>
                    <a:pt x="629898" y="1163533"/>
                    <a:pt x="515598" y="1173058"/>
                  </a:cubicBezTo>
                  <a:cubicBezTo>
                    <a:pt x="505120" y="1074951"/>
                    <a:pt x="541315" y="893976"/>
                    <a:pt x="494643" y="765388"/>
                  </a:cubicBezTo>
                  <a:cubicBezTo>
                    <a:pt x="481308" y="728241"/>
                    <a:pt x="456543" y="678711"/>
                    <a:pt x="431778" y="642516"/>
                  </a:cubicBezTo>
                  <a:cubicBezTo>
                    <a:pt x="431778" y="642516"/>
                    <a:pt x="432730" y="470113"/>
                    <a:pt x="526075" y="503451"/>
                  </a:cubicBezTo>
                  <a:cubicBezTo>
                    <a:pt x="541315" y="509166"/>
                    <a:pt x="563223" y="522501"/>
                    <a:pt x="573700" y="507261"/>
                  </a:cubicBezTo>
                  <a:cubicBezTo>
                    <a:pt x="579415" y="498688"/>
                    <a:pt x="578463" y="457731"/>
                    <a:pt x="591798" y="444396"/>
                  </a:cubicBezTo>
                  <a:cubicBezTo>
                    <a:pt x="603228" y="432966"/>
                    <a:pt x="592750" y="431061"/>
                    <a:pt x="583225" y="423441"/>
                  </a:cubicBezTo>
                  <a:cubicBezTo>
                    <a:pt x="612753" y="427251"/>
                    <a:pt x="617515" y="424393"/>
                    <a:pt x="625135" y="387246"/>
                  </a:cubicBezTo>
                  <a:cubicBezTo>
                    <a:pt x="642280" y="375816"/>
                    <a:pt x="670855" y="389151"/>
                    <a:pt x="684190" y="376768"/>
                  </a:cubicBezTo>
                  <a:cubicBezTo>
                    <a:pt x="683238" y="356766"/>
                    <a:pt x="660378" y="313903"/>
                    <a:pt x="662283" y="264373"/>
                  </a:cubicBezTo>
                  <a:cubicBezTo>
                    <a:pt x="669903" y="235798"/>
                    <a:pt x="688000" y="198651"/>
                    <a:pt x="681333" y="171028"/>
                  </a:cubicBezTo>
                  <a:cubicBezTo>
                    <a:pt x="640375" y="-33759"/>
                    <a:pt x="348910" y="-64239"/>
                    <a:pt x="276520" y="131976"/>
                  </a:cubicBezTo>
                  <a:cubicBezTo>
                    <a:pt x="240325" y="236751"/>
                    <a:pt x="334623" y="321523"/>
                    <a:pt x="275568" y="418678"/>
                  </a:cubicBezTo>
                  <a:cubicBezTo>
                    <a:pt x="275568" y="418678"/>
                    <a:pt x="245088" y="466303"/>
                    <a:pt x="244135" y="465351"/>
                  </a:cubicBezTo>
                  <a:cubicBezTo>
                    <a:pt x="223180" y="454873"/>
                    <a:pt x="231753" y="454873"/>
                    <a:pt x="215560" y="468208"/>
                  </a:cubicBezTo>
                  <a:cubicBezTo>
                    <a:pt x="126025" y="542503"/>
                    <a:pt x="66018" y="637753"/>
                    <a:pt x="15535" y="733003"/>
                  </a:cubicBezTo>
                  <a:cubicBezTo>
                    <a:pt x="-21612" y="834921"/>
                    <a:pt x="17440" y="930171"/>
                    <a:pt x="33633" y="1037803"/>
                  </a:cubicBezTo>
                  <a:cubicBezTo>
                    <a:pt x="57445" y="1164486"/>
                    <a:pt x="94593" y="1247353"/>
                    <a:pt x="94593" y="1377846"/>
                  </a:cubicBezTo>
                  <a:cubicBezTo>
                    <a:pt x="94593" y="1382608"/>
                    <a:pt x="95545" y="1387371"/>
                    <a:pt x="97450" y="1392133"/>
                  </a:cubicBezTo>
                  <a:cubicBezTo>
                    <a:pt x="101260" y="1400706"/>
                    <a:pt x="92688" y="1417851"/>
                    <a:pt x="105070" y="1425471"/>
                  </a:cubicBezTo>
                  <a:lnTo>
                    <a:pt x="108880" y="1445473"/>
                  </a:lnTo>
                  <a:cubicBezTo>
                    <a:pt x="104118" y="1447378"/>
                    <a:pt x="111738" y="1475953"/>
                    <a:pt x="106975" y="1477858"/>
                  </a:cubicBezTo>
                  <a:cubicBezTo>
                    <a:pt x="77448" y="1624543"/>
                    <a:pt x="33633" y="1714078"/>
                    <a:pt x="75543" y="1863621"/>
                  </a:cubicBezTo>
                  <a:cubicBezTo>
                    <a:pt x="116500" y="2007448"/>
                    <a:pt x="189843" y="2273196"/>
                    <a:pt x="236515" y="2414166"/>
                  </a:cubicBezTo>
                  <a:cubicBezTo>
                    <a:pt x="258423" y="2479889"/>
                    <a:pt x="258423" y="2578948"/>
                    <a:pt x="246993" y="2647528"/>
                  </a:cubicBezTo>
                  <a:cubicBezTo>
                    <a:pt x="186033" y="3006621"/>
                    <a:pt x="177460" y="3269511"/>
                    <a:pt x="226990" y="3627651"/>
                  </a:cubicBezTo>
                  <a:cubicBezTo>
                    <a:pt x="236515" y="3697183"/>
                    <a:pt x="162220" y="3837201"/>
                    <a:pt x="264138" y="3871491"/>
                  </a:cubicBezTo>
                  <a:cubicBezTo>
                    <a:pt x="291760" y="3881016"/>
                    <a:pt x="465115" y="3863871"/>
                    <a:pt x="493690" y="3861966"/>
                  </a:cubicBezTo>
                  <a:cubicBezTo>
                    <a:pt x="577510" y="3889589"/>
                    <a:pt x="677523" y="3885778"/>
                    <a:pt x="762295" y="3870539"/>
                  </a:cubicBezTo>
                  <a:cubicBezTo>
                    <a:pt x="776583" y="3862918"/>
                    <a:pt x="809920" y="3856251"/>
                    <a:pt x="823255" y="3848631"/>
                  </a:cubicBezTo>
                  <a:cubicBezTo>
                    <a:pt x="855640" y="3831486"/>
                    <a:pt x="885168" y="3813389"/>
                    <a:pt x="880405" y="3768621"/>
                  </a:cubicBezTo>
                  <a:cubicBezTo>
                    <a:pt x="874690" y="3720996"/>
                    <a:pt x="835638" y="3729568"/>
                    <a:pt x="807063" y="3721948"/>
                  </a:cubicBezTo>
                  <a:cubicBezTo>
                    <a:pt x="773725" y="3713376"/>
                    <a:pt x="761343" y="3729568"/>
                    <a:pt x="726100" y="3718139"/>
                  </a:cubicBezTo>
                  <a:cubicBezTo>
                    <a:pt x="752770" y="3688611"/>
                    <a:pt x="808015" y="3695278"/>
                    <a:pt x="791823" y="3644796"/>
                  </a:cubicBezTo>
                  <a:cubicBezTo>
                    <a:pt x="773725" y="3587646"/>
                    <a:pt x="701335" y="3596218"/>
                    <a:pt x="662283" y="3598123"/>
                  </a:cubicBezTo>
                  <a:cubicBezTo>
                    <a:pt x="558460" y="3603839"/>
                    <a:pt x="594655" y="3531448"/>
                    <a:pt x="594655" y="3426673"/>
                  </a:cubicBezTo>
                  <a:cubicBezTo>
                    <a:pt x="595608" y="3242841"/>
                    <a:pt x="614658" y="3076153"/>
                    <a:pt x="636565" y="2896131"/>
                  </a:cubicBezTo>
                  <a:cubicBezTo>
                    <a:pt x="657520" y="2771353"/>
                    <a:pt x="647995" y="2723728"/>
                    <a:pt x="652758" y="2598951"/>
                  </a:cubicBezTo>
                  <a:cubicBezTo>
                    <a:pt x="653710" y="2573233"/>
                    <a:pt x="643233" y="2502748"/>
                    <a:pt x="635613" y="2478936"/>
                  </a:cubicBezTo>
                  <a:cubicBezTo>
                    <a:pt x="619420" y="2427501"/>
                    <a:pt x="632755" y="2373208"/>
                    <a:pt x="628945" y="2319868"/>
                  </a:cubicBezTo>
                  <a:cubicBezTo>
                    <a:pt x="609895" y="2036976"/>
                    <a:pt x="633708" y="1896006"/>
                    <a:pt x="578463" y="1615018"/>
                  </a:cubicBezTo>
                  <a:cubicBezTo>
                    <a:pt x="573700" y="1590253"/>
                    <a:pt x="504168" y="1335936"/>
                    <a:pt x="549888" y="1316886"/>
                  </a:cubicBezTo>
                  <a:cubicBezTo>
                    <a:pt x="607038" y="1293073"/>
                    <a:pt x="615610" y="1277833"/>
                    <a:pt x="683238" y="1259736"/>
                  </a:cubicBezTo>
                  <a:cubicBezTo>
                    <a:pt x="761343" y="1237828"/>
                    <a:pt x="821350" y="1171153"/>
                    <a:pt x="915648" y="1219731"/>
                  </a:cubicBezTo>
                  <a:cubicBezTo>
                    <a:pt x="1008040" y="1267356"/>
                    <a:pt x="1075668" y="1186393"/>
                    <a:pt x="1159488" y="1194966"/>
                  </a:cubicBezTo>
                  <a:cubicBezTo>
                    <a:pt x="1179490" y="1198776"/>
                    <a:pt x="1208065" y="1153056"/>
                    <a:pt x="1172823" y="1146388"/>
                  </a:cubicBezTo>
                  <a:close/>
                </a:path>
              </a:pathLst>
            </a:custGeom>
            <a:solidFill>
              <a:schemeClr val="accent1"/>
            </a:solidFill>
            <a:ln w="9525" cap="flat">
              <a:noFill/>
              <a:prstDash val="solid"/>
              <a:miter/>
            </a:ln>
          </p:spPr>
          <p:txBody>
            <a:bodyPr rtlCol="0" anchor="ctr"/>
            <a:lstStyle/>
            <a:p>
              <a:endParaRPr lang="en-US"/>
            </a:p>
          </p:txBody>
        </p:sp>
        <p:sp>
          <p:nvSpPr>
            <p:cNvPr id="25" name="Freeform: Shape 24"/>
            <p:cNvSpPr/>
            <p:nvPr/>
          </p:nvSpPr>
          <p:spPr>
            <a:xfrm>
              <a:off x="10033518" y="1631854"/>
              <a:ext cx="581025" cy="409575"/>
            </a:xfrm>
            <a:custGeom>
              <a:avLst/>
              <a:gdLst>
                <a:gd name="connsiteX0" fmla="*/ 54910 w 581025"/>
                <a:gd name="connsiteY0" fmla="*/ 363959 h 409575"/>
                <a:gd name="connsiteX1" fmla="*/ 13000 w 581025"/>
                <a:gd name="connsiteY1" fmla="*/ 176317 h 409575"/>
                <a:gd name="connsiteX2" fmla="*/ 136825 w 581025"/>
                <a:gd name="connsiteY2" fmla="*/ 2009 h 409575"/>
                <a:gd name="connsiteX3" fmla="*/ 342565 w 581025"/>
                <a:gd name="connsiteY3" fmla="*/ 36299 h 409575"/>
                <a:gd name="connsiteX4" fmla="*/ 485440 w 581025"/>
                <a:gd name="connsiteY4" fmla="*/ 74399 h 409575"/>
                <a:gd name="connsiteX5" fmla="*/ 582595 w 581025"/>
                <a:gd name="connsiteY5" fmla="*/ 143932 h 409575"/>
                <a:gd name="connsiteX6" fmla="*/ 528302 w 581025"/>
                <a:gd name="connsiteY6" fmla="*/ 289664 h 409575"/>
                <a:gd name="connsiteX7" fmla="*/ 460675 w 581025"/>
                <a:gd name="connsiteY7" fmla="*/ 417299 h 409575"/>
                <a:gd name="connsiteX8" fmla="*/ 393047 w 581025"/>
                <a:gd name="connsiteY8" fmla="*/ 409679 h 409575"/>
                <a:gd name="connsiteX9" fmla="*/ 54910 w 581025"/>
                <a:gd name="connsiteY9" fmla="*/ 363959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1025" h="409575">
                  <a:moveTo>
                    <a:pt x="54910" y="363959"/>
                  </a:moveTo>
                  <a:cubicBezTo>
                    <a:pt x="60625" y="282997"/>
                    <a:pt x="93962" y="247754"/>
                    <a:pt x="13000" y="176317"/>
                  </a:cubicBezTo>
                  <a:cubicBezTo>
                    <a:pt x="-31768" y="137264"/>
                    <a:pt x="46337" y="7724"/>
                    <a:pt x="136825" y="2009"/>
                  </a:cubicBezTo>
                  <a:cubicBezTo>
                    <a:pt x="207310" y="-2753"/>
                    <a:pt x="276842" y="-1801"/>
                    <a:pt x="342565" y="36299"/>
                  </a:cubicBezTo>
                  <a:cubicBezTo>
                    <a:pt x="389237" y="63922"/>
                    <a:pt x="433052" y="67732"/>
                    <a:pt x="485440" y="74399"/>
                  </a:cubicBezTo>
                  <a:cubicBezTo>
                    <a:pt x="535922" y="81067"/>
                    <a:pt x="572117" y="87734"/>
                    <a:pt x="582595" y="143932"/>
                  </a:cubicBezTo>
                  <a:cubicBezTo>
                    <a:pt x="593072" y="200129"/>
                    <a:pt x="572117" y="260137"/>
                    <a:pt x="528302" y="289664"/>
                  </a:cubicBezTo>
                  <a:cubicBezTo>
                    <a:pt x="484487" y="320144"/>
                    <a:pt x="454007" y="349672"/>
                    <a:pt x="460675" y="417299"/>
                  </a:cubicBezTo>
                  <a:cubicBezTo>
                    <a:pt x="438767" y="415394"/>
                    <a:pt x="409240" y="414442"/>
                    <a:pt x="393047" y="409679"/>
                  </a:cubicBezTo>
                  <a:cubicBezTo>
                    <a:pt x="276842" y="375389"/>
                    <a:pt x="176830" y="372532"/>
                    <a:pt x="54910" y="363959"/>
                  </a:cubicBezTo>
                  <a:close/>
                </a:path>
              </a:pathLst>
            </a:custGeom>
            <a:solidFill>
              <a:schemeClr val="accent3"/>
            </a:solidFill>
            <a:ln w="9525" cap="flat">
              <a:noFill/>
              <a:prstDash val="solid"/>
              <a:miter/>
            </a:ln>
          </p:spPr>
          <p:txBody>
            <a:bodyPr rtlCol="0" anchor="ctr"/>
            <a:lstStyle/>
            <a:p>
              <a:endParaRPr lang="en-US"/>
            </a:p>
          </p:txBody>
        </p:sp>
        <p:sp>
          <p:nvSpPr>
            <p:cNvPr id="26" name="Freeform: Shape 25"/>
            <p:cNvSpPr/>
            <p:nvPr/>
          </p:nvSpPr>
          <p:spPr>
            <a:xfrm>
              <a:off x="10906626" y="2996891"/>
              <a:ext cx="762000" cy="161925"/>
            </a:xfrm>
            <a:custGeom>
              <a:avLst/>
              <a:gdLst>
                <a:gd name="connsiteX0" fmla="*/ 763905 w 762000"/>
                <a:gd name="connsiteY0" fmla="*/ 63817 h 161925"/>
                <a:gd name="connsiteX1" fmla="*/ 699135 w 762000"/>
                <a:gd name="connsiteY1" fmla="*/ 42863 h 161925"/>
                <a:gd name="connsiteX2" fmla="*/ 248602 w 762000"/>
                <a:gd name="connsiteY2" fmla="*/ 41910 h 161925"/>
                <a:gd name="connsiteX3" fmla="*/ 232410 w 762000"/>
                <a:gd name="connsiteY3" fmla="*/ 45720 h 161925"/>
                <a:gd name="connsiteX4" fmla="*/ 6667 w 762000"/>
                <a:gd name="connsiteY4" fmla="*/ 0 h 161925"/>
                <a:gd name="connsiteX5" fmla="*/ 0 w 762000"/>
                <a:gd name="connsiteY5" fmla="*/ 32385 h 161925"/>
                <a:gd name="connsiteX6" fmla="*/ 211455 w 762000"/>
                <a:gd name="connsiteY6" fmla="*/ 75247 h 161925"/>
                <a:gd name="connsiteX7" fmla="*/ 216218 w 762000"/>
                <a:gd name="connsiteY7" fmla="*/ 98108 h 161925"/>
                <a:gd name="connsiteX8" fmla="*/ 261937 w 762000"/>
                <a:gd name="connsiteY8" fmla="*/ 151447 h 161925"/>
                <a:gd name="connsiteX9" fmla="*/ 731520 w 762000"/>
                <a:gd name="connsiteY9" fmla="*/ 153352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161925">
                  <a:moveTo>
                    <a:pt x="763905" y="63817"/>
                  </a:moveTo>
                  <a:cubicBezTo>
                    <a:pt x="756285" y="27622"/>
                    <a:pt x="721043" y="42863"/>
                    <a:pt x="699135" y="42863"/>
                  </a:cubicBezTo>
                  <a:cubicBezTo>
                    <a:pt x="550545" y="41910"/>
                    <a:pt x="402907" y="41910"/>
                    <a:pt x="248602" y="41910"/>
                  </a:cubicBezTo>
                  <a:cubicBezTo>
                    <a:pt x="242887" y="41910"/>
                    <a:pt x="237173" y="42863"/>
                    <a:pt x="232410" y="45720"/>
                  </a:cubicBezTo>
                  <a:lnTo>
                    <a:pt x="6667" y="0"/>
                  </a:lnTo>
                  <a:lnTo>
                    <a:pt x="0" y="32385"/>
                  </a:lnTo>
                  <a:lnTo>
                    <a:pt x="211455" y="75247"/>
                  </a:lnTo>
                  <a:cubicBezTo>
                    <a:pt x="210502" y="82867"/>
                    <a:pt x="212407" y="90488"/>
                    <a:pt x="216218" y="98108"/>
                  </a:cubicBezTo>
                  <a:cubicBezTo>
                    <a:pt x="232410" y="124777"/>
                    <a:pt x="245745" y="129540"/>
                    <a:pt x="261937" y="151447"/>
                  </a:cubicBezTo>
                  <a:cubicBezTo>
                    <a:pt x="275273" y="170497"/>
                    <a:pt x="715328" y="171450"/>
                    <a:pt x="731520" y="153352"/>
                  </a:cubicBezTo>
                </a:path>
              </a:pathLst>
            </a:custGeom>
            <a:solidFill>
              <a:schemeClr val="accent3"/>
            </a:solidFill>
            <a:ln w="9525" cap="flat">
              <a:noFill/>
              <a:prstDash val="solid"/>
              <a:miter/>
            </a:ln>
          </p:spPr>
          <p:txBody>
            <a:bodyPr rtlCol="0" anchor="ctr"/>
            <a:lstStyle/>
            <a:p>
              <a:endParaRPr lang="en-US"/>
            </a:p>
          </p:txBody>
        </p:sp>
        <p:sp>
          <p:nvSpPr>
            <p:cNvPr id="27" name="Freeform: Shape 26"/>
            <p:cNvSpPr/>
            <p:nvPr/>
          </p:nvSpPr>
          <p:spPr>
            <a:xfrm>
              <a:off x="10056043" y="2303471"/>
              <a:ext cx="342900" cy="733425"/>
            </a:xfrm>
            <a:custGeom>
              <a:avLst/>
              <a:gdLst>
                <a:gd name="connsiteX0" fmla="*/ 78105 w 342900"/>
                <a:gd name="connsiteY0" fmla="*/ 97155 h 733425"/>
                <a:gd name="connsiteX1" fmla="*/ 260033 w 342900"/>
                <a:gd name="connsiteY1" fmla="*/ 388620 h 733425"/>
                <a:gd name="connsiteX2" fmla="*/ 267653 w 342900"/>
                <a:gd name="connsiteY2" fmla="*/ 738188 h 733425"/>
                <a:gd name="connsiteX3" fmla="*/ 350520 w 342900"/>
                <a:gd name="connsiteY3" fmla="*/ 719138 h 733425"/>
                <a:gd name="connsiteX4" fmla="*/ 338137 w 342900"/>
                <a:gd name="connsiteY4" fmla="*/ 559118 h 733425"/>
                <a:gd name="connsiteX5" fmla="*/ 199073 w 342900"/>
                <a:gd name="connsiteY5" fmla="*/ 198120 h 733425"/>
                <a:gd name="connsiteX6" fmla="*/ 18097 w 342900"/>
                <a:gd name="connsiteY6" fmla="*/ 0 h 733425"/>
                <a:gd name="connsiteX7" fmla="*/ 0 w 342900"/>
                <a:gd name="connsiteY7" fmla="*/ 25717 h 733425"/>
                <a:gd name="connsiteX8" fmla="*/ 78105 w 342900"/>
                <a:gd name="connsiteY8" fmla="*/ 97155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900" h="733425">
                  <a:moveTo>
                    <a:pt x="78105" y="97155"/>
                  </a:moveTo>
                  <a:cubicBezTo>
                    <a:pt x="170498" y="200025"/>
                    <a:pt x="240983" y="327660"/>
                    <a:pt x="260033" y="388620"/>
                  </a:cubicBezTo>
                  <a:cubicBezTo>
                    <a:pt x="267653" y="412433"/>
                    <a:pt x="266700" y="595313"/>
                    <a:pt x="267653" y="738188"/>
                  </a:cubicBezTo>
                  <a:lnTo>
                    <a:pt x="350520" y="719138"/>
                  </a:lnTo>
                  <a:cubicBezTo>
                    <a:pt x="345758" y="633413"/>
                    <a:pt x="343853" y="578168"/>
                    <a:pt x="338137" y="559118"/>
                  </a:cubicBezTo>
                  <a:cubicBezTo>
                    <a:pt x="325755" y="517208"/>
                    <a:pt x="283845" y="329565"/>
                    <a:pt x="199073" y="198120"/>
                  </a:cubicBezTo>
                  <a:cubicBezTo>
                    <a:pt x="145733" y="123825"/>
                    <a:pt x="92392" y="67627"/>
                    <a:pt x="18097" y="0"/>
                  </a:cubicBezTo>
                  <a:cubicBezTo>
                    <a:pt x="10478" y="7620"/>
                    <a:pt x="7620" y="18098"/>
                    <a:pt x="0" y="25717"/>
                  </a:cubicBezTo>
                  <a:cubicBezTo>
                    <a:pt x="13335" y="39052"/>
                    <a:pt x="66675" y="82867"/>
                    <a:pt x="78105" y="97155"/>
                  </a:cubicBezTo>
                  <a:close/>
                </a:path>
              </a:pathLst>
            </a:custGeom>
            <a:solidFill>
              <a:schemeClr val="accent3"/>
            </a:solidFill>
            <a:ln w="9525" cap="flat">
              <a:noFill/>
              <a:prstDash val="solid"/>
              <a:miter/>
            </a:ln>
          </p:spPr>
          <p:txBody>
            <a:bodyPr rtlCol="0" anchor="ctr"/>
            <a:lstStyle/>
            <a:p>
              <a:endParaRPr lang="en-US"/>
            </a:p>
          </p:txBody>
        </p:sp>
        <p:sp>
          <p:nvSpPr>
            <p:cNvPr id="28" name="Freeform: Shape 27"/>
            <p:cNvSpPr/>
            <p:nvPr/>
          </p:nvSpPr>
          <p:spPr>
            <a:xfrm>
              <a:off x="9913846" y="3155958"/>
              <a:ext cx="647700" cy="1152525"/>
            </a:xfrm>
            <a:custGeom>
              <a:avLst/>
              <a:gdLst>
                <a:gd name="connsiteX0" fmla="*/ 593682 w 647700"/>
                <a:gd name="connsiteY0" fmla="*/ 383858 h 1152525"/>
                <a:gd name="connsiteX1" fmla="*/ 508910 w 647700"/>
                <a:gd name="connsiteY1" fmla="*/ 80963 h 1152525"/>
                <a:gd name="connsiteX2" fmla="*/ 501290 w 647700"/>
                <a:gd name="connsiteY2" fmla="*/ 0 h 1152525"/>
                <a:gd name="connsiteX3" fmla="*/ 415565 w 647700"/>
                <a:gd name="connsiteY3" fmla="*/ 26670 h 1152525"/>
                <a:gd name="connsiteX4" fmla="*/ 415565 w 647700"/>
                <a:gd name="connsiteY4" fmla="*/ 50483 h 1152525"/>
                <a:gd name="connsiteX5" fmla="*/ 241257 w 647700"/>
                <a:gd name="connsiteY5" fmla="*/ 66675 h 1152525"/>
                <a:gd name="connsiteX6" fmla="*/ 257450 w 647700"/>
                <a:gd name="connsiteY6" fmla="*/ 150495 h 1152525"/>
                <a:gd name="connsiteX7" fmla="*/ 275 w 647700"/>
                <a:gd name="connsiteY7" fmla="*/ 150495 h 1152525"/>
                <a:gd name="connsiteX8" fmla="*/ 275 w 647700"/>
                <a:gd name="connsiteY8" fmla="*/ 185738 h 1152525"/>
                <a:gd name="connsiteX9" fmla="*/ 269832 w 647700"/>
                <a:gd name="connsiteY9" fmla="*/ 192405 h 1152525"/>
                <a:gd name="connsiteX10" fmla="*/ 270785 w 647700"/>
                <a:gd name="connsiteY10" fmla="*/ 193358 h 1152525"/>
                <a:gd name="connsiteX11" fmla="*/ 411755 w 647700"/>
                <a:gd name="connsiteY11" fmla="*/ 1161098 h 1152525"/>
                <a:gd name="connsiteX12" fmla="*/ 647975 w 647700"/>
                <a:gd name="connsiteY12" fmla="*/ 1137285 h 1152525"/>
                <a:gd name="connsiteX13" fmla="*/ 593682 w 647700"/>
                <a:gd name="connsiteY13" fmla="*/ 383858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7700" h="1152525">
                  <a:moveTo>
                    <a:pt x="593682" y="383858"/>
                  </a:moveTo>
                  <a:cubicBezTo>
                    <a:pt x="567965" y="262890"/>
                    <a:pt x="541295" y="220028"/>
                    <a:pt x="508910" y="80963"/>
                  </a:cubicBezTo>
                  <a:cubicBezTo>
                    <a:pt x="505100" y="69533"/>
                    <a:pt x="504147" y="59055"/>
                    <a:pt x="501290" y="0"/>
                  </a:cubicBezTo>
                  <a:lnTo>
                    <a:pt x="415565" y="26670"/>
                  </a:lnTo>
                  <a:cubicBezTo>
                    <a:pt x="415565" y="39053"/>
                    <a:pt x="415565" y="50483"/>
                    <a:pt x="415565" y="50483"/>
                  </a:cubicBezTo>
                  <a:cubicBezTo>
                    <a:pt x="386037" y="54292"/>
                    <a:pt x="271737" y="69533"/>
                    <a:pt x="241257" y="66675"/>
                  </a:cubicBezTo>
                  <a:cubicBezTo>
                    <a:pt x="245067" y="88583"/>
                    <a:pt x="250782" y="122872"/>
                    <a:pt x="257450" y="150495"/>
                  </a:cubicBezTo>
                  <a:cubicBezTo>
                    <a:pt x="176487" y="150495"/>
                    <a:pt x="77427" y="150495"/>
                    <a:pt x="275" y="150495"/>
                  </a:cubicBezTo>
                  <a:cubicBezTo>
                    <a:pt x="1227" y="165735"/>
                    <a:pt x="-678" y="171450"/>
                    <a:pt x="275" y="185738"/>
                  </a:cubicBezTo>
                  <a:cubicBezTo>
                    <a:pt x="84095" y="180975"/>
                    <a:pt x="181250" y="193358"/>
                    <a:pt x="269832" y="192405"/>
                  </a:cubicBezTo>
                  <a:cubicBezTo>
                    <a:pt x="269832" y="192405"/>
                    <a:pt x="269832" y="193358"/>
                    <a:pt x="270785" y="193358"/>
                  </a:cubicBezTo>
                  <a:cubicBezTo>
                    <a:pt x="333650" y="536258"/>
                    <a:pt x="406992" y="1118235"/>
                    <a:pt x="411755" y="1161098"/>
                  </a:cubicBezTo>
                  <a:cubicBezTo>
                    <a:pt x="448902" y="1164907"/>
                    <a:pt x="605112" y="1151573"/>
                    <a:pt x="647975" y="1137285"/>
                  </a:cubicBezTo>
                  <a:cubicBezTo>
                    <a:pt x="647975" y="882968"/>
                    <a:pt x="646070" y="632460"/>
                    <a:pt x="593682" y="383858"/>
                  </a:cubicBezTo>
                  <a:close/>
                </a:path>
              </a:pathLst>
            </a:custGeom>
            <a:solidFill>
              <a:schemeClr val="accent3"/>
            </a:solidFill>
            <a:ln w="9525" cap="flat">
              <a:noFill/>
              <a:prstDash val="solid"/>
              <a:miter/>
            </a:ln>
          </p:spPr>
          <p:txBody>
            <a:bodyPr rtlCol="0" anchor="ctr"/>
            <a:lstStyle/>
            <a:p>
              <a:endParaRPr lang="en-US"/>
            </a:p>
          </p:txBody>
        </p:sp>
      </p:grpSp>
      <p:sp>
        <p:nvSpPr>
          <p:cNvPr id="29" name="Graphic 3"/>
          <p:cNvSpPr/>
          <p:nvPr/>
        </p:nvSpPr>
        <p:spPr>
          <a:xfrm rot="5400000">
            <a:off x="3116405" y="4056606"/>
            <a:ext cx="3031614" cy="1696731"/>
          </a:xfrm>
          <a:custGeom>
            <a:avLst/>
            <a:gdLst>
              <a:gd name="connsiteX0" fmla="*/ 9480308 w 9496425"/>
              <a:gd name="connsiteY0" fmla="*/ 2719136 h 5314950"/>
              <a:gd name="connsiteX1" fmla="*/ 9393631 w 9496425"/>
              <a:gd name="connsiteY1" fmla="*/ 2567688 h 5314950"/>
              <a:gd name="connsiteX2" fmla="*/ 9475546 w 9496425"/>
              <a:gd name="connsiteY2" fmla="*/ 2126681 h 5314950"/>
              <a:gd name="connsiteX3" fmla="*/ 9392678 w 9496425"/>
              <a:gd name="connsiteY3" fmla="*/ 1995236 h 5314950"/>
              <a:gd name="connsiteX4" fmla="*/ 9367913 w 9496425"/>
              <a:gd name="connsiteY4" fmla="*/ 1915226 h 5314950"/>
              <a:gd name="connsiteX5" fmla="*/ 9407919 w 9496425"/>
              <a:gd name="connsiteY5" fmla="*/ 1699961 h 5314950"/>
              <a:gd name="connsiteX6" fmla="*/ 9379344 w 9496425"/>
              <a:gd name="connsiteY6" fmla="*/ 1444691 h 5314950"/>
              <a:gd name="connsiteX7" fmla="*/ 9136456 w 9496425"/>
              <a:gd name="connsiteY7" fmla="*/ 1194183 h 5314950"/>
              <a:gd name="connsiteX8" fmla="*/ 9046921 w 9496425"/>
              <a:gd name="connsiteY8" fmla="*/ 1020828 h 5314950"/>
              <a:gd name="connsiteX9" fmla="*/ 8970721 w 9496425"/>
              <a:gd name="connsiteY9" fmla="*/ 850331 h 5314950"/>
              <a:gd name="connsiteX10" fmla="*/ 8530666 w 9496425"/>
              <a:gd name="connsiteY10" fmla="*/ 582678 h 5314950"/>
              <a:gd name="connsiteX11" fmla="*/ 8322069 w 9496425"/>
              <a:gd name="connsiteY11" fmla="*/ 676976 h 5314950"/>
              <a:gd name="connsiteX12" fmla="*/ 8153476 w 9496425"/>
              <a:gd name="connsiteY12" fmla="*/ 899861 h 5314950"/>
              <a:gd name="connsiteX13" fmla="*/ 8116328 w 9496425"/>
              <a:gd name="connsiteY13" fmla="*/ 1194183 h 5314950"/>
              <a:gd name="connsiteX14" fmla="*/ 8126806 w 9496425"/>
              <a:gd name="connsiteY14" fmla="*/ 1362776 h 5314950"/>
              <a:gd name="connsiteX15" fmla="*/ 8115376 w 9496425"/>
              <a:gd name="connsiteY15" fmla="*/ 1546608 h 5314950"/>
              <a:gd name="connsiteX16" fmla="*/ 8177289 w 9496425"/>
              <a:gd name="connsiteY16" fmla="*/ 1749491 h 5314950"/>
              <a:gd name="connsiteX17" fmla="*/ 8077276 w 9496425"/>
              <a:gd name="connsiteY17" fmla="*/ 1822833 h 5314950"/>
              <a:gd name="connsiteX18" fmla="*/ 7953451 w 9496425"/>
              <a:gd name="connsiteY18" fmla="*/ 1795211 h 5314950"/>
              <a:gd name="connsiteX19" fmla="*/ 7669606 w 9496425"/>
              <a:gd name="connsiteY19" fmla="*/ 1849503 h 5314950"/>
              <a:gd name="connsiteX20" fmla="*/ 7468628 w 9496425"/>
              <a:gd name="connsiteY20" fmla="*/ 1809499 h 5314950"/>
              <a:gd name="connsiteX21" fmla="*/ 7224789 w 9496425"/>
              <a:gd name="connsiteY21" fmla="*/ 1892366 h 5314950"/>
              <a:gd name="connsiteX22" fmla="*/ 6998094 w 9496425"/>
              <a:gd name="connsiteY22" fmla="*/ 1822833 h 5314950"/>
              <a:gd name="connsiteX23" fmla="*/ 6759969 w 9496425"/>
              <a:gd name="connsiteY23" fmla="*/ 1840931 h 5314950"/>
              <a:gd name="connsiteX24" fmla="*/ 6461836 w 9496425"/>
              <a:gd name="connsiteY24" fmla="*/ 1823786 h 5314950"/>
              <a:gd name="connsiteX25" fmla="*/ 6254191 w 9496425"/>
              <a:gd name="connsiteY25" fmla="*/ 1831406 h 5314950"/>
              <a:gd name="connsiteX26" fmla="*/ 6072264 w 9496425"/>
              <a:gd name="connsiteY26" fmla="*/ 1819024 h 5314950"/>
              <a:gd name="connsiteX27" fmla="*/ 6099886 w 9496425"/>
              <a:gd name="connsiteY27" fmla="*/ 1574231 h 5314950"/>
              <a:gd name="connsiteX28" fmla="*/ 6099886 w 9496425"/>
              <a:gd name="connsiteY28" fmla="*/ 1258953 h 5314950"/>
              <a:gd name="connsiteX29" fmla="*/ 6347536 w 9496425"/>
              <a:gd name="connsiteY29" fmla="*/ 1150368 h 5314950"/>
              <a:gd name="connsiteX30" fmla="*/ 6593281 w 9496425"/>
              <a:gd name="connsiteY30" fmla="*/ 1078931 h 5314950"/>
              <a:gd name="connsiteX31" fmla="*/ 6871411 w 9496425"/>
              <a:gd name="connsiteY31" fmla="*/ 1086551 h 5314950"/>
              <a:gd name="connsiteX32" fmla="*/ 7039051 w 9496425"/>
              <a:gd name="connsiteY32" fmla="*/ 1008446 h 5314950"/>
              <a:gd name="connsiteX33" fmla="*/ 7000951 w 9496425"/>
              <a:gd name="connsiteY33" fmla="*/ 775083 h 5314950"/>
              <a:gd name="connsiteX34" fmla="*/ 6744728 w 9496425"/>
              <a:gd name="connsiteY34" fmla="*/ 863666 h 5314950"/>
              <a:gd name="connsiteX35" fmla="*/ 6622809 w 9496425"/>
              <a:gd name="connsiteY35" fmla="*/ 875096 h 5314950"/>
              <a:gd name="connsiteX36" fmla="*/ 6476123 w 9496425"/>
              <a:gd name="connsiteY36" fmla="*/ 895098 h 5314950"/>
              <a:gd name="connsiteX37" fmla="*/ 6385636 w 9496425"/>
              <a:gd name="connsiteY37" fmla="*/ 872238 h 5314950"/>
              <a:gd name="connsiteX38" fmla="*/ 5916053 w 9496425"/>
              <a:gd name="connsiteY38" fmla="*/ 1057976 h 5314950"/>
              <a:gd name="connsiteX39" fmla="*/ 5852236 w 9496425"/>
              <a:gd name="connsiteY39" fmla="*/ 1766636 h 5314950"/>
              <a:gd name="connsiteX40" fmla="*/ 5782703 w 9496425"/>
              <a:gd name="connsiteY40" fmla="*/ 1378969 h 5314950"/>
              <a:gd name="connsiteX41" fmla="*/ 5703646 w 9496425"/>
              <a:gd name="connsiteY41" fmla="*/ 1081788 h 5314950"/>
              <a:gd name="connsiteX42" fmla="*/ 5650306 w 9496425"/>
              <a:gd name="connsiteY42" fmla="*/ 793181 h 5314950"/>
              <a:gd name="connsiteX43" fmla="*/ 5583631 w 9496425"/>
              <a:gd name="connsiteY43" fmla="*/ 682691 h 5314950"/>
              <a:gd name="connsiteX44" fmla="*/ 5497906 w 9496425"/>
              <a:gd name="connsiteY44" fmla="*/ 441708 h 5314950"/>
              <a:gd name="connsiteX45" fmla="*/ 5375986 w 9496425"/>
              <a:gd name="connsiteY45" fmla="*/ 209298 h 5314950"/>
              <a:gd name="connsiteX46" fmla="*/ 5135956 w 9496425"/>
              <a:gd name="connsiteY46" fmla="*/ 102618 h 5314950"/>
              <a:gd name="connsiteX47" fmla="*/ 5008321 w 9496425"/>
              <a:gd name="connsiteY47" fmla="*/ 76901 h 5314950"/>
              <a:gd name="connsiteX48" fmla="*/ 4927359 w 9496425"/>
              <a:gd name="connsiteY48" fmla="*/ 24513 h 5314950"/>
              <a:gd name="connsiteX49" fmla="*/ 4692091 w 9496425"/>
              <a:gd name="connsiteY49" fmla="*/ 6416 h 5314950"/>
              <a:gd name="connsiteX50" fmla="*/ 4499686 w 9496425"/>
              <a:gd name="connsiteY50" fmla="*/ 26418 h 5314950"/>
              <a:gd name="connsiteX51" fmla="*/ 4464443 w 9496425"/>
              <a:gd name="connsiteY51" fmla="*/ 150243 h 5314950"/>
              <a:gd name="connsiteX52" fmla="*/ 4639703 w 9496425"/>
              <a:gd name="connsiteY52" fmla="*/ 170246 h 5314950"/>
              <a:gd name="connsiteX53" fmla="*/ 4847349 w 9496425"/>
              <a:gd name="connsiteY53" fmla="*/ 234063 h 5314950"/>
              <a:gd name="connsiteX54" fmla="*/ 5071186 w 9496425"/>
              <a:gd name="connsiteY54" fmla="*/ 283593 h 5314950"/>
              <a:gd name="connsiteX55" fmla="*/ 5218823 w 9496425"/>
              <a:gd name="connsiteY55" fmla="*/ 427421 h 5314950"/>
              <a:gd name="connsiteX56" fmla="*/ 5253114 w 9496425"/>
              <a:gd name="connsiteY56" fmla="*/ 593156 h 5314950"/>
              <a:gd name="connsiteX57" fmla="*/ 5348364 w 9496425"/>
              <a:gd name="connsiteY57" fmla="*/ 765558 h 5314950"/>
              <a:gd name="connsiteX58" fmla="*/ 5442661 w 9496425"/>
              <a:gd name="connsiteY58" fmla="*/ 1027496 h 5314950"/>
              <a:gd name="connsiteX59" fmla="*/ 5487428 w 9496425"/>
              <a:gd name="connsiteY59" fmla="*/ 1648526 h 5314950"/>
              <a:gd name="connsiteX60" fmla="*/ 5494096 w 9496425"/>
              <a:gd name="connsiteY60" fmla="*/ 1729488 h 5314950"/>
              <a:gd name="connsiteX61" fmla="*/ 5393131 w 9496425"/>
              <a:gd name="connsiteY61" fmla="*/ 1743776 h 5314950"/>
              <a:gd name="connsiteX62" fmla="*/ 5033086 w 9496425"/>
              <a:gd name="connsiteY62" fmla="*/ 1616141 h 5314950"/>
              <a:gd name="connsiteX63" fmla="*/ 5032134 w 9496425"/>
              <a:gd name="connsiteY63" fmla="*/ 1272288 h 5314950"/>
              <a:gd name="connsiteX64" fmla="*/ 4973078 w 9496425"/>
              <a:gd name="connsiteY64" fmla="*/ 807468 h 5314950"/>
              <a:gd name="connsiteX65" fmla="*/ 4869256 w 9496425"/>
              <a:gd name="connsiteY65" fmla="*/ 636971 h 5314950"/>
              <a:gd name="connsiteX66" fmla="*/ 4667326 w 9496425"/>
              <a:gd name="connsiteY66" fmla="*/ 462663 h 5314950"/>
              <a:gd name="connsiteX67" fmla="*/ 4426343 w 9496425"/>
              <a:gd name="connsiteY67" fmla="*/ 368366 h 5314950"/>
              <a:gd name="connsiteX68" fmla="*/ 4182503 w 9496425"/>
              <a:gd name="connsiteY68" fmla="*/ 281688 h 5314950"/>
              <a:gd name="connsiteX69" fmla="*/ 4058678 w 9496425"/>
              <a:gd name="connsiteY69" fmla="*/ 251208 h 5314950"/>
              <a:gd name="connsiteX70" fmla="*/ 4000576 w 9496425"/>
              <a:gd name="connsiteY70" fmla="*/ 283593 h 5314950"/>
              <a:gd name="connsiteX71" fmla="*/ 3852939 w 9496425"/>
              <a:gd name="connsiteY71" fmla="*/ 327408 h 5314950"/>
              <a:gd name="connsiteX72" fmla="*/ 3644341 w 9496425"/>
              <a:gd name="connsiteY72" fmla="*/ 292166 h 5314950"/>
              <a:gd name="connsiteX73" fmla="*/ 3403358 w 9496425"/>
              <a:gd name="connsiteY73" fmla="*/ 249303 h 5314950"/>
              <a:gd name="connsiteX74" fmla="*/ 2898533 w 9496425"/>
              <a:gd name="connsiteY74" fmla="*/ 288356 h 5314950"/>
              <a:gd name="connsiteX75" fmla="*/ 2768993 w 9496425"/>
              <a:gd name="connsiteY75" fmla="*/ 396941 h 5314950"/>
              <a:gd name="connsiteX76" fmla="*/ 2811856 w 9496425"/>
              <a:gd name="connsiteY76" fmla="*/ 511241 h 5314950"/>
              <a:gd name="connsiteX77" fmla="*/ 2787091 w 9496425"/>
              <a:gd name="connsiteY77" fmla="*/ 546483 h 5314950"/>
              <a:gd name="connsiteX78" fmla="*/ 2518486 w 9496425"/>
              <a:gd name="connsiteY78" fmla="*/ 368366 h 5314950"/>
              <a:gd name="connsiteX79" fmla="*/ 2057476 w 9496425"/>
              <a:gd name="connsiteY79" fmla="*/ 319788 h 5314950"/>
              <a:gd name="connsiteX80" fmla="*/ 1619326 w 9496425"/>
              <a:gd name="connsiteY80" fmla="*/ 433136 h 5314950"/>
              <a:gd name="connsiteX81" fmla="*/ 1041158 w 9496425"/>
              <a:gd name="connsiteY81" fmla="*/ 619826 h 5314950"/>
              <a:gd name="connsiteX82" fmla="*/ 382981 w 9496425"/>
              <a:gd name="connsiteY82" fmla="*/ 1311341 h 5314950"/>
              <a:gd name="connsiteX83" fmla="*/ 141046 w 9496425"/>
              <a:gd name="connsiteY83" fmla="*/ 1774256 h 5314950"/>
              <a:gd name="connsiteX84" fmla="*/ 35318 w 9496425"/>
              <a:gd name="connsiteY84" fmla="*/ 2425766 h 5314950"/>
              <a:gd name="connsiteX85" fmla="*/ 125806 w 9496425"/>
              <a:gd name="connsiteY85" fmla="*/ 2616266 h 5314950"/>
              <a:gd name="connsiteX86" fmla="*/ 219151 w 9496425"/>
              <a:gd name="connsiteY86" fmla="*/ 2679131 h 5314950"/>
              <a:gd name="connsiteX87" fmla="*/ 281063 w 9496425"/>
              <a:gd name="connsiteY87" fmla="*/ 2642936 h 5314950"/>
              <a:gd name="connsiteX88" fmla="*/ 302971 w 9496425"/>
              <a:gd name="connsiteY88" fmla="*/ 2564831 h 5314950"/>
              <a:gd name="connsiteX89" fmla="*/ 390601 w 9496425"/>
              <a:gd name="connsiteY89" fmla="*/ 2464819 h 5314950"/>
              <a:gd name="connsiteX90" fmla="*/ 579196 w 9496425"/>
              <a:gd name="connsiteY90" fmla="*/ 2229551 h 5314950"/>
              <a:gd name="connsiteX91" fmla="*/ 933526 w 9496425"/>
              <a:gd name="connsiteY91" fmla="*/ 1702819 h 5314950"/>
              <a:gd name="connsiteX92" fmla="*/ 978293 w 9496425"/>
              <a:gd name="connsiteY92" fmla="*/ 1656146 h 5314950"/>
              <a:gd name="connsiteX93" fmla="*/ 966863 w 9496425"/>
              <a:gd name="connsiteY93" fmla="*/ 1705676 h 5314950"/>
              <a:gd name="connsiteX94" fmla="*/ 689686 w 9496425"/>
              <a:gd name="connsiteY94" fmla="*/ 2226694 h 5314950"/>
              <a:gd name="connsiteX95" fmla="*/ 444893 w 9496425"/>
              <a:gd name="connsiteY95" fmla="*/ 2517206 h 5314950"/>
              <a:gd name="connsiteX96" fmla="*/ 367741 w 9496425"/>
              <a:gd name="connsiteY96" fmla="*/ 2633411 h 5314950"/>
              <a:gd name="connsiteX97" fmla="*/ 510616 w 9496425"/>
              <a:gd name="connsiteY97" fmla="*/ 2602931 h 5314950"/>
              <a:gd name="connsiteX98" fmla="*/ 727786 w 9496425"/>
              <a:gd name="connsiteY98" fmla="*/ 2472438 h 5314950"/>
              <a:gd name="connsiteX99" fmla="*/ 1070686 w 9496425"/>
              <a:gd name="connsiteY99" fmla="*/ 2241934 h 5314950"/>
              <a:gd name="connsiteX100" fmla="*/ 1482166 w 9496425"/>
              <a:gd name="connsiteY100" fmla="*/ 1975233 h 5314950"/>
              <a:gd name="connsiteX101" fmla="*/ 1707908 w 9496425"/>
              <a:gd name="connsiteY101" fmla="*/ 1783781 h 5314950"/>
              <a:gd name="connsiteX102" fmla="*/ 1856498 w 9496425"/>
              <a:gd name="connsiteY102" fmla="*/ 1741871 h 5314950"/>
              <a:gd name="connsiteX103" fmla="*/ 1913648 w 9496425"/>
              <a:gd name="connsiteY103" fmla="*/ 1664719 h 5314950"/>
              <a:gd name="connsiteX104" fmla="*/ 1986038 w 9496425"/>
              <a:gd name="connsiteY104" fmla="*/ 1659003 h 5314950"/>
              <a:gd name="connsiteX105" fmla="*/ 2133676 w 9496425"/>
              <a:gd name="connsiteY105" fmla="*/ 1501841 h 5314950"/>
              <a:gd name="connsiteX106" fmla="*/ 2247023 w 9496425"/>
              <a:gd name="connsiteY106" fmla="*/ 1312294 h 5314950"/>
              <a:gd name="connsiteX107" fmla="*/ 2365133 w 9496425"/>
              <a:gd name="connsiteY107" fmla="*/ 1240856 h 5314950"/>
              <a:gd name="connsiteX108" fmla="*/ 2555633 w 9496425"/>
              <a:gd name="connsiteY108" fmla="*/ 985586 h 5314950"/>
              <a:gd name="connsiteX109" fmla="*/ 2603258 w 9496425"/>
              <a:gd name="connsiteY109" fmla="*/ 1099886 h 5314950"/>
              <a:gd name="connsiteX110" fmla="*/ 2707081 w 9496425"/>
              <a:gd name="connsiteY110" fmla="*/ 1363728 h 5314950"/>
              <a:gd name="connsiteX111" fmla="*/ 2902343 w 9496425"/>
              <a:gd name="connsiteY111" fmla="*/ 1428499 h 5314950"/>
              <a:gd name="connsiteX112" fmla="*/ 3028073 w 9496425"/>
              <a:gd name="connsiteY112" fmla="*/ 1648526 h 5314950"/>
              <a:gd name="connsiteX113" fmla="*/ 3204286 w 9496425"/>
              <a:gd name="connsiteY113" fmla="*/ 1981901 h 5314950"/>
              <a:gd name="connsiteX114" fmla="*/ 3012833 w 9496425"/>
              <a:gd name="connsiteY114" fmla="*/ 1984758 h 5314950"/>
              <a:gd name="connsiteX115" fmla="*/ 2927108 w 9496425"/>
              <a:gd name="connsiteY115" fmla="*/ 2029526 h 5314950"/>
              <a:gd name="connsiteX116" fmla="*/ 2941396 w 9496425"/>
              <a:gd name="connsiteY116" fmla="*/ 2069531 h 5314950"/>
              <a:gd name="connsiteX117" fmla="*/ 2794711 w 9496425"/>
              <a:gd name="connsiteY117" fmla="*/ 2105726 h 5314950"/>
              <a:gd name="connsiteX118" fmla="*/ 2815666 w 9496425"/>
              <a:gd name="connsiteY118" fmla="*/ 2193356 h 5314950"/>
              <a:gd name="connsiteX119" fmla="*/ 2556586 w 9496425"/>
              <a:gd name="connsiteY119" fmla="*/ 2213359 h 5314950"/>
              <a:gd name="connsiteX120" fmla="*/ 2162251 w 9496425"/>
              <a:gd name="connsiteY120" fmla="*/ 2026669 h 5314950"/>
              <a:gd name="connsiteX121" fmla="*/ 1921268 w 9496425"/>
              <a:gd name="connsiteY121" fmla="*/ 1920941 h 5314950"/>
              <a:gd name="connsiteX122" fmla="*/ 1734578 w 9496425"/>
              <a:gd name="connsiteY122" fmla="*/ 1991426 h 5314950"/>
              <a:gd name="connsiteX123" fmla="*/ 1939366 w 9496425"/>
              <a:gd name="connsiteY123" fmla="*/ 2033336 h 5314950"/>
              <a:gd name="connsiteX124" fmla="*/ 2476576 w 9496425"/>
              <a:gd name="connsiteY124" fmla="*/ 2303846 h 5314950"/>
              <a:gd name="connsiteX125" fmla="*/ 1604086 w 9496425"/>
              <a:gd name="connsiteY125" fmla="*/ 2166686 h 5314950"/>
              <a:gd name="connsiteX126" fmla="*/ 1494548 w 9496425"/>
              <a:gd name="connsiteY126" fmla="*/ 2288606 h 5314950"/>
              <a:gd name="connsiteX127" fmla="*/ 1358341 w 9496425"/>
              <a:gd name="connsiteY127" fmla="*/ 2367663 h 5314950"/>
              <a:gd name="connsiteX128" fmla="*/ 993533 w 9496425"/>
              <a:gd name="connsiteY128" fmla="*/ 2504823 h 5314950"/>
              <a:gd name="connsiteX129" fmla="*/ 719213 w 9496425"/>
              <a:gd name="connsiteY129" fmla="*/ 2628648 h 5314950"/>
              <a:gd name="connsiteX130" fmla="*/ 527761 w 9496425"/>
              <a:gd name="connsiteY130" fmla="*/ 2732471 h 5314950"/>
              <a:gd name="connsiteX131" fmla="*/ 578243 w 9496425"/>
              <a:gd name="connsiteY131" fmla="*/ 2862963 h 5314950"/>
              <a:gd name="connsiteX132" fmla="*/ 748741 w 9496425"/>
              <a:gd name="connsiteY132" fmla="*/ 2770571 h 5314950"/>
              <a:gd name="connsiteX133" fmla="*/ 1328813 w 9496425"/>
              <a:gd name="connsiteY133" fmla="*/ 2532446 h 5314950"/>
              <a:gd name="connsiteX134" fmla="*/ 1545983 w 9496425"/>
              <a:gd name="connsiteY134" fmla="*/ 2455294 h 5314950"/>
              <a:gd name="connsiteX135" fmla="*/ 1919363 w 9496425"/>
              <a:gd name="connsiteY135" fmla="*/ 2390524 h 5314950"/>
              <a:gd name="connsiteX136" fmla="*/ 2616593 w 9496425"/>
              <a:gd name="connsiteY136" fmla="*/ 2441006 h 5314950"/>
              <a:gd name="connsiteX137" fmla="*/ 2708033 w 9496425"/>
              <a:gd name="connsiteY137" fmla="*/ 2509586 h 5314950"/>
              <a:gd name="connsiteX138" fmla="*/ 2555633 w 9496425"/>
              <a:gd name="connsiteY138" fmla="*/ 2530541 h 5314950"/>
              <a:gd name="connsiteX139" fmla="*/ 2164156 w 9496425"/>
              <a:gd name="connsiteY139" fmla="*/ 2523873 h 5314950"/>
              <a:gd name="connsiteX140" fmla="*/ 1760296 w 9496425"/>
              <a:gd name="connsiteY140" fmla="*/ 2569594 h 5314950"/>
              <a:gd name="connsiteX141" fmla="*/ 1585988 w 9496425"/>
              <a:gd name="connsiteY141" fmla="*/ 2765809 h 5314950"/>
              <a:gd name="connsiteX142" fmla="*/ 1835543 w 9496425"/>
              <a:gd name="connsiteY142" fmla="*/ 2631506 h 5314950"/>
              <a:gd name="connsiteX143" fmla="*/ 2390851 w 9496425"/>
              <a:gd name="connsiteY143" fmla="*/ 2616266 h 5314950"/>
              <a:gd name="connsiteX144" fmla="*/ 1825066 w 9496425"/>
              <a:gd name="connsiteY144" fmla="*/ 2823911 h 5314950"/>
              <a:gd name="connsiteX145" fmla="*/ 1850783 w 9496425"/>
              <a:gd name="connsiteY145" fmla="*/ 3085848 h 5314950"/>
              <a:gd name="connsiteX146" fmla="*/ 1876501 w 9496425"/>
              <a:gd name="connsiteY146" fmla="*/ 2991551 h 5314950"/>
              <a:gd name="connsiteX147" fmla="*/ 1927936 w 9496425"/>
              <a:gd name="connsiteY147" fmla="*/ 2814386 h 5314950"/>
              <a:gd name="connsiteX148" fmla="*/ 2423236 w 9496425"/>
              <a:gd name="connsiteY148" fmla="*/ 2683894 h 5314950"/>
              <a:gd name="connsiteX149" fmla="*/ 2589923 w 9496425"/>
              <a:gd name="connsiteY149" fmla="*/ 2664844 h 5314950"/>
              <a:gd name="connsiteX150" fmla="*/ 2768041 w 9496425"/>
              <a:gd name="connsiteY150" fmla="*/ 2611504 h 5314950"/>
              <a:gd name="connsiteX151" fmla="*/ 3074746 w 9496425"/>
              <a:gd name="connsiteY151" fmla="*/ 2636269 h 5314950"/>
              <a:gd name="connsiteX152" fmla="*/ 3064268 w 9496425"/>
              <a:gd name="connsiteY152" fmla="*/ 2643888 h 5314950"/>
              <a:gd name="connsiteX153" fmla="*/ 2966161 w 9496425"/>
              <a:gd name="connsiteY153" fmla="*/ 2673416 h 5314950"/>
              <a:gd name="connsiteX154" fmla="*/ 2722321 w 9496425"/>
              <a:gd name="connsiteY154" fmla="*/ 2824863 h 5314950"/>
              <a:gd name="connsiteX155" fmla="*/ 2649931 w 9496425"/>
              <a:gd name="connsiteY155" fmla="*/ 3035366 h 5314950"/>
              <a:gd name="connsiteX156" fmla="*/ 2762326 w 9496425"/>
              <a:gd name="connsiteY156" fmla="*/ 3127759 h 5314950"/>
              <a:gd name="connsiteX157" fmla="*/ 2827096 w 9496425"/>
              <a:gd name="connsiteY157" fmla="*/ 3188719 h 5314950"/>
              <a:gd name="connsiteX158" fmla="*/ 2926156 w 9496425"/>
              <a:gd name="connsiteY158" fmla="*/ 3216341 h 5314950"/>
              <a:gd name="connsiteX159" fmla="*/ 3186189 w 9496425"/>
              <a:gd name="connsiteY159" fmla="*/ 3288731 h 5314950"/>
              <a:gd name="connsiteX160" fmla="*/ 3417646 w 9496425"/>
              <a:gd name="connsiteY160" fmla="*/ 3315401 h 5314950"/>
              <a:gd name="connsiteX161" fmla="*/ 3311918 w 9496425"/>
              <a:gd name="connsiteY161" fmla="*/ 3413509 h 5314950"/>
              <a:gd name="connsiteX162" fmla="*/ 2976639 w 9496425"/>
              <a:gd name="connsiteY162" fmla="*/ 3659254 h 5314950"/>
              <a:gd name="connsiteX163" fmla="*/ 2821381 w 9496425"/>
              <a:gd name="connsiteY163" fmla="*/ 3790698 h 5314950"/>
              <a:gd name="connsiteX164" fmla="*/ 2594686 w 9496425"/>
              <a:gd name="connsiteY164" fmla="*/ 4071686 h 5314950"/>
              <a:gd name="connsiteX165" fmla="*/ 2430856 w 9496425"/>
              <a:gd name="connsiteY165" fmla="*/ 4146934 h 5314950"/>
              <a:gd name="connsiteX166" fmla="*/ 2249881 w 9496425"/>
              <a:gd name="connsiteY166" fmla="*/ 4065971 h 5314950"/>
              <a:gd name="connsiteX167" fmla="*/ 2214638 w 9496425"/>
              <a:gd name="connsiteY167" fmla="*/ 3892616 h 5314950"/>
              <a:gd name="connsiteX168" fmla="*/ 2115578 w 9496425"/>
              <a:gd name="connsiteY168" fmla="*/ 3781173 h 5314950"/>
              <a:gd name="connsiteX169" fmla="*/ 2004136 w 9496425"/>
              <a:gd name="connsiteY169" fmla="*/ 3696401 h 5314950"/>
              <a:gd name="connsiteX170" fmla="*/ 1906028 w 9496425"/>
              <a:gd name="connsiteY170" fmla="*/ 3565909 h 5314950"/>
              <a:gd name="connsiteX171" fmla="*/ 1852688 w 9496425"/>
              <a:gd name="connsiteY171" fmla="*/ 3522094 h 5314950"/>
              <a:gd name="connsiteX172" fmla="*/ 1346911 w 9496425"/>
              <a:gd name="connsiteY172" fmla="*/ 3275396 h 5314950"/>
              <a:gd name="connsiteX173" fmla="*/ 571576 w 9496425"/>
              <a:gd name="connsiteY173" fmla="*/ 3048701 h 5314950"/>
              <a:gd name="connsiteX174" fmla="*/ 367741 w 9496425"/>
              <a:gd name="connsiteY174" fmla="*/ 3115376 h 5314950"/>
              <a:gd name="connsiteX175" fmla="*/ 530618 w 9496425"/>
              <a:gd name="connsiteY175" fmla="*/ 3360169 h 5314950"/>
              <a:gd name="connsiteX176" fmla="*/ 643013 w 9496425"/>
              <a:gd name="connsiteY176" fmla="*/ 3478279 h 5314950"/>
              <a:gd name="connsiteX177" fmla="*/ 1239278 w 9496425"/>
              <a:gd name="connsiteY177" fmla="*/ 3866898 h 5314950"/>
              <a:gd name="connsiteX178" fmla="*/ 1444066 w 9496425"/>
              <a:gd name="connsiteY178" fmla="*/ 4082163 h 5314950"/>
              <a:gd name="connsiteX179" fmla="*/ 1309763 w 9496425"/>
              <a:gd name="connsiteY179" fmla="*/ 4032634 h 5314950"/>
              <a:gd name="connsiteX180" fmla="*/ 950671 w 9496425"/>
              <a:gd name="connsiteY180" fmla="*/ 3823084 h 5314950"/>
              <a:gd name="connsiteX181" fmla="*/ 654443 w 9496425"/>
              <a:gd name="connsiteY181" fmla="*/ 3670684 h 5314950"/>
              <a:gd name="connsiteX182" fmla="*/ 389648 w 9496425"/>
              <a:gd name="connsiteY182" fmla="*/ 3365884 h 5314950"/>
              <a:gd name="connsiteX183" fmla="*/ 179146 w 9496425"/>
              <a:gd name="connsiteY183" fmla="*/ 3206816 h 5314950"/>
              <a:gd name="connsiteX184" fmla="*/ 92468 w 9496425"/>
              <a:gd name="connsiteY184" fmla="*/ 3335404 h 5314950"/>
              <a:gd name="connsiteX185" fmla="*/ 76 w 9496425"/>
              <a:gd name="connsiteY185" fmla="*/ 3733548 h 5314950"/>
              <a:gd name="connsiteX186" fmla="*/ 70561 w 9496425"/>
              <a:gd name="connsiteY186" fmla="*/ 4045969 h 5314950"/>
              <a:gd name="connsiteX187" fmla="*/ 612533 w 9496425"/>
              <a:gd name="connsiteY187" fmla="*/ 4597466 h 5314950"/>
              <a:gd name="connsiteX188" fmla="*/ 999248 w 9496425"/>
              <a:gd name="connsiteY188" fmla="*/ 4822256 h 5314950"/>
              <a:gd name="connsiteX189" fmla="*/ 1383106 w 9496425"/>
              <a:gd name="connsiteY189" fmla="*/ 4886074 h 5314950"/>
              <a:gd name="connsiteX190" fmla="*/ 2123198 w 9496425"/>
              <a:gd name="connsiteY190" fmla="*/ 4992754 h 5314950"/>
              <a:gd name="connsiteX191" fmla="*/ 2486101 w 9496425"/>
              <a:gd name="connsiteY191" fmla="*/ 4878454 h 5314950"/>
              <a:gd name="connsiteX192" fmla="*/ 2767089 w 9496425"/>
              <a:gd name="connsiteY192" fmla="*/ 4692716 h 5314950"/>
              <a:gd name="connsiteX193" fmla="*/ 2921393 w 9496425"/>
              <a:gd name="connsiteY193" fmla="*/ 4774631 h 5314950"/>
              <a:gd name="connsiteX194" fmla="*/ 3016643 w 9496425"/>
              <a:gd name="connsiteY194" fmla="*/ 4722244 h 5314950"/>
              <a:gd name="connsiteX195" fmla="*/ 3129991 w 9496425"/>
              <a:gd name="connsiteY195" fmla="*/ 4573654 h 5314950"/>
              <a:gd name="connsiteX196" fmla="*/ 3229051 w 9496425"/>
              <a:gd name="connsiteY196" fmla="*/ 4540316 h 5314950"/>
              <a:gd name="connsiteX197" fmla="*/ 3361448 w 9496425"/>
              <a:gd name="connsiteY197" fmla="*/ 4378391 h 5314950"/>
              <a:gd name="connsiteX198" fmla="*/ 3689108 w 9496425"/>
              <a:gd name="connsiteY198" fmla="*/ 3967863 h 5314950"/>
              <a:gd name="connsiteX199" fmla="*/ 3940568 w 9496425"/>
              <a:gd name="connsiteY199" fmla="*/ 3712594 h 5314950"/>
              <a:gd name="connsiteX200" fmla="*/ 4123448 w 9496425"/>
              <a:gd name="connsiteY200" fmla="*/ 3429701 h 5314950"/>
              <a:gd name="connsiteX201" fmla="*/ 4269181 w 9496425"/>
              <a:gd name="connsiteY201" fmla="*/ 3398269 h 5314950"/>
              <a:gd name="connsiteX202" fmla="*/ 4461586 w 9496425"/>
              <a:gd name="connsiteY202" fmla="*/ 3459229 h 5314950"/>
              <a:gd name="connsiteX203" fmla="*/ 4395864 w 9496425"/>
              <a:gd name="connsiteY203" fmla="*/ 3577338 h 5314950"/>
              <a:gd name="connsiteX204" fmla="*/ 4316806 w 9496425"/>
              <a:gd name="connsiteY204" fmla="*/ 3764981 h 5314950"/>
              <a:gd name="connsiteX205" fmla="*/ 4083443 w 9496425"/>
              <a:gd name="connsiteY205" fmla="*/ 4108834 h 5314950"/>
              <a:gd name="connsiteX206" fmla="*/ 3972001 w 9496425"/>
              <a:gd name="connsiteY206" fmla="*/ 4298381 h 5314950"/>
              <a:gd name="connsiteX207" fmla="*/ 3939616 w 9496425"/>
              <a:gd name="connsiteY207" fmla="*/ 4451734 h 5314950"/>
              <a:gd name="connsiteX208" fmla="*/ 3722446 w 9496425"/>
              <a:gd name="connsiteY208" fmla="*/ 4751771 h 5314950"/>
              <a:gd name="connsiteX209" fmla="*/ 3530993 w 9496425"/>
              <a:gd name="connsiteY209" fmla="*/ 4850831 h 5314950"/>
              <a:gd name="connsiteX210" fmla="*/ 3199523 w 9496425"/>
              <a:gd name="connsiteY210" fmla="*/ 5004184 h 5314950"/>
              <a:gd name="connsiteX211" fmla="*/ 3094748 w 9496425"/>
              <a:gd name="connsiteY211" fmla="*/ 5011804 h 5314950"/>
              <a:gd name="connsiteX212" fmla="*/ 2929014 w 9496425"/>
              <a:gd name="connsiteY212" fmla="*/ 5021329 h 5314950"/>
              <a:gd name="connsiteX213" fmla="*/ 2810903 w 9496425"/>
              <a:gd name="connsiteY213" fmla="*/ 5128009 h 5314950"/>
              <a:gd name="connsiteX214" fmla="*/ 2805189 w 9496425"/>
              <a:gd name="connsiteY214" fmla="*/ 5228021 h 5314950"/>
              <a:gd name="connsiteX215" fmla="*/ 3147136 w 9496425"/>
              <a:gd name="connsiteY215" fmla="*/ 5322318 h 5314950"/>
              <a:gd name="connsiteX216" fmla="*/ 3272866 w 9496425"/>
              <a:gd name="connsiteY216" fmla="*/ 5292791 h 5314950"/>
              <a:gd name="connsiteX217" fmla="*/ 3427171 w 9496425"/>
              <a:gd name="connsiteY217" fmla="*/ 5245166 h 5314950"/>
              <a:gd name="connsiteX218" fmla="*/ 3682441 w 9496425"/>
              <a:gd name="connsiteY218" fmla="*/ 5102291 h 5314950"/>
              <a:gd name="connsiteX219" fmla="*/ 3844366 w 9496425"/>
              <a:gd name="connsiteY219" fmla="*/ 4960368 h 5314950"/>
              <a:gd name="connsiteX220" fmla="*/ 3841508 w 9496425"/>
              <a:gd name="connsiteY220" fmla="*/ 4958464 h 5314950"/>
              <a:gd name="connsiteX221" fmla="*/ 3959618 w 9496425"/>
              <a:gd name="connsiteY221" fmla="*/ 4857499 h 5314950"/>
              <a:gd name="connsiteX222" fmla="*/ 4084396 w 9496425"/>
              <a:gd name="connsiteY222" fmla="*/ 4720339 h 5314950"/>
              <a:gd name="connsiteX223" fmla="*/ 4116781 w 9496425"/>
              <a:gd name="connsiteY223" fmla="*/ 4630804 h 5314950"/>
              <a:gd name="connsiteX224" fmla="*/ 4184408 w 9496425"/>
              <a:gd name="connsiteY224" fmla="*/ 4472689 h 5314950"/>
              <a:gd name="connsiteX225" fmla="*/ 4246321 w 9496425"/>
              <a:gd name="connsiteY225" fmla="*/ 4396489 h 5314950"/>
              <a:gd name="connsiteX226" fmla="*/ 4310139 w 9496425"/>
              <a:gd name="connsiteY226" fmla="*/ 4212656 h 5314950"/>
              <a:gd name="connsiteX227" fmla="*/ 4446346 w 9496425"/>
              <a:gd name="connsiteY227" fmla="*/ 3955481 h 5314950"/>
              <a:gd name="connsiteX228" fmla="*/ 4551121 w 9496425"/>
              <a:gd name="connsiteY228" fmla="*/ 3844038 h 5314950"/>
              <a:gd name="connsiteX229" fmla="*/ 4599699 w 9496425"/>
              <a:gd name="connsiteY229" fmla="*/ 3756409 h 5314950"/>
              <a:gd name="connsiteX230" fmla="*/ 4687328 w 9496425"/>
              <a:gd name="connsiteY230" fmla="*/ 3507806 h 5314950"/>
              <a:gd name="connsiteX231" fmla="*/ 4888306 w 9496425"/>
              <a:gd name="connsiteY231" fmla="*/ 3526856 h 5314950"/>
              <a:gd name="connsiteX232" fmla="*/ 4910214 w 9496425"/>
              <a:gd name="connsiteY232" fmla="*/ 3616391 h 5314950"/>
              <a:gd name="connsiteX233" fmla="*/ 4897831 w 9496425"/>
              <a:gd name="connsiteY233" fmla="*/ 3832609 h 5314950"/>
              <a:gd name="connsiteX234" fmla="*/ 4875923 w 9496425"/>
              <a:gd name="connsiteY234" fmla="*/ 3951671 h 5314950"/>
              <a:gd name="connsiteX235" fmla="*/ 4757814 w 9496425"/>
              <a:gd name="connsiteY235" fmla="*/ 4226944 h 5314950"/>
              <a:gd name="connsiteX236" fmla="*/ 4683518 w 9496425"/>
              <a:gd name="connsiteY236" fmla="*/ 4464116 h 5314950"/>
              <a:gd name="connsiteX237" fmla="*/ 4626368 w 9496425"/>
              <a:gd name="connsiteY237" fmla="*/ 4585084 h 5314950"/>
              <a:gd name="connsiteX238" fmla="*/ 4593031 w 9496425"/>
              <a:gd name="connsiteY238" fmla="*/ 4617469 h 5314950"/>
              <a:gd name="connsiteX239" fmla="*/ 4569218 w 9496425"/>
              <a:gd name="connsiteY239" fmla="*/ 4649854 h 5314950"/>
              <a:gd name="connsiteX240" fmla="*/ 4502543 w 9496425"/>
              <a:gd name="connsiteY240" fmla="*/ 4752724 h 5314950"/>
              <a:gd name="connsiteX241" fmla="*/ 4314901 w 9496425"/>
              <a:gd name="connsiteY241" fmla="*/ 4855594 h 5314950"/>
              <a:gd name="connsiteX242" fmla="*/ 4234891 w 9496425"/>
              <a:gd name="connsiteY242" fmla="*/ 4903218 h 5314950"/>
              <a:gd name="connsiteX243" fmla="*/ 4103446 w 9496425"/>
              <a:gd name="connsiteY243" fmla="*/ 4929889 h 5314950"/>
              <a:gd name="connsiteX244" fmla="*/ 3986289 w 9496425"/>
              <a:gd name="connsiteY244" fmla="*/ 4964179 h 5314950"/>
              <a:gd name="connsiteX245" fmla="*/ 3895801 w 9496425"/>
              <a:gd name="connsiteY245" fmla="*/ 4969893 h 5314950"/>
              <a:gd name="connsiteX246" fmla="*/ 3852939 w 9496425"/>
              <a:gd name="connsiteY246" fmla="*/ 5000374 h 5314950"/>
              <a:gd name="connsiteX247" fmla="*/ 3711968 w 9496425"/>
              <a:gd name="connsiteY247" fmla="*/ 5095624 h 5314950"/>
              <a:gd name="connsiteX248" fmla="*/ 3903421 w 9496425"/>
              <a:gd name="connsiteY248" fmla="*/ 5229926 h 5314950"/>
              <a:gd name="connsiteX249" fmla="*/ 4274896 w 9496425"/>
              <a:gd name="connsiteY249" fmla="*/ 5115626 h 5314950"/>
              <a:gd name="connsiteX250" fmla="*/ 4847349 w 9496425"/>
              <a:gd name="connsiteY250" fmla="*/ 4687954 h 5314950"/>
              <a:gd name="connsiteX251" fmla="*/ 4971173 w 9496425"/>
              <a:gd name="connsiteY251" fmla="*/ 4426969 h 5314950"/>
              <a:gd name="connsiteX252" fmla="*/ 5091189 w 9496425"/>
              <a:gd name="connsiteY252" fmla="*/ 4039301 h 5314950"/>
              <a:gd name="connsiteX253" fmla="*/ 5133098 w 9496425"/>
              <a:gd name="connsiteY253" fmla="*/ 3801176 h 5314950"/>
              <a:gd name="connsiteX254" fmla="*/ 5131194 w 9496425"/>
              <a:gd name="connsiteY254" fmla="*/ 3670684 h 5314950"/>
              <a:gd name="connsiteX255" fmla="*/ 5131194 w 9496425"/>
              <a:gd name="connsiteY255" fmla="*/ 3670684 h 5314950"/>
              <a:gd name="connsiteX256" fmla="*/ 5146434 w 9496425"/>
              <a:gd name="connsiteY256" fmla="*/ 3515426 h 5314950"/>
              <a:gd name="connsiteX257" fmla="*/ 5137861 w 9496425"/>
              <a:gd name="connsiteY257" fmla="*/ 3469706 h 5314950"/>
              <a:gd name="connsiteX258" fmla="*/ 5151196 w 9496425"/>
              <a:gd name="connsiteY258" fmla="*/ 3452561 h 5314950"/>
              <a:gd name="connsiteX259" fmla="*/ 5475998 w 9496425"/>
              <a:gd name="connsiteY259" fmla="*/ 3348738 h 5314950"/>
              <a:gd name="connsiteX260" fmla="*/ 5528386 w 9496425"/>
              <a:gd name="connsiteY260" fmla="*/ 3328736 h 5314950"/>
              <a:gd name="connsiteX261" fmla="*/ 5545531 w 9496425"/>
              <a:gd name="connsiteY261" fmla="*/ 3380171 h 5314950"/>
              <a:gd name="connsiteX262" fmla="*/ 5544578 w 9496425"/>
              <a:gd name="connsiteY262" fmla="*/ 3548763 h 5314950"/>
              <a:gd name="connsiteX263" fmla="*/ 5547436 w 9496425"/>
              <a:gd name="connsiteY263" fmla="*/ 3760219 h 5314950"/>
              <a:gd name="connsiteX264" fmla="*/ 5543626 w 9496425"/>
              <a:gd name="connsiteY264" fmla="*/ 3766886 h 5314950"/>
              <a:gd name="connsiteX265" fmla="*/ 5473141 w 9496425"/>
              <a:gd name="connsiteY265" fmla="*/ 3907856 h 5314950"/>
              <a:gd name="connsiteX266" fmla="*/ 5356936 w 9496425"/>
              <a:gd name="connsiteY266" fmla="*/ 4209799 h 5314950"/>
              <a:gd name="connsiteX267" fmla="*/ 5315978 w 9496425"/>
              <a:gd name="connsiteY267" fmla="*/ 4363151 h 5314950"/>
              <a:gd name="connsiteX268" fmla="*/ 5310264 w 9496425"/>
              <a:gd name="connsiteY268" fmla="*/ 4549841 h 5314950"/>
              <a:gd name="connsiteX269" fmla="*/ 5076901 w 9496425"/>
              <a:gd name="connsiteY269" fmla="*/ 4748914 h 5314950"/>
              <a:gd name="connsiteX270" fmla="*/ 4969269 w 9496425"/>
              <a:gd name="connsiteY270" fmla="*/ 4769869 h 5314950"/>
              <a:gd name="connsiteX271" fmla="*/ 4930216 w 9496425"/>
              <a:gd name="connsiteY271" fmla="*/ 4806064 h 5314950"/>
              <a:gd name="connsiteX272" fmla="*/ 4953076 w 9496425"/>
              <a:gd name="connsiteY272" fmla="*/ 5026091 h 5314950"/>
              <a:gd name="connsiteX273" fmla="*/ 5253114 w 9496425"/>
              <a:gd name="connsiteY273" fmla="*/ 4922268 h 5314950"/>
              <a:gd name="connsiteX274" fmla="*/ 5423611 w 9496425"/>
              <a:gd name="connsiteY274" fmla="*/ 4731769 h 5314950"/>
              <a:gd name="connsiteX275" fmla="*/ 5579821 w 9496425"/>
              <a:gd name="connsiteY275" fmla="*/ 4297429 h 5314950"/>
              <a:gd name="connsiteX276" fmla="*/ 5648401 w 9496425"/>
              <a:gd name="connsiteY276" fmla="*/ 4164079 h 5314950"/>
              <a:gd name="connsiteX277" fmla="*/ 5690311 w 9496425"/>
              <a:gd name="connsiteY277" fmla="*/ 3908809 h 5314950"/>
              <a:gd name="connsiteX278" fmla="*/ 5760796 w 9496425"/>
              <a:gd name="connsiteY278" fmla="*/ 3781173 h 5314950"/>
              <a:gd name="connsiteX279" fmla="*/ 5773178 w 9496425"/>
              <a:gd name="connsiteY279" fmla="*/ 3603056 h 5314950"/>
              <a:gd name="connsiteX280" fmla="*/ 5753176 w 9496425"/>
              <a:gd name="connsiteY280" fmla="*/ 3342071 h 5314950"/>
              <a:gd name="connsiteX281" fmla="*/ 5745556 w 9496425"/>
              <a:gd name="connsiteY281" fmla="*/ 3294446 h 5314950"/>
              <a:gd name="connsiteX282" fmla="*/ 5856998 w 9496425"/>
              <a:gd name="connsiteY282" fmla="*/ 3245869 h 5314950"/>
              <a:gd name="connsiteX283" fmla="*/ 5929389 w 9496425"/>
              <a:gd name="connsiteY283" fmla="*/ 3307781 h 5314950"/>
              <a:gd name="connsiteX284" fmla="*/ 6007494 w 9496425"/>
              <a:gd name="connsiteY284" fmla="*/ 3593531 h 5314950"/>
              <a:gd name="connsiteX285" fmla="*/ 6060834 w 9496425"/>
              <a:gd name="connsiteY285" fmla="*/ 3824988 h 5314950"/>
              <a:gd name="connsiteX286" fmla="*/ 6089409 w 9496425"/>
              <a:gd name="connsiteY286" fmla="*/ 3939288 h 5314950"/>
              <a:gd name="connsiteX287" fmla="*/ 6239903 w 9496425"/>
              <a:gd name="connsiteY287" fmla="*/ 4161221 h 5314950"/>
              <a:gd name="connsiteX288" fmla="*/ 6718059 w 9496425"/>
              <a:gd name="connsiteY288" fmla="*/ 4583179 h 5314950"/>
              <a:gd name="connsiteX289" fmla="*/ 6768541 w 9496425"/>
              <a:gd name="connsiteY289" fmla="*/ 4708909 h 5314950"/>
              <a:gd name="connsiteX290" fmla="*/ 6747586 w 9496425"/>
              <a:gd name="connsiteY290" fmla="*/ 4807969 h 5314950"/>
              <a:gd name="connsiteX291" fmla="*/ 6914273 w 9496425"/>
              <a:gd name="connsiteY291" fmla="*/ 4783204 h 5314950"/>
              <a:gd name="connsiteX292" fmla="*/ 6785686 w 9496425"/>
              <a:gd name="connsiteY292" fmla="*/ 4360294 h 5314950"/>
              <a:gd name="connsiteX293" fmla="*/ 6589471 w 9496425"/>
              <a:gd name="connsiteY293" fmla="*/ 4082163 h 5314950"/>
              <a:gd name="connsiteX294" fmla="*/ 6362776 w 9496425"/>
              <a:gd name="connsiteY294" fmla="*/ 3910713 h 5314950"/>
              <a:gd name="connsiteX295" fmla="*/ 6211328 w 9496425"/>
              <a:gd name="connsiteY295" fmla="*/ 3488756 h 5314950"/>
              <a:gd name="connsiteX296" fmla="*/ 6133223 w 9496425"/>
              <a:gd name="connsiteY296" fmla="*/ 3172526 h 5314950"/>
              <a:gd name="connsiteX297" fmla="*/ 6298959 w 9496425"/>
              <a:gd name="connsiteY297" fmla="*/ 3203006 h 5314950"/>
              <a:gd name="connsiteX298" fmla="*/ 6556134 w 9496425"/>
              <a:gd name="connsiteY298" fmla="*/ 3181098 h 5314950"/>
              <a:gd name="connsiteX299" fmla="*/ 6690436 w 9496425"/>
              <a:gd name="connsiteY299" fmla="*/ 3202054 h 5314950"/>
              <a:gd name="connsiteX300" fmla="*/ 6873316 w 9496425"/>
              <a:gd name="connsiteY300" fmla="*/ 3123948 h 5314950"/>
              <a:gd name="connsiteX301" fmla="*/ 7047623 w 9496425"/>
              <a:gd name="connsiteY301" fmla="*/ 3198244 h 5314950"/>
              <a:gd name="connsiteX302" fmla="*/ 7312419 w 9496425"/>
              <a:gd name="connsiteY302" fmla="*/ 3067751 h 5314950"/>
              <a:gd name="connsiteX303" fmla="*/ 7574356 w 9496425"/>
              <a:gd name="connsiteY303" fmla="*/ 3143951 h 5314950"/>
              <a:gd name="connsiteX304" fmla="*/ 7757236 w 9496425"/>
              <a:gd name="connsiteY304" fmla="*/ 3040129 h 5314950"/>
              <a:gd name="connsiteX305" fmla="*/ 8015364 w 9496425"/>
              <a:gd name="connsiteY305" fmla="*/ 3116329 h 5314950"/>
              <a:gd name="connsiteX306" fmla="*/ 8202053 w 9496425"/>
              <a:gd name="connsiteY306" fmla="*/ 3031556 h 5314950"/>
              <a:gd name="connsiteX307" fmla="*/ 8333498 w 9496425"/>
              <a:gd name="connsiteY307" fmla="*/ 3113471 h 5314950"/>
              <a:gd name="connsiteX308" fmla="*/ 8347786 w 9496425"/>
              <a:gd name="connsiteY308" fmla="*/ 3254441 h 5314950"/>
              <a:gd name="connsiteX309" fmla="*/ 8360169 w 9496425"/>
              <a:gd name="connsiteY309" fmla="*/ 3581148 h 5314950"/>
              <a:gd name="connsiteX310" fmla="*/ 8481136 w 9496425"/>
              <a:gd name="connsiteY310" fmla="*/ 4000248 h 5314950"/>
              <a:gd name="connsiteX311" fmla="*/ 8793556 w 9496425"/>
              <a:gd name="connsiteY311" fmla="*/ 4065019 h 5314950"/>
              <a:gd name="connsiteX312" fmla="*/ 9041206 w 9496425"/>
              <a:gd name="connsiteY312" fmla="*/ 4005963 h 5314950"/>
              <a:gd name="connsiteX313" fmla="*/ 9134551 w 9496425"/>
              <a:gd name="connsiteY313" fmla="*/ 3901188 h 5314950"/>
              <a:gd name="connsiteX314" fmla="*/ 9209798 w 9496425"/>
              <a:gd name="connsiteY314" fmla="*/ 3704021 h 5314950"/>
              <a:gd name="connsiteX315" fmla="*/ 9232658 w 9496425"/>
              <a:gd name="connsiteY315" fmla="*/ 3619248 h 5314950"/>
              <a:gd name="connsiteX316" fmla="*/ 9239326 w 9496425"/>
              <a:gd name="connsiteY316" fmla="*/ 3593531 h 5314950"/>
              <a:gd name="connsiteX317" fmla="*/ 9430778 w 9496425"/>
              <a:gd name="connsiteY317" fmla="*/ 3427796 h 5314950"/>
              <a:gd name="connsiteX318" fmla="*/ 9473641 w 9496425"/>
              <a:gd name="connsiteY318" fmla="*/ 3175384 h 5314950"/>
              <a:gd name="connsiteX319" fmla="*/ 9497453 w 9496425"/>
              <a:gd name="connsiteY319" fmla="*/ 2900111 h 5314950"/>
              <a:gd name="connsiteX320" fmla="*/ 9480308 w 9496425"/>
              <a:gd name="connsiteY320" fmla="*/ 2719136 h 5314950"/>
              <a:gd name="connsiteX321" fmla="*/ 1665046 w 9496425"/>
              <a:gd name="connsiteY321" fmla="*/ 2260984 h 5314950"/>
              <a:gd name="connsiteX322" fmla="*/ 2052713 w 9496425"/>
              <a:gd name="connsiteY322" fmla="*/ 2228599 h 5314950"/>
              <a:gd name="connsiteX323" fmla="*/ 1665046 w 9496425"/>
              <a:gd name="connsiteY323" fmla="*/ 2260984 h 5314950"/>
              <a:gd name="connsiteX324" fmla="*/ 3116656 w 9496425"/>
              <a:gd name="connsiteY324" fmla="*/ 1268478 h 5314950"/>
              <a:gd name="connsiteX325" fmla="*/ 3067126 w 9496425"/>
              <a:gd name="connsiteY325" fmla="*/ 1141796 h 5314950"/>
              <a:gd name="connsiteX326" fmla="*/ 2986164 w 9496425"/>
              <a:gd name="connsiteY326" fmla="*/ 975108 h 5314950"/>
              <a:gd name="connsiteX327" fmla="*/ 3167139 w 9496425"/>
              <a:gd name="connsiteY327" fmla="*/ 1084646 h 5314950"/>
              <a:gd name="connsiteX328" fmla="*/ 3361448 w 9496425"/>
              <a:gd name="connsiteY328" fmla="*/ 1457074 h 5314950"/>
              <a:gd name="connsiteX329" fmla="*/ 3416693 w 9496425"/>
              <a:gd name="connsiteY329" fmla="*/ 1504699 h 5314950"/>
              <a:gd name="connsiteX330" fmla="*/ 3562426 w 9496425"/>
              <a:gd name="connsiteY330" fmla="*/ 1653288 h 5314950"/>
              <a:gd name="connsiteX331" fmla="*/ 3570998 w 9496425"/>
              <a:gd name="connsiteY331" fmla="*/ 1693294 h 5314950"/>
              <a:gd name="connsiteX332" fmla="*/ 3559568 w 9496425"/>
              <a:gd name="connsiteY332" fmla="*/ 1751396 h 5314950"/>
              <a:gd name="connsiteX333" fmla="*/ 3536708 w 9496425"/>
              <a:gd name="connsiteY333" fmla="*/ 1759016 h 5314950"/>
              <a:gd name="connsiteX334" fmla="*/ 3452889 w 9496425"/>
              <a:gd name="connsiteY334" fmla="*/ 1724726 h 5314950"/>
              <a:gd name="connsiteX335" fmla="*/ 3300489 w 9496425"/>
              <a:gd name="connsiteY335" fmla="*/ 1645669 h 5314950"/>
              <a:gd name="connsiteX336" fmla="*/ 3116656 w 9496425"/>
              <a:gd name="connsiteY336" fmla="*/ 1268478 h 5314950"/>
              <a:gd name="connsiteX337" fmla="*/ 3577666 w 9496425"/>
              <a:gd name="connsiteY337" fmla="*/ 3634488 h 5314950"/>
              <a:gd name="connsiteX338" fmla="*/ 3572903 w 9496425"/>
              <a:gd name="connsiteY338" fmla="*/ 3704021 h 5314950"/>
              <a:gd name="connsiteX339" fmla="*/ 3560521 w 9496425"/>
              <a:gd name="connsiteY339" fmla="*/ 3724976 h 5314950"/>
              <a:gd name="connsiteX340" fmla="*/ 3432886 w 9496425"/>
              <a:gd name="connsiteY340" fmla="*/ 3844038 h 5314950"/>
              <a:gd name="connsiteX341" fmla="*/ 3398596 w 9496425"/>
              <a:gd name="connsiteY341" fmla="*/ 3903094 h 5314950"/>
              <a:gd name="connsiteX342" fmla="*/ 3381451 w 9496425"/>
              <a:gd name="connsiteY342" fmla="*/ 3913571 h 5314950"/>
              <a:gd name="connsiteX343" fmla="*/ 3202381 w 9496425"/>
              <a:gd name="connsiteY343" fmla="*/ 3913571 h 5314950"/>
              <a:gd name="connsiteX344" fmla="*/ 3202381 w 9496425"/>
              <a:gd name="connsiteY344" fmla="*/ 3915476 h 5314950"/>
              <a:gd name="connsiteX345" fmla="*/ 3195714 w 9496425"/>
              <a:gd name="connsiteY345" fmla="*/ 3915476 h 5314950"/>
              <a:gd name="connsiteX346" fmla="*/ 3150946 w 9496425"/>
              <a:gd name="connsiteY346" fmla="*/ 3913571 h 5314950"/>
              <a:gd name="connsiteX347" fmla="*/ 3148089 w 9496425"/>
              <a:gd name="connsiteY347" fmla="*/ 3870709 h 5314950"/>
              <a:gd name="connsiteX348" fmla="*/ 3135706 w 9496425"/>
              <a:gd name="connsiteY348" fmla="*/ 3814511 h 5314950"/>
              <a:gd name="connsiteX349" fmla="*/ 3273818 w 9496425"/>
              <a:gd name="connsiteY349" fmla="*/ 3722119 h 5314950"/>
              <a:gd name="connsiteX350" fmla="*/ 3288106 w 9496425"/>
              <a:gd name="connsiteY350" fmla="*/ 3709736 h 5314950"/>
              <a:gd name="connsiteX351" fmla="*/ 3392881 w 9496425"/>
              <a:gd name="connsiteY351" fmla="*/ 3642109 h 5314950"/>
              <a:gd name="connsiteX352" fmla="*/ 3419551 w 9496425"/>
              <a:gd name="connsiteY352" fmla="*/ 3635441 h 5314950"/>
              <a:gd name="connsiteX353" fmla="*/ 3521468 w 9496425"/>
              <a:gd name="connsiteY353" fmla="*/ 3633536 h 5314950"/>
              <a:gd name="connsiteX354" fmla="*/ 3562426 w 9496425"/>
              <a:gd name="connsiteY354" fmla="*/ 3620201 h 5314950"/>
              <a:gd name="connsiteX355" fmla="*/ 3577666 w 9496425"/>
              <a:gd name="connsiteY355" fmla="*/ 3634488 h 5314950"/>
              <a:gd name="connsiteX356" fmla="*/ 3518611 w 9496425"/>
              <a:gd name="connsiteY356" fmla="*/ 3183956 h 5314950"/>
              <a:gd name="connsiteX357" fmla="*/ 3460508 w 9496425"/>
              <a:gd name="connsiteY357" fmla="*/ 3170621 h 5314950"/>
              <a:gd name="connsiteX358" fmla="*/ 3257626 w 9496425"/>
              <a:gd name="connsiteY358" fmla="*/ 3149666 h 5314950"/>
              <a:gd name="connsiteX359" fmla="*/ 3157614 w 9496425"/>
              <a:gd name="connsiteY359" fmla="*/ 3108709 h 5314950"/>
              <a:gd name="connsiteX360" fmla="*/ 3130943 w 9496425"/>
              <a:gd name="connsiteY360" fmla="*/ 3095373 h 5314950"/>
              <a:gd name="connsiteX361" fmla="*/ 2963303 w 9496425"/>
              <a:gd name="connsiteY361" fmla="*/ 3062988 h 5314950"/>
              <a:gd name="connsiteX362" fmla="*/ 2896628 w 9496425"/>
              <a:gd name="connsiteY362" fmla="*/ 3020126 h 5314950"/>
              <a:gd name="connsiteX363" fmla="*/ 2905201 w 9496425"/>
              <a:gd name="connsiteY363" fmla="*/ 2960119 h 5314950"/>
              <a:gd name="connsiteX364" fmla="*/ 2989973 w 9496425"/>
              <a:gd name="connsiteY364" fmla="*/ 2903921 h 5314950"/>
              <a:gd name="connsiteX365" fmla="*/ 2999498 w 9496425"/>
              <a:gd name="connsiteY365" fmla="*/ 2897254 h 5314950"/>
              <a:gd name="connsiteX366" fmla="*/ 3008071 w 9496425"/>
              <a:gd name="connsiteY366" fmla="*/ 2897254 h 5314950"/>
              <a:gd name="connsiteX367" fmla="*/ 3008071 w 9496425"/>
              <a:gd name="connsiteY367" fmla="*/ 2904873 h 5314950"/>
              <a:gd name="connsiteX368" fmla="*/ 2983306 w 9496425"/>
              <a:gd name="connsiteY368" fmla="*/ 2955356 h 5314950"/>
              <a:gd name="connsiteX369" fmla="*/ 3028073 w 9496425"/>
              <a:gd name="connsiteY369" fmla="*/ 3011554 h 5314950"/>
              <a:gd name="connsiteX370" fmla="*/ 3128086 w 9496425"/>
              <a:gd name="connsiteY370" fmla="*/ 2978216 h 5314950"/>
              <a:gd name="connsiteX371" fmla="*/ 3193808 w 9496425"/>
              <a:gd name="connsiteY371" fmla="*/ 2980121 h 5314950"/>
              <a:gd name="connsiteX372" fmla="*/ 3270961 w 9496425"/>
              <a:gd name="connsiteY372" fmla="*/ 3007744 h 5314950"/>
              <a:gd name="connsiteX373" fmla="*/ 3376689 w 9496425"/>
              <a:gd name="connsiteY373" fmla="*/ 3056321 h 5314950"/>
              <a:gd name="connsiteX374" fmla="*/ 3485273 w 9496425"/>
              <a:gd name="connsiteY374" fmla="*/ 3113471 h 5314950"/>
              <a:gd name="connsiteX375" fmla="*/ 3582428 w 9496425"/>
              <a:gd name="connsiteY375" fmla="*/ 3163954 h 5314950"/>
              <a:gd name="connsiteX376" fmla="*/ 3664343 w 9496425"/>
              <a:gd name="connsiteY376" fmla="*/ 3202054 h 5314950"/>
              <a:gd name="connsiteX377" fmla="*/ 3518611 w 9496425"/>
              <a:gd name="connsiteY377" fmla="*/ 3183956 h 5314950"/>
              <a:gd name="connsiteX378" fmla="*/ 4204411 w 9496425"/>
              <a:gd name="connsiteY378" fmla="*/ 1726631 h 5314950"/>
              <a:gd name="connsiteX379" fmla="*/ 4080586 w 9496425"/>
              <a:gd name="connsiteY379" fmla="*/ 1702819 h 5314950"/>
              <a:gd name="connsiteX380" fmla="*/ 4007243 w 9496425"/>
              <a:gd name="connsiteY380" fmla="*/ 1685674 h 5314950"/>
              <a:gd name="connsiteX381" fmla="*/ 3818648 w 9496425"/>
              <a:gd name="connsiteY381" fmla="*/ 1459931 h 5314950"/>
              <a:gd name="connsiteX382" fmla="*/ 3704348 w 9496425"/>
              <a:gd name="connsiteY382" fmla="*/ 1339916 h 5314950"/>
              <a:gd name="connsiteX383" fmla="*/ 3567189 w 9496425"/>
              <a:gd name="connsiteY383" fmla="*/ 1201803 h 5314950"/>
              <a:gd name="connsiteX384" fmla="*/ 3473843 w 9496425"/>
              <a:gd name="connsiteY384" fmla="*/ 1135128 h 5314950"/>
              <a:gd name="connsiteX385" fmla="*/ 3340493 w 9496425"/>
              <a:gd name="connsiteY385" fmla="*/ 968441 h 5314950"/>
              <a:gd name="connsiteX386" fmla="*/ 3295726 w 9496425"/>
              <a:gd name="connsiteY386" fmla="*/ 923673 h 5314950"/>
              <a:gd name="connsiteX387" fmla="*/ 3204286 w 9496425"/>
              <a:gd name="connsiteY387" fmla="*/ 761748 h 5314950"/>
              <a:gd name="connsiteX388" fmla="*/ 3080461 w 9496425"/>
              <a:gd name="connsiteY388" fmla="*/ 696026 h 5314950"/>
              <a:gd name="connsiteX389" fmla="*/ 2963303 w 9496425"/>
              <a:gd name="connsiteY389" fmla="*/ 558866 h 5314950"/>
              <a:gd name="connsiteX390" fmla="*/ 2947111 w 9496425"/>
              <a:gd name="connsiteY390" fmla="*/ 539816 h 5314950"/>
              <a:gd name="connsiteX391" fmla="*/ 2976639 w 9496425"/>
              <a:gd name="connsiteY391" fmla="*/ 530291 h 5314950"/>
              <a:gd name="connsiteX392" fmla="*/ 2989973 w 9496425"/>
              <a:gd name="connsiteY392" fmla="*/ 530291 h 5314950"/>
              <a:gd name="connsiteX393" fmla="*/ 3022358 w 9496425"/>
              <a:gd name="connsiteY393" fmla="*/ 538863 h 5314950"/>
              <a:gd name="connsiteX394" fmla="*/ 3069031 w 9496425"/>
              <a:gd name="connsiteY394" fmla="*/ 537911 h 5314950"/>
              <a:gd name="connsiteX395" fmla="*/ 3191903 w 9496425"/>
              <a:gd name="connsiteY395" fmla="*/ 498858 h 5314950"/>
              <a:gd name="connsiteX396" fmla="*/ 3347161 w 9496425"/>
              <a:gd name="connsiteY396" fmla="*/ 503621 h 5314950"/>
              <a:gd name="connsiteX397" fmla="*/ 3614814 w 9496425"/>
              <a:gd name="connsiteY397" fmla="*/ 521718 h 5314950"/>
              <a:gd name="connsiteX398" fmla="*/ 3631958 w 9496425"/>
              <a:gd name="connsiteY398" fmla="*/ 530291 h 5314950"/>
              <a:gd name="connsiteX399" fmla="*/ 3762451 w 9496425"/>
              <a:gd name="connsiteY399" fmla="*/ 686501 h 5314950"/>
              <a:gd name="connsiteX400" fmla="*/ 3815791 w 9496425"/>
              <a:gd name="connsiteY400" fmla="*/ 741746 h 5314950"/>
              <a:gd name="connsiteX401" fmla="*/ 3838651 w 9496425"/>
              <a:gd name="connsiteY401" fmla="*/ 760796 h 5314950"/>
              <a:gd name="connsiteX402" fmla="*/ 3863416 w 9496425"/>
              <a:gd name="connsiteY402" fmla="*/ 825566 h 5314950"/>
              <a:gd name="connsiteX403" fmla="*/ 3927233 w 9496425"/>
              <a:gd name="connsiteY403" fmla="*/ 961773 h 5314950"/>
              <a:gd name="connsiteX404" fmla="*/ 4031056 w 9496425"/>
              <a:gd name="connsiteY404" fmla="*/ 1077026 h 5314950"/>
              <a:gd name="connsiteX405" fmla="*/ 4074871 w 9496425"/>
              <a:gd name="connsiteY405" fmla="*/ 1159893 h 5314950"/>
              <a:gd name="connsiteX406" fmla="*/ 4126306 w 9496425"/>
              <a:gd name="connsiteY406" fmla="*/ 1245619 h 5314950"/>
              <a:gd name="connsiteX407" fmla="*/ 4242511 w 9496425"/>
              <a:gd name="connsiteY407" fmla="*/ 1404686 h 5314950"/>
              <a:gd name="connsiteX408" fmla="*/ 4336809 w 9496425"/>
              <a:gd name="connsiteY408" fmla="*/ 1640906 h 5314950"/>
              <a:gd name="connsiteX409" fmla="*/ 4344428 w 9496425"/>
              <a:gd name="connsiteY409" fmla="*/ 1699961 h 5314950"/>
              <a:gd name="connsiteX410" fmla="*/ 4204411 w 9496425"/>
              <a:gd name="connsiteY410" fmla="*/ 1726631 h 5314950"/>
              <a:gd name="connsiteX411" fmla="*/ 4774006 w 9496425"/>
              <a:gd name="connsiteY411" fmla="*/ 1560896 h 5314950"/>
              <a:gd name="connsiteX412" fmla="*/ 4745431 w 9496425"/>
              <a:gd name="connsiteY412" fmla="*/ 1658051 h 5314950"/>
              <a:gd name="connsiteX413" fmla="*/ 4727334 w 9496425"/>
              <a:gd name="connsiteY413" fmla="*/ 1686626 h 5314950"/>
              <a:gd name="connsiteX414" fmla="*/ 4692091 w 9496425"/>
              <a:gd name="connsiteY414" fmla="*/ 1664719 h 5314950"/>
              <a:gd name="connsiteX415" fmla="*/ 4618749 w 9496425"/>
              <a:gd name="connsiteY415" fmla="*/ 1525653 h 5314950"/>
              <a:gd name="connsiteX416" fmla="*/ 4561599 w 9496425"/>
              <a:gd name="connsiteY416" fmla="*/ 1383731 h 5314950"/>
              <a:gd name="connsiteX417" fmla="*/ 4469206 w 9496425"/>
              <a:gd name="connsiteY417" fmla="*/ 1237046 h 5314950"/>
              <a:gd name="connsiteX418" fmla="*/ 4372051 w 9496425"/>
              <a:gd name="connsiteY418" fmla="*/ 1068453 h 5314950"/>
              <a:gd name="connsiteX419" fmla="*/ 4287278 w 9496425"/>
              <a:gd name="connsiteY419" fmla="*/ 940818 h 5314950"/>
              <a:gd name="connsiteX420" fmla="*/ 4169168 w 9496425"/>
              <a:gd name="connsiteY420" fmla="*/ 775083 h 5314950"/>
              <a:gd name="connsiteX421" fmla="*/ 4102493 w 9496425"/>
              <a:gd name="connsiteY421" fmla="*/ 688406 h 5314950"/>
              <a:gd name="connsiteX422" fmla="*/ 4058678 w 9496425"/>
              <a:gd name="connsiteY422" fmla="*/ 665546 h 5314950"/>
              <a:gd name="connsiteX423" fmla="*/ 4040581 w 9496425"/>
              <a:gd name="connsiteY423" fmla="*/ 638876 h 5314950"/>
              <a:gd name="connsiteX424" fmla="*/ 4024389 w 9496425"/>
              <a:gd name="connsiteY424" fmla="*/ 590298 h 5314950"/>
              <a:gd name="connsiteX425" fmla="*/ 3987241 w 9496425"/>
              <a:gd name="connsiteY425" fmla="*/ 528386 h 5314950"/>
              <a:gd name="connsiteX426" fmla="*/ 3983431 w 9496425"/>
              <a:gd name="connsiteY426" fmla="*/ 499811 h 5314950"/>
              <a:gd name="connsiteX427" fmla="*/ 4036771 w 9496425"/>
              <a:gd name="connsiteY427" fmla="*/ 496953 h 5314950"/>
              <a:gd name="connsiteX428" fmla="*/ 4152976 w 9496425"/>
              <a:gd name="connsiteY428" fmla="*/ 490286 h 5314950"/>
              <a:gd name="connsiteX429" fmla="*/ 4252989 w 9496425"/>
              <a:gd name="connsiteY429" fmla="*/ 544578 h 5314950"/>
              <a:gd name="connsiteX430" fmla="*/ 4412056 w 9496425"/>
              <a:gd name="connsiteY430" fmla="*/ 676976 h 5314950"/>
              <a:gd name="connsiteX431" fmla="*/ 4512068 w 9496425"/>
              <a:gd name="connsiteY431" fmla="*/ 731268 h 5314950"/>
              <a:gd name="connsiteX432" fmla="*/ 4586364 w 9496425"/>
              <a:gd name="connsiteY432" fmla="*/ 752223 h 5314950"/>
              <a:gd name="connsiteX433" fmla="*/ 4670184 w 9496425"/>
              <a:gd name="connsiteY433" fmla="*/ 793181 h 5314950"/>
              <a:gd name="connsiteX434" fmla="*/ 4677803 w 9496425"/>
              <a:gd name="connsiteY434" fmla="*/ 806516 h 5314950"/>
              <a:gd name="connsiteX435" fmla="*/ 4690186 w 9496425"/>
              <a:gd name="connsiteY435" fmla="*/ 907481 h 5314950"/>
              <a:gd name="connsiteX436" fmla="*/ 4713999 w 9496425"/>
              <a:gd name="connsiteY436" fmla="*/ 1028448 h 5314950"/>
              <a:gd name="connsiteX437" fmla="*/ 4715903 w 9496425"/>
              <a:gd name="connsiteY437" fmla="*/ 1044641 h 5314950"/>
              <a:gd name="connsiteX438" fmla="*/ 4773053 w 9496425"/>
              <a:gd name="connsiteY438" fmla="*/ 1209424 h 5314950"/>
              <a:gd name="connsiteX439" fmla="*/ 4781626 w 9496425"/>
              <a:gd name="connsiteY439" fmla="*/ 1277051 h 5314950"/>
              <a:gd name="connsiteX440" fmla="*/ 4790199 w 9496425"/>
              <a:gd name="connsiteY440" fmla="*/ 1399924 h 5314950"/>
              <a:gd name="connsiteX441" fmla="*/ 4774006 w 9496425"/>
              <a:gd name="connsiteY441" fmla="*/ 1560896 h 531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Lst>
            <a:rect l="l" t="t" r="r" b="b"/>
            <a:pathLst>
              <a:path w="9496425" h="5314950">
                <a:moveTo>
                  <a:pt x="9480308" y="2719136"/>
                </a:moveTo>
                <a:cubicBezTo>
                  <a:pt x="9460306" y="2663891"/>
                  <a:pt x="9381248" y="2613409"/>
                  <a:pt x="9393631" y="2567688"/>
                </a:cubicBezTo>
                <a:cubicBezTo>
                  <a:pt x="9405061" y="2524826"/>
                  <a:pt x="9499358" y="2243838"/>
                  <a:pt x="9475546" y="2126681"/>
                </a:cubicBezTo>
                <a:cubicBezTo>
                  <a:pt x="9463163" y="2065721"/>
                  <a:pt x="9429826" y="2040956"/>
                  <a:pt x="9392678" y="1995236"/>
                </a:cubicBezTo>
                <a:cubicBezTo>
                  <a:pt x="9352673" y="1946658"/>
                  <a:pt x="9362198" y="1963803"/>
                  <a:pt x="9367913" y="1915226"/>
                </a:cubicBezTo>
                <a:cubicBezTo>
                  <a:pt x="9373628" y="1868553"/>
                  <a:pt x="9406966" y="1710438"/>
                  <a:pt x="9407919" y="1699961"/>
                </a:cubicBezTo>
                <a:cubicBezTo>
                  <a:pt x="9418396" y="1611378"/>
                  <a:pt x="9405061" y="1528511"/>
                  <a:pt x="9379344" y="1444691"/>
                </a:cubicBezTo>
                <a:cubicBezTo>
                  <a:pt x="9351721" y="1355156"/>
                  <a:pt x="9173603" y="1212281"/>
                  <a:pt x="9136456" y="1194183"/>
                </a:cubicBezTo>
                <a:cubicBezTo>
                  <a:pt x="9053588" y="1153226"/>
                  <a:pt x="9065971" y="1106553"/>
                  <a:pt x="9046921" y="1020828"/>
                </a:cubicBezTo>
                <a:cubicBezTo>
                  <a:pt x="9031681" y="953201"/>
                  <a:pt x="9004058" y="910338"/>
                  <a:pt x="8970721" y="850331"/>
                </a:cubicBezTo>
                <a:cubicBezTo>
                  <a:pt x="8871661" y="669356"/>
                  <a:pt x="8738311" y="576963"/>
                  <a:pt x="8530666" y="582678"/>
                </a:cubicBezTo>
                <a:cubicBezTo>
                  <a:pt x="8434463" y="585536"/>
                  <a:pt x="8398269" y="608396"/>
                  <a:pt x="8322069" y="676976"/>
                </a:cubicBezTo>
                <a:cubicBezTo>
                  <a:pt x="8251584" y="739841"/>
                  <a:pt x="8187766" y="810326"/>
                  <a:pt x="8153476" y="899861"/>
                </a:cubicBezTo>
                <a:cubicBezTo>
                  <a:pt x="8117281" y="992253"/>
                  <a:pt x="8113471" y="1096076"/>
                  <a:pt x="8116328" y="1194183"/>
                </a:cubicBezTo>
                <a:cubicBezTo>
                  <a:pt x="8118234" y="1250381"/>
                  <a:pt x="8125853" y="1306578"/>
                  <a:pt x="8126806" y="1362776"/>
                </a:cubicBezTo>
                <a:cubicBezTo>
                  <a:pt x="8127759" y="1418974"/>
                  <a:pt x="8108709" y="1491363"/>
                  <a:pt x="8115376" y="1546608"/>
                </a:cubicBezTo>
                <a:cubicBezTo>
                  <a:pt x="8123948" y="1614236"/>
                  <a:pt x="8211578" y="1681863"/>
                  <a:pt x="8177289" y="1749491"/>
                </a:cubicBezTo>
                <a:cubicBezTo>
                  <a:pt x="8164906" y="1773303"/>
                  <a:pt x="8103946" y="1815213"/>
                  <a:pt x="8077276" y="1822833"/>
                </a:cubicBezTo>
                <a:cubicBezTo>
                  <a:pt x="8024889" y="1838074"/>
                  <a:pt x="8002981" y="1811403"/>
                  <a:pt x="7953451" y="1795211"/>
                </a:cubicBezTo>
                <a:cubicBezTo>
                  <a:pt x="7839151" y="1758063"/>
                  <a:pt x="7768666" y="1807594"/>
                  <a:pt x="7669606" y="1849503"/>
                </a:cubicBezTo>
                <a:cubicBezTo>
                  <a:pt x="7593406" y="1881888"/>
                  <a:pt x="7553401" y="1818071"/>
                  <a:pt x="7468628" y="1809499"/>
                </a:cubicBezTo>
                <a:cubicBezTo>
                  <a:pt x="7365759" y="1799974"/>
                  <a:pt x="7318134" y="1887603"/>
                  <a:pt x="7224789" y="1892366"/>
                </a:cubicBezTo>
                <a:cubicBezTo>
                  <a:pt x="7143826" y="1897128"/>
                  <a:pt x="7077151" y="1832358"/>
                  <a:pt x="6998094" y="1822833"/>
                </a:cubicBezTo>
                <a:cubicBezTo>
                  <a:pt x="6903796" y="1811403"/>
                  <a:pt x="6851409" y="1849503"/>
                  <a:pt x="6759969" y="1840931"/>
                </a:cubicBezTo>
                <a:cubicBezTo>
                  <a:pt x="6648526" y="1830453"/>
                  <a:pt x="6577089" y="1798069"/>
                  <a:pt x="6461836" y="1823786"/>
                </a:cubicBezTo>
                <a:cubicBezTo>
                  <a:pt x="6372301" y="1843788"/>
                  <a:pt x="6344678" y="1846646"/>
                  <a:pt x="6254191" y="1831406"/>
                </a:cubicBezTo>
                <a:cubicBezTo>
                  <a:pt x="6208471" y="1823786"/>
                  <a:pt x="6093219" y="1849503"/>
                  <a:pt x="6072264" y="1819024"/>
                </a:cubicBezTo>
                <a:cubicBezTo>
                  <a:pt x="6043689" y="1777113"/>
                  <a:pt x="6093219" y="1624713"/>
                  <a:pt x="6099886" y="1574231"/>
                </a:cubicBezTo>
                <a:cubicBezTo>
                  <a:pt x="6112269" y="1477076"/>
                  <a:pt x="6062739" y="1348488"/>
                  <a:pt x="6099886" y="1258953"/>
                </a:cubicBezTo>
                <a:cubicBezTo>
                  <a:pt x="6140844" y="1160846"/>
                  <a:pt x="6257048" y="1183706"/>
                  <a:pt x="6347536" y="1150368"/>
                </a:cubicBezTo>
                <a:cubicBezTo>
                  <a:pt x="6439928" y="1116078"/>
                  <a:pt x="6490411" y="1076074"/>
                  <a:pt x="6593281" y="1078931"/>
                </a:cubicBezTo>
                <a:cubicBezTo>
                  <a:pt x="6682816" y="1080836"/>
                  <a:pt x="6785686" y="1091313"/>
                  <a:pt x="6871411" y="1086551"/>
                </a:cubicBezTo>
                <a:cubicBezTo>
                  <a:pt x="6920941" y="1083693"/>
                  <a:pt x="7010476" y="1052261"/>
                  <a:pt x="7039051" y="1008446"/>
                </a:cubicBezTo>
                <a:cubicBezTo>
                  <a:pt x="7138111" y="855093"/>
                  <a:pt x="7180973" y="777941"/>
                  <a:pt x="7000951" y="775083"/>
                </a:cubicBezTo>
                <a:cubicBezTo>
                  <a:pt x="6962851" y="774131"/>
                  <a:pt x="6760921" y="843663"/>
                  <a:pt x="6744728" y="863666"/>
                </a:cubicBezTo>
                <a:cubicBezTo>
                  <a:pt x="6725678" y="887478"/>
                  <a:pt x="6650431" y="873191"/>
                  <a:pt x="6622809" y="875096"/>
                </a:cubicBezTo>
                <a:cubicBezTo>
                  <a:pt x="6574231" y="877001"/>
                  <a:pt x="6524701" y="893193"/>
                  <a:pt x="6476123" y="895098"/>
                </a:cubicBezTo>
                <a:cubicBezTo>
                  <a:pt x="6431356" y="896051"/>
                  <a:pt x="6427546" y="882716"/>
                  <a:pt x="6385636" y="872238"/>
                </a:cubicBezTo>
                <a:cubicBezTo>
                  <a:pt x="6256096" y="840806"/>
                  <a:pt x="5999873" y="955106"/>
                  <a:pt x="5916053" y="1057976"/>
                </a:cubicBezTo>
                <a:cubicBezTo>
                  <a:pt x="5780798" y="1224663"/>
                  <a:pt x="5920816" y="1580899"/>
                  <a:pt x="5852236" y="1766636"/>
                </a:cubicBezTo>
                <a:cubicBezTo>
                  <a:pt x="5776036" y="1766636"/>
                  <a:pt x="5804611" y="1458978"/>
                  <a:pt x="5782703" y="1378969"/>
                </a:cubicBezTo>
                <a:cubicBezTo>
                  <a:pt x="5756034" y="1279908"/>
                  <a:pt x="5726506" y="1181801"/>
                  <a:pt x="5703646" y="1081788"/>
                </a:cubicBezTo>
                <a:cubicBezTo>
                  <a:pt x="5681739" y="987491"/>
                  <a:pt x="5660784" y="889383"/>
                  <a:pt x="5650306" y="793181"/>
                </a:cubicBezTo>
                <a:cubicBezTo>
                  <a:pt x="5645544" y="752223"/>
                  <a:pt x="5599823" y="706503"/>
                  <a:pt x="5583631" y="682691"/>
                </a:cubicBezTo>
                <a:cubicBezTo>
                  <a:pt x="5537911" y="612206"/>
                  <a:pt x="5536959" y="517908"/>
                  <a:pt x="5497906" y="441708"/>
                </a:cubicBezTo>
                <a:cubicBezTo>
                  <a:pt x="5457901" y="365508"/>
                  <a:pt x="5451234" y="252161"/>
                  <a:pt x="5375986" y="209298"/>
                </a:cubicBezTo>
                <a:cubicBezTo>
                  <a:pt x="5302644" y="167388"/>
                  <a:pt x="5213109" y="137861"/>
                  <a:pt x="5135956" y="102618"/>
                </a:cubicBezTo>
                <a:cubicBezTo>
                  <a:pt x="5093094" y="83568"/>
                  <a:pt x="5050231" y="92141"/>
                  <a:pt x="5008321" y="76901"/>
                </a:cubicBezTo>
                <a:cubicBezTo>
                  <a:pt x="4979746" y="66423"/>
                  <a:pt x="4955934" y="36896"/>
                  <a:pt x="4927359" y="24513"/>
                </a:cubicBezTo>
                <a:cubicBezTo>
                  <a:pt x="4849253" y="-10729"/>
                  <a:pt x="4773053" y="701"/>
                  <a:pt x="4692091" y="6416"/>
                </a:cubicBezTo>
                <a:cubicBezTo>
                  <a:pt x="4622559" y="11178"/>
                  <a:pt x="4564456" y="-13587"/>
                  <a:pt x="4499686" y="26418"/>
                </a:cubicBezTo>
                <a:cubicBezTo>
                  <a:pt x="4452061" y="55946"/>
                  <a:pt x="4424439" y="93093"/>
                  <a:pt x="4464443" y="150243"/>
                </a:cubicBezTo>
                <a:cubicBezTo>
                  <a:pt x="4506353" y="209298"/>
                  <a:pt x="4585411" y="167388"/>
                  <a:pt x="4639703" y="170246"/>
                </a:cubicBezTo>
                <a:cubicBezTo>
                  <a:pt x="4711141" y="174056"/>
                  <a:pt x="4787341" y="211203"/>
                  <a:pt x="4847349" y="234063"/>
                </a:cubicBezTo>
                <a:cubicBezTo>
                  <a:pt x="4914976" y="259781"/>
                  <a:pt x="4999748" y="262638"/>
                  <a:pt x="5071186" y="283593"/>
                </a:cubicBezTo>
                <a:cubicBezTo>
                  <a:pt x="5118811" y="297881"/>
                  <a:pt x="5187391" y="389321"/>
                  <a:pt x="5218823" y="427421"/>
                </a:cubicBezTo>
                <a:cubicBezTo>
                  <a:pt x="5248351" y="463616"/>
                  <a:pt x="5234064" y="545531"/>
                  <a:pt x="5253114" y="593156"/>
                </a:cubicBezTo>
                <a:cubicBezTo>
                  <a:pt x="5290261" y="687453"/>
                  <a:pt x="5331219" y="663641"/>
                  <a:pt x="5348364" y="765558"/>
                </a:cubicBezTo>
                <a:cubicBezTo>
                  <a:pt x="5363603" y="857951"/>
                  <a:pt x="5407419" y="940818"/>
                  <a:pt x="5442661" y="1027496"/>
                </a:cubicBezTo>
                <a:cubicBezTo>
                  <a:pt x="5511241" y="1192278"/>
                  <a:pt x="5480761" y="1610426"/>
                  <a:pt x="5487428" y="1648526"/>
                </a:cubicBezTo>
                <a:cubicBezTo>
                  <a:pt x="5491239" y="1674244"/>
                  <a:pt x="5505526" y="1702819"/>
                  <a:pt x="5494096" y="1729488"/>
                </a:cubicBezTo>
                <a:cubicBezTo>
                  <a:pt x="5475998" y="1774256"/>
                  <a:pt x="5421706" y="1751396"/>
                  <a:pt x="5393131" y="1743776"/>
                </a:cubicBezTo>
                <a:cubicBezTo>
                  <a:pt x="5284546" y="1714249"/>
                  <a:pt x="5072139" y="1716153"/>
                  <a:pt x="5033086" y="1616141"/>
                </a:cubicBezTo>
                <a:cubicBezTo>
                  <a:pt x="5015941" y="1572326"/>
                  <a:pt x="5033086" y="1322771"/>
                  <a:pt x="5032134" y="1272288"/>
                </a:cubicBezTo>
                <a:cubicBezTo>
                  <a:pt x="5030228" y="1199899"/>
                  <a:pt x="4998796" y="889383"/>
                  <a:pt x="4973078" y="807468"/>
                </a:cubicBezTo>
                <a:cubicBezTo>
                  <a:pt x="4950219" y="736031"/>
                  <a:pt x="4907356" y="701741"/>
                  <a:pt x="4869256" y="636971"/>
                </a:cubicBezTo>
                <a:cubicBezTo>
                  <a:pt x="4814964" y="543626"/>
                  <a:pt x="4771149" y="504573"/>
                  <a:pt x="4667326" y="462663"/>
                </a:cubicBezTo>
                <a:cubicBezTo>
                  <a:pt x="4579696" y="428373"/>
                  <a:pt x="4503496" y="421706"/>
                  <a:pt x="4426343" y="368366"/>
                </a:cubicBezTo>
                <a:cubicBezTo>
                  <a:pt x="4313949" y="290261"/>
                  <a:pt x="4314901" y="303596"/>
                  <a:pt x="4182503" y="281688"/>
                </a:cubicBezTo>
                <a:cubicBezTo>
                  <a:pt x="4155833" y="276926"/>
                  <a:pt x="4080586" y="247398"/>
                  <a:pt x="4058678" y="251208"/>
                </a:cubicBezTo>
                <a:cubicBezTo>
                  <a:pt x="4028198" y="255971"/>
                  <a:pt x="4026293" y="274068"/>
                  <a:pt x="4000576" y="283593"/>
                </a:cubicBezTo>
                <a:cubicBezTo>
                  <a:pt x="3957714" y="299786"/>
                  <a:pt x="3886276" y="291213"/>
                  <a:pt x="3852939" y="327408"/>
                </a:cubicBezTo>
                <a:cubicBezTo>
                  <a:pt x="3801503" y="382653"/>
                  <a:pt x="3743401" y="314073"/>
                  <a:pt x="3644341" y="292166"/>
                </a:cubicBezTo>
                <a:cubicBezTo>
                  <a:pt x="3564331" y="275021"/>
                  <a:pt x="3481464" y="269306"/>
                  <a:pt x="3403358" y="249303"/>
                </a:cubicBezTo>
                <a:cubicBezTo>
                  <a:pt x="3245243" y="207393"/>
                  <a:pt x="3047123" y="234063"/>
                  <a:pt x="2898533" y="288356"/>
                </a:cubicBezTo>
                <a:cubicBezTo>
                  <a:pt x="2812808" y="319788"/>
                  <a:pt x="2790901" y="317883"/>
                  <a:pt x="2768993" y="396941"/>
                </a:cubicBezTo>
                <a:cubicBezTo>
                  <a:pt x="2741371" y="493143"/>
                  <a:pt x="2739466" y="461711"/>
                  <a:pt x="2811856" y="511241"/>
                </a:cubicBezTo>
                <a:cubicBezTo>
                  <a:pt x="2875673" y="555056"/>
                  <a:pt x="2864243" y="567438"/>
                  <a:pt x="2787091" y="546483"/>
                </a:cubicBezTo>
                <a:cubicBezTo>
                  <a:pt x="2703271" y="523623"/>
                  <a:pt x="2593733" y="406466"/>
                  <a:pt x="2518486" y="368366"/>
                </a:cubicBezTo>
                <a:cubicBezTo>
                  <a:pt x="2381326" y="297881"/>
                  <a:pt x="2199398" y="289308"/>
                  <a:pt x="2057476" y="319788"/>
                </a:cubicBezTo>
                <a:cubicBezTo>
                  <a:pt x="1891741" y="354078"/>
                  <a:pt x="1775536" y="369318"/>
                  <a:pt x="1619326" y="433136"/>
                </a:cubicBezTo>
                <a:cubicBezTo>
                  <a:pt x="1439303" y="507431"/>
                  <a:pt x="1204988" y="513146"/>
                  <a:pt x="1041158" y="619826"/>
                </a:cubicBezTo>
                <a:cubicBezTo>
                  <a:pt x="767791" y="796038"/>
                  <a:pt x="588721" y="1060833"/>
                  <a:pt x="382981" y="1311341"/>
                </a:cubicBezTo>
                <a:cubicBezTo>
                  <a:pt x="270586" y="1448501"/>
                  <a:pt x="219151" y="1616141"/>
                  <a:pt x="141046" y="1774256"/>
                </a:cubicBezTo>
                <a:cubicBezTo>
                  <a:pt x="63893" y="1932371"/>
                  <a:pt x="11506" y="2241934"/>
                  <a:pt x="35318" y="2425766"/>
                </a:cubicBezTo>
                <a:cubicBezTo>
                  <a:pt x="45796" y="2504823"/>
                  <a:pt x="68656" y="2557211"/>
                  <a:pt x="125806" y="2616266"/>
                </a:cubicBezTo>
                <a:cubicBezTo>
                  <a:pt x="144856" y="2636269"/>
                  <a:pt x="188671" y="2677226"/>
                  <a:pt x="219151" y="2679131"/>
                </a:cubicBezTo>
                <a:cubicBezTo>
                  <a:pt x="270586" y="2681036"/>
                  <a:pt x="281063" y="2643888"/>
                  <a:pt x="281063" y="2642936"/>
                </a:cubicBezTo>
                <a:cubicBezTo>
                  <a:pt x="277253" y="2606741"/>
                  <a:pt x="291541" y="2581023"/>
                  <a:pt x="302971" y="2564831"/>
                </a:cubicBezTo>
                <a:cubicBezTo>
                  <a:pt x="331546" y="2521969"/>
                  <a:pt x="354406" y="2501966"/>
                  <a:pt x="390601" y="2464819"/>
                </a:cubicBezTo>
                <a:cubicBezTo>
                  <a:pt x="459181" y="2395286"/>
                  <a:pt x="517283" y="2309561"/>
                  <a:pt x="579196" y="2229551"/>
                </a:cubicBezTo>
                <a:cubicBezTo>
                  <a:pt x="589673" y="2216216"/>
                  <a:pt x="884948" y="1743776"/>
                  <a:pt x="933526" y="1702819"/>
                </a:cubicBezTo>
                <a:cubicBezTo>
                  <a:pt x="944956" y="1693294"/>
                  <a:pt x="967816" y="1642811"/>
                  <a:pt x="978293" y="1656146"/>
                </a:cubicBezTo>
                <a:cubicBezTo>
                  <a:pt x="990676" y="1673291"/>
                  <a:pt x="971626" y="1688531"/>
                  <a:pt x="966863" y="1705676"/>
                </a:cubicBezTo>
                <a:cubicBezTo>
                  <a:pt x="949718" y="1759969"/>
                  <a:pt x="733501" y="2193356"/>
                  <a:pt x="689686" y="2226694"/>
                </a:cubicBezTo>
                <a:cubicBezTo>
                  <a:pt x="586816" y="2305751"/>
                  <a:pt x="529666" y="2410526"/>
                  <a:pt x="444893" y="2517206"/>
                </a:cubicBezTo>
                <a:cubicBezTo>
                  <a:pt x="410603" y="2560069"/>
                  <a:pt x="335356" y="2640079"/>
                  <a:pt x="367741" y="2633411"/>
                </a:cubicBezTo>
                <a:cubicBezTo>
                  <a:pt x="406793" y="2625791"/>
                  <a:pt x="472516" y="2617219"/>
                  <a:pt x="510616" y="2602931"/>
                </a:cubicBezTo>
                <a:cubicBezTo>
                  <a:pt x="597293" y="2569594"/>
                  <a:pt x="641108" y="2506729"/>
                  <a:pt x="727786" y="2472438"/>
                </a:cubicBezTo>
                <a:cubicBezTo>
                  <a:pt x="762076" y="2459104"/>
                  <a:pt x="1006868" y="2283844"/>
                  <a:pt x="1070686" y="2241934"/>
                </a:cubicBezTo>
                <a:cubicBezTo>
                  <a:pt x="1206893" y="2151446"/>
                  <a:pt x="1344053" y="2061911"/>
                  <a:pt x="1482166" y="1975233"/>
                </a:cubicBezTo>
                <a:cubicBezTo>
                  <a:pt x="1539316" y="1939991"/>
                  <a:pt x="1643138" y="1792353"/>
                  <a:pt x="1707908" y="1783781"/>
                </a:cubicBezTo>
                <a:cubicBezTo>
                  <a:pt x="1786966" y="1772351"/>
                  <a:pt x="1795538" y="1830453"/>
                  <a:pt x="1856498" y="1741871"/>
                </a:cubicBezTo>
                <a:cubicBezTo>
                  <a:pt x="1873643" y="1716153"/>
                  <a:pt x="1884121" y="1679958"/>
                  <a:pt x="1913648" y="1664719"/>
                </a:cubicBezTo>
                <a:cubicBezTo>
                  <a:pt x="1932698" y="1655194"/>
                  <a:pt x="1963178" y="1668528"/>
                  <a:pt x="1986038" y="1659003"/>
                </a:cubicBezTo>
                <a:cubicBezTo>
                  <a:pt x="2041283" y="1635191"/>
                  <a:pt x="2086051" y="1539941"/>
                  <a:pt x="2133676" y="1501841"/>
                </a:cubicBezTo>
                <a:cubicBezTo>
                  <a:pt x="2159393" y="1480886"/>
                  <a:pt x="2221306" y="1338011"/>
                  <a:pt x="2247023" y="1312294"/>
                </a:cubicBezTo>
                <a:cubicBezTo>
                  <a:pt x="2304173" y="1255144"/>
                  <a:pt x="2333701" y="1324676"/>
                  <a:pt x="2365133" y="1240856"/>
                </a:cubicBezTo>
                <a:cubicBezTo>
                  <a:pt x="2430856" y="1063691"/>
                  <a:pt x="2480386" y="953201"/>
                  <a:pt x="2555633" y="985586"/>
                </a:cubicBezTo>
                <a:cubicBezTo>
                  <a:pt x="2577541" y="995111"/>
                  <a:pt x="2595639" y="1080836"/>
                  <a:pt x="2603258" y="1099886"/>
                </a:cubicBezTo>
                <a:cubicBezTo>
                  <a:pt x="2630881" y="1168466"/>
                  <a:pt x="2651836" y="1313246"/>
                  <a:pt x="2707081" y="1363728"/>
                </a:cubicBezTo>
                <a:cubicBezTo>
                  <a:pt x="2748991" y="1401828"/>
                  <a:pt x="2880436" y="1365633"/>
                  <a:pt x="2902343" y="1428499"/>
                </a:cubicBezTo>
                <a:cubicBezTo>
                  <a:pt x="2921393" y="1482791"/>
                  <a:pt x="2981401" y="1638049"/>
                  <a:pt x="3028073" y="1648526"/>
                </a:cubicBezTo>
                <a:cubicBezTo>
                  <a:pt x="3111893" y="1668528"/>
                  <a:pt x="3370973" y="1915226"/>
                  <a:pt x="3204286" y="1981901"/>
                </a:cubicBezTo>
                <a:cubicBezTo>
                  <a:pt x="3142373" y="2006666"/>
                  <a:pt x="3078556" y="1974281"/>
                  <a:pt x="3012833" y="1984758"/>
                </a:cubicBezTo>
                <a:cubicBezTo>
                  <a:pt x="2968066" y="1992378"/>
                  <a:pt x="2959493" y="2003808"/>
                  <a:pt x="2927108" y="2029526"/>
                </a:cubicBezTo>
                <a:cubicBezTo>
                  <a:pt x="2906153" y="2046671"/>
                  <a:pt x="2949968" y="2055244"/>
                  <a:pt x="2941396" y="2069531"/>
                </a:cubicBezTo>
                <a:cubicBezTo>
                  <a:pt x="2924251" y="2097154"/>
                  <a:pt x="2824239" y="2061911"/>
                  <a:pt x="2794711" y="2105726"/>
                </a:cubicBezTo>
                <a:cubicBezTo>
                  <a:pt x="2761373" y="2155256"/>
                  <a:pt x="2815666" y="2158113"/>
                  <a:pt x="2815666" y="2193356"/>
                </a:cubicBezTo>
                <a:cubicBezTo>
                  <a:pt x="2711843" y="2217169"/>
                  <a:pt x="2659456" y="2243838"/>
                  <a:pt x="2556586" y="2213359"/>
                </a:cubicBezTo>
                <a:cubicBezTo>
                  <a:pt x="2459431" y="2184784"/>
                  <a:pt x="2243213" y="2055244"/>
                  <a:pt x="2162251" y="2026669"/>
                </a:cubicBezTo>
                <a:cubicBezTo>
                  <a:pt x="2079383" y="1997141"/>
                  <a:pt x="2006993" y="1942849"/>
                  <a:pt x="1921268" y="1920941"/>
                </a:cubicBezTo>
                <a:cubicBezTo>
                  <a:pt x="1893646" y="1914274"/>
                  <a:pt x="1676476" y="1899033"/>
                  <a:pt x="1734578" y="1991426"/>
                </a:cubicBezTo>
                <a:cubicBezTo>
                  <a:pt x="1751723" y="2019049"/>
                  <a:pt x="1884121" y="2004761"/>
                  <a:pt x="1939366" y="2033336"/>
                </a:cubicBezTo>
                <a:cubicBezTo>
                  <a:pt x="2109863" y="2120966"/>
                  <a:pt x="2322271" y="2188594"/>
                  <a:pt x="2476576" y="2303846"/>
                </a:cubicBezTo>
                <a:cubicBezTo>
                  <a:pt x="2274646" y="2258126"/>
                  <a:pt x="1777441" y="2007619"/>
                  <a:pt x="1604086" y="2166686"/>
                </a:cubicBezTo>
                <a:cubicBezTo>
                  <a:pt x="1563128" y="2203834"/>
                  <a:pt x="1530743" y="2247649"/>
                  <a:pt x="1494548" y="2288606"/>
                </a:cubicBezTo>
                <a:cubicBezTo>
                  <a:pt x="1449781" y="2340041"/>
                  <a:pt x="1429778" y="2344804"/>
                  <a:pt x="1358341" y="2367663"/>
                </a:cubicBezTo>
                <a:cubicBezTo>
                  <a:pt x="1234516" y="2407669"/>
                  <a:pt x="1113548" y="2453388"/>
                  <a:pt x="993533" y="2504823"/>
                </a:cubicBezTo>
                <a:cubicBezTo>
                  <a:pt x="875423" y="2555306"/>
                  <a:pt x="834466" y="2571498"/>
                  <a:pt x="719213" y="2628648"/>
                </a:cubicBezTo>
                <a:cubicBezTo>
                  <a:pt x="613486" y="2681036"/>
                  <a:pt x="620153" y="2658176"/>
                  <a:pt x="527761" y="2732471"/>
                </a:cubicBezTo>
                <a:cubicBezTo>
                  <a:pt x="441083" y="2802004"/>
                  <a:pt x="453466" y="2920113"/>
                  <a:pt x="578243" y="2862963"/>
                </a:cubicBezTo>
                <a:cubicBezTo>
                  <a:pt x="678256" y="2818196"/>
                  <a:pt x="648728" y="2816291"/>
                  <a:pt x="748741" y="2770571"/>
                </a:cubicBezTo>
                <a:cubicBezTo>
                  <a:pt x="955433" y="2674369"/>
                  <a:pt x="1104023" y="2581976"/>
                  <a:pt x="1328813" y="2532446"/>
                </a:cubicBezTo>
                <a:cubicBezTo>
                  <a:pt x="1376438" y="2521969"/>
                  <a:pt x="1508836" y="2474344"/>
                  <a:pt x="1545983" y="2455294"/>
                </a:cubicBezTo>
                <a:cubicBezTo>
                  <a:pt x="1654568" y="2399096"/>
                  <a:pt x="1801253" y="2400049"/>
                  <a:pt x="1919363" y="2390524"/>
                </a:cubicBezTo>
                <a:cubicBezTo>
                  <a:pt x="2163203" y="2370521"/>
                  <a:pt x="2377516" y="2374331"/>
                  <a:pt x="2616593" y="2441006"/>
                </a:cubicBezTo>
                <a:cubicBezTo>
                  <a:pt x="2656598" y="2452436"/>
                  <a:pt x="2747086" y="2465771"/>
                  <a:pt x="2708033" y="2509586"/>
                </a:cubicBezTo>
                <a:cubicBezTo>
                  <a:pt x="2693746" y="2525779"/>
                  <a:pt x="2574683" y="2528636"/>
                  <a:pt x="2555633" y="2530541"/>
                </a:cubicBezTo>
                <a:cubicBezTo>
                  <a:pt x="2427046" y="2539113"/>
                  <a:pt x="2292743" y="2531494"/>
                  <a:pt x="2164156" y="2523873"/>
                </a:cubicBezTo>
                <a:cubicBezTo>
                  <a:pt x="2034616" y="2516254"/>
                  <a:pt x="1883168" y="2521016"/>
                  <a:pt x="1760296" y="2569594"/>
                </a:cubicBezTo>
                <a:cubicBezTo>
                  <a:pt x="1724101" y="2583881"/>
                  <a:pt x="1503121" y="2735329"/>
                  <a:pt x="1585988" y="2765809"/>
                </a:cubicBezTo>
                <a:cubicBezTo>
                  <a:pt x="1627898" y="2781048"/>
                  <a:pt x="1709813" y="2652461"/>
                  <a:pt x="1835543" y="2631506"/>
                </a:cubicBezTo>
                <a:cubicBezTo>
                  <a:pt x="1942223" y="2613409"/>
                  <a:pt x="2379421" y="2581023"/>
                  <a:pt x="2390851" y="2616266"/>
                </a:cubicBezTo>
                <a:cubicBezTo>
                  <a:pt x="2393708" y="2633411"/>
                  <a:pt x="1895551" y="2721994"/>
                  <a:pt x="1825066" y="2823911"/>
                </a:cubicBezTo>
                <a:cubicBezTo>
                  <a:pt x="1783156" y="2883919"/>
                  <a:pt x="1826018" y="3080134"/>
                  <a:pt x="1850783" y="3085848"/>
                </a:cubicBezTo>
                <a:cubicBezTo>
                  <a:pt x="1906028" y="3098231"/>
                  <a:pt x="1884121" y="3023936"/>
                  <a:pt x="1876501" y="2991551"/>
                </a:cubicBezTo>
                <a:cubicBezTo>
                  <a:pt x="1867928" y="2958213"/>
                  <a:pt x="1820303" y="2860106"/>
                  <a:pt x="1927936" y="2814386"/>
                </a:cubicBezTo>
                <a:cubicBezTo>
                  <a:pt x="2042236" y="2764856"/>
                  <a:pt x="2382278" y="2692466"/>
                  <a:pt x="2423236" y="2683894"/>
                </a:cubicBezTo>
                <a:cubicBezTo>
                  <a:pt x="2477528" y="2672463"/>
                  <a:pt x="2534678" y="2678179"/>
                  <a:pt x="2589923" y="2664844"/>
                </a:cubicBezTo>
                <a:cubicBezTo>
                  <a:pt x="2649931" y="2650556"/>
                  <a:pt x="2707081" y="2625791"/>
                  <a:pt x="2768041" y="2611504"/>
                </a:cubicBezTo>
                <a:cubicBezTo>
                  <a:pt x="2849003" y="2592454"/>
                  <a:pt x="3045218" y="2648651"/>
                  <a:pt x="3074746" y="2636269"/>
                </a:cubicBezTo>
                <a:cubicBezTo>
                  <a:pt x="3071889" y="2638173"/>
                  <a:pt x="3068078" y="2641031"/>
                  <a:pt x="3064268" y="2643888"/>
                </a:cubicBezTo>
                <a:cubicBezTo>
                  <a:pt x="3037598" y="2661034"/>
                  <a:pt x="2996641" y="2655319"/>
                  <a:pt x="2966161" y="2673416"/>
                </a:cubicBezTo>
                <a:cubicBezTo>
                  <a:pt x="2937586" y="2690561"/>
                  <a:pt x="2777566" y="2781048"/>
                  <a:pt x="2722321" y="2824863"/>
                </a:cubicBezTo>
                <a:cubicBezTo>
                  <a:pt x="2638501" y="2892491"/>
                  <a:pt x="2647073" y="2928686"/>
                  <a:pt x="2649931" y="3035366"/>
                </a:cubicBezTo>
                <a:cubicBezTo>
                  <a:pt x="2652789" y="3130616"/>
                  <a:pt x="2694698" y="3095373"/>
                  <a:pt x="2762326" y="3127759"/>
                </a:cubicBezTo>
                <a:cubicBezTo>
                  <a:pt x="2792806" y="3142046"/>
                  <a:pt x="2799473" y="3173479"/>
                  <a:pt x="2827096" y="3188719"/>
                </a:cubicBezTo>
                <a:cubicBezTo>
                  <a:pt x="2856623" y="3204911"/>
                  <a:pt x="2893771" y="3207769"/>
                  <a:pt x="2926156" y="3216341"/>
                </a:cubicBezTo>
                <a:cubicBezTo>
                  <a:pt x="3012833" y="3240154"/>
                  <a:pt x="3097606" y="3268729"/>
                  <a:pt x="3186189" y="3288731"/>
                </a:cubicBezTo>
                <a:cubicBezTo>
                  <a:pt x="3206191" y="3293494"/>
                  <a:pt x="3415741" y="3302066"/>
                  <a:pt x="3417646" y="3315401"/>
                </a:cubicBezTo>
                <a:cubicBezTo>
                  <a:pt x="3418598" y="3321116"/>
                  <a:pt x="3319539" y="3403031"/>
                  <a:pt x="3311918" y="3413509"/>
                </a:cubicBezTo>
                <a:cubicBezTo>
                  <a:pt x="3269056" y="3467801"/>
                  <a:pt x="3043314" y="3624963"/>
                  <a:pt x="2976639" y="3659254"/>
                </a:cubicBezTo>
                <a:cubicBezTo>
                  <a:pt x="2894723" y="3701163"/>
                  <a:pt x="2875673" y="3723071"/>
                  <a:pt x="2821381" y="3790698"/>
                </a:cubicBezTo>
                <a:cubicBezTo>
                  <a:pt x="2776614" y="3845944"/>
                  <a:pt x="2630881" y="4022156"/>
                  <a:pt x="2594686" y="4071686"/>
                </a:cubicBezTo>
                <a:cubicBezTo>
                  <a:pt x="2557539" y="4122169"/>
                  <a:pt x="2488006" y="4135504"/>
                  <a:pt x="2430856" y="4146934"/>
                </a:cubicBezTo>
                <a:cubicBezTo>
                  <a:pt x="2329891" y="4167888"/>
                  <a:pt x="2274646" y="4165031"/>
                  <a:pt x="2249881" y="4065971"/>
                </a:cubicBezTo>
                <a:cubicBezTo>
                  <a:pt x="2236546" y="4013584"/>
                  <a:pt x="2243213" y="3938336"/>
                  <a:pt x="2214638" y="3892616"/>
                </a:cubicBezTo>
                <a:cubicBezTo>
                  <a:pt x="2189873" y="3852611"/>
                  <a:pt x="2141296" y="3826894"/>
                  <a:pt x="2115578" y="3781173"/>
                </a:cubicBezTo>
                <a:cubicBezTo>
                  <a:pt x="2102243" y="3758313"/>
                  <a:pt x="2018423" y="3703069"/>
                  <a:pt x="2004136" y="3696401"/>
                </a:cubicBezTo>
                <a:cubicBezTo>
                  <a:pt x="1952701" y="3669731"/>
                  <a:pt x="1927936" y="3574481"/>
                  <a:pt x="1906028" y="3565909"/>
                </a:cubicBezTo>
                <a:cubicBezTo>
                  <a:pt x="1876501" y="3554479"/>
                  <a:pt x="1878406" y="3544954"/>
                  <a:pt x="1852688" y="3522094"/>
                </a:cubicBezTo>
                <a:cubicBezTo>
                  <a:pt x="1797443" y="3473516"/>
                  <a:pt x="1422158" y="3331594"/>
                  <a:pt x="1346911" y="3275396"/>
                </a:cubicBezTo>
                <a:cubicBezTo>
                  <a:pt x="1122121" y="3110613"/>
                  <a:pt x="854468" y="3006791"/>
                  <a:pt x="571576" y="3048701"/>
                </a:cubicBezTo>
                <a:cubicBezTo>
                  <a:pt x="501091" y="3059179"/>
                  <a:pt x="426796" y="3073466"/>
                  <a:pt x="367741" y="3115376"/>
                </a:cubicBezTo>
                <a:cubicBezTo>
                  <a:pt x="340118" y="3135379"/>
                  <a:pt x="458228" y="3273491"/>
                  <a:pt x="530618" y="3360169"/>
                </a:cubicBezTo>
                <a:cubicBezTo>
                  <a:pt x="550621" y="3383981"/>
                  <a:pt x="625868" y="3449704"/>
                  <a:pt x="643013" y="3478279"/>
                </a:cubicBezTo>
                <a:cubicBezTo>
                  <a:pt x="651586" y="3492566"/>
                  <a:pt x="1137361" y="3811654"/>
                  <a:pt x="1239278" y="3866898"/>
                </a:cubicBezTo>
                <a:cubicBezTo>
                  <a:pt x="1332623" y="3916429"/>
                  <a:pt x="1394536" y="3985009"/>
                  <a:pt x="1444066" y="4082163"/>
                </a:cubicBezTo>
                <a:cubicBezTo>
                  <a:pt x="1384058" y="4092641"/>
                  <a:pt x="1332623" y="4065019"/>
                  <a:pt x="1309763" y="4032634"/>
                </a:cubicBezTo>
                <a:cubicBezTo>
                  <a:pt x="1220228" y="3902141"/>
                  <a:pt x="1072591" y="3899284"/>
                  <a:pt x="950671" y="3823084"/>
                </a:cubicBezTo>
                <a:cubicBezTo>
                  <a:pt x="924953" y="3806891"/>
                  <a:pt x="731596" y="3693544"/>
                  <a:pt x="654443" y="3670684"/>
                </a:cubicBezTo>
                <a:cubicBezTo>
                  <a:pt x="589673" y="3651634"/>
                  <a:pt x="399173" y="3400173"/>
                  <a:pt x="389648" y="3365884"/>
                </a:cubicBezTo>
                <a:cubicBezTo>
                  <a:pt x="364883" y="3280159"/>
                  <a:pt x="209626" y="3184909"/>
                  <a:pt x="179146" y="3206816"/>
                </a:cubicBezTo>
                <a:cubicBezTo>
                  <a:pt x="138188" y="3235391"/>
                  <a:pt x="111518" y="3290636"/>
                  <a:pt x="92468" y="3335404"/>
                </a:cubicBezTo>
                <a:cubicBezTo>
                  <a:pt x="46748" y="3441131"/>
                  <a:pt x="1981" y="3620201"/>
                  <a:pt x="76" y="3733548"/>
                </a:cubicBezTo>
                <a:cubicBezTo>
                  <a:pt x="-1829" y="3844991"/>
                  <a:pt x="32461" y="3943098"/>
                  <a:pt x="70561" y="4045969"/>
                </a:cubicBezTo>
                <a:cubicBezTo>
                  <a:pt x="169621" y="4305049"/>
                  <a:pt x="382981" y="4460306"/>
                  <a:pt x="612533" y="4597466"/>
                </a:cubicBezTo>
                <a:cubicBezTo>
                  <a:pt x="739216" y="4673666"/>
                  <a:pt x="863041" y="4764154"/>
                  <a:pt x="999248" y="4822256"/>
                </a:cubicBezTo>
                <a:cubicBezTo>
                  <a:pt x="1122121" y="4874643"/>
                  <a:pt x="1252613" y="4861309"/>
                  <a:pt x="1383106" y="4886074"/>
                </a:cubicBezTo>
                <a:cubicBezTo>
                  <a:pt x="1627898" y="4932746"/>
                  <a:pt x="1868881" y="5007993"/>
                  <a:pt x="2123198" y="4992754"/>
                </a:cubicBezTo>
                <a:cubicBezTo>
                  <a:pt x="2241308" y="4986086"/>
                  <a:pt x="2394661" y="4961321"/>
                  <a:pt x="2486101" y="4878454"/>
                </a:cubicBezTo>
                <a:cubicBezTo>
                  <a:pt x="2579446" y="4793681"/>
                  <a:pt x="2625166" y="4714624"/>
                  <a:pt x="2767089" y="4692716"/>
                </a:cubicBezTo>
                <a:cubicBezTo>
                  <a:pt x="2884246" y="4674619"/>
                  <a:pt x="2844241" y="4728911"/>
                  <a:pt x="2921393" y="4774631"/>
                </a:cubicBezTo>
                <a:cubicBezTo>
                  <a:pt x="2974733" y="4806064"/>
                  <a:pt x="2989973" y="4765106"/>
                  <a:pt x="3016643" y="4722244"/>
                </a:cubicBezTo>
                <a:cubicBezTo>
                  <a:pt x="3049028" y="4672714"/>
                  <a:pt x="3071889" y="4602229"/>
                  <a:pt x="3129991" y="4573654"/>
                </a:cubicBezTo>
                <a:cubicBezTo>
                  <a:pt x="3164281" y="4556509"/>
                  <a:pt x="3197618" y="4564129"/>
                  <a:pt x="3229051" y="4540316"/>
                </a:cubicBezTo>
                <a:cubicBezTo>
                  <a:pt x="3276676" y="4503169"/>
                  <a:pt x="3317633" y="4423159"/>
                  <a:pt x="3361448" y="4378391"/>
                </a:cubicBezTo>
                <a:cubicBezTo>
                  <a:pt x="3401453" y="4338386"/>
                  <a:pt x="3587191" y="4054541"/>
                  <a:pt x="3689108" y="3967863"/>
                </a:cubicBezTo>
                <a:cubicBezTo>
                  <a:pt x="3787216" y="3884044"/>
                  <a:pt x="3855796" y="3809748"/>
                  <a:pt x="3940568" y="3712594"/>
                </a:cubicBezTo>
                <a:cubicBezTo>
                  <a:pt x="4008196" y="3634488"/>
                  <a:pt x="4044391" y="3495423"/>
                  <a:pt x="4123448" y="3429701"/>
                </a:cubicBezTo>
                <a:cubicBezTo>
                  <a:pt x="4172978" y="3387791"/>
                  <a:pt x="4211078" y="3390648"/>
                  <a:pt x="4269181" y="3398269"/>
                </a:cubicBezTo>
                <a:cubicBezTo>
                  <a:pt x="4292993" y="3401126"/>
                  <a:pt x="4446346" y="3439226"/>
                  <a:pt x="4461586" y="3459229"/>
                </a:cubicBezTo>
                <a:cubicBezTo>
                  <a:pt x="4471111" y="3472563"/>
                  <a:pt x="4400626" y="3556384"/>
                  <a:pt x="4395864" y="3577338"/>
                </a:cubicBezTo>
                <a:cubicBezTo>
                  <a:pt x="4379671" y="3648776"/>
                  <a:pt x="4354906" y="3701163"/>
                  <a:pt x="4316806" y="3764981"/>
                </a:cubicBezTo>
                <a:cubicBezTo>
                  <a:pt x="4246321" y="3884044"/>
                  <a:pt x="4160596" y="3993581"/>
                  <a:pt x="4083443" y="4108834"/>
                </a:cubicBezTo>
                <a:cubicBezTo>
                  <a:pt x="4042486" y="4169794"/>
                  <a:pt x="4005339" y="4232659"/>
                  <a:pt x="3972001" y="4298381"/>
                </a:cubicBezTo>
                <a:cubicBezTo>
                  <a:pt x="3938664" y="4362199"/>
                  <a:pt x="3952951" y="4387916"/>
                  <a:pt x="3939616" y="4451734"/>
                </a:cubicBezTo>
                <a:cubicBezTo>
                  <a:pt x="3920566" y="4550794"/>
                  <a:pt x="3792931" y="4678429"/>
                  <a:pt x="3722446" y="4751771"/>
                </a:cubicBezTo>
                <a:cubicBezTo>
                  <a:pt x="3663391" y="4813684"/>
                  <a:pt x="3600526" y="4813684"/>
                  <a:pt x="3530993" y="4850831"/>
                </a:cubicBezTo>
                <a:cubicBezTo>
                  <a:pt x="3421456" y="4909886"/>
                  <a:pt x="3320491" y="4967989"/>
                  <a:pt x="3199523" y="5004184"/>
                </a:cubicBezTo>
                <a:cubicBezTo>
                  <a:pt x="3134753" y="5024186"/>
                  <a:pt x="3161423" y="5019424"/>
                  <a:pt x="3094748" y="5011804"/>
                </a:cubicBezTo>
                <a:cubicBezTo>
                  <a:pt x="3055696" y="5007041"/>
                  <a:pt x="2969018" y="5005136"/>
                  <a:pt x="2929014" y="5021329"/>
                </a:cubicBezTo>
                <a:cubicBezTo>
                  <a:pt x="2895676" y="5034664"/>
                  <a:pt x="2826143" y="5104196"/>
                  <a:pt x="2810903" y="5128009"/>
                </a:cubicBezTo>
                <a:cubicBezTo>
                  <a:pt x="2787091" y="5164204"/>
                  <a:pt x="2776614" y="5182301"/>
                  <a:pt x="2805189" y="5228021"/>
                </a:cubicBezTo>
                <a:cubicBezTo>
                  <a:pt x="2861386" y="5315651"/>
                  <a:pt x="3057601" y="5327081"/>
                  <a:pt x="3147136" y="5322318"/>
                </a:cubicBezTo>
                <a:cubicBezTo>
                  <a:pt x="3169996" y="5321366"/>
                  <a:pt x="3262389" y="5296601"/>
                  <a:pt x="3272866" y="5292791"/>
                </a:cubicBezTo>
                <a:cubicBezTo>
                  <a:pt x="3326206" y="5275646"/>
                  <a:pt x="3374783" y="5268979"/>
                  <a:pt x="3427171" y="5245166"/>
                </a:cubicBezTo>
                <a:cubicBezTo>
                  <a:pt x="3479558" y="5221354"/>
                  <a:pt x="3682441" y="5105149"/>
                  <a:pt x="3682441" y="5102291"/>
                </a:cubicBezTo>
                <a:cubicBezTo>
                  <a:pt x="3681489" y="5084193"/>
                  <a:pt x="3763403" y="5021329"/>
                  <a:pt x="3844366" y="4960368"/>
                </a:cubicBezTo>
                <a:cubicBezTo>
                  <a:pt x="3843414" y="4959416"/>
                  <a:pt x="3842461" y="4959416"/>
                  <a:pt x="3841508" y="4958464"/>
                </a:cubicBezTo>
                <a:cubicBezTo>
                  <a:pt x="3876751" y="4919411"/>
                  <a:pt x="3916756" y="4886074"/>
                  <a:pt x="3959618" y="4857499"/>
                </a:cubicBezTo>
                <a:cubicBezTo>
                  <a:pt x="4012006" y="4822256"/>
                  <a:pt x="4055821" y="4778441"/>
                  <a:pt x="4084396" y="4720339"/>
                </a:cubicBezTo>
                <a:cubicBezTo>
                  <a:pt x="4098683" y="4691764"/>
                  <a:pt x="4106303" y="4661284"/>
                  <a:pt x="4116781" y="4630804"/>
                </a:cubicBezTo>
                <a:cubicBezTo>
                  <a:pt x="4135831" y="4576511"/>
                  <a:pt x="4152023" y="4520314"/>
                  <a:pt x="4184408" y="4472689"/>
                </a:cubicBezTo>
                <a:cubicBezTo>
                  <a:pt x="4194886" y="4457449"/>
                  <a:pt x="4243464" y="4409824"/>
                  <a:pt x="4246321" y="4396489"/>
                </a:cubicBezTo>
                <a:cubicBezTo>
                  <a:pt x="4260609" y="4332671"/>
                  <a:pt x="4283468" y="4272664"/>
                  <a:pt x="4310139" y="4212656"/>
                </a:cubicBezTo>
                <a:cubicBezTo>
                  <a:pt x="4327284" y="4173604"/>
                  <a:pt x="4416818" y="4002154"/>
                  <a:pt x="4446346" y="3955481"/>
                </a:cubicBezTo>
                <a:cubicBezTo>
                  <a:pt x="4469206" y="3919286"/>
                  <a:pt x="4531118" y="3882138"/>
                  <a:pt x="4551121" y="3844038"/>
                </a:cubicBezTo>
                <a:cubicBezTo>
                  <a:pt x="4566361" y="3814511"/>
                  <a:pt x="4583506" y="3784984"/>
                  <a:pt x="4599699" y="3756409"/>
                </a:cubicBezTo>
                <a:cubicBezTo>
                  <a:pt x="4631131" y="3700211"/>
                  <a:pt x="4678756" y="3505901"/>
                  <a:pt x="4687328" y="3507806"/>
                </a:cubicBezTo>
                <a:cubicBezTo>
                  <a:pt x="4727334" y="3515426"/>
                  <a:pt x="4884496" y="3512569"/>
                  <a:pt x="4888306" y="3526856"/>
                </a:cubicBezTo>
                <a:cubicBezTo>
                  <a:pt x="4895926" y="3556384"/>
                  <a:pt x="4904498" y="3585911"/>
                  <a:pt x="4910214" y="3616391"/>
                </a:cubicBezTo>
                <a:cubicBezTo>
                  <a:pt x="4924501" y="3688781"/>
                  <a:pt x="4900689" y="3761171"/>
                  <a:pt x="4897831" y="3832609"/>
                </a:cubicBezTo>
                <a:cubicBezTo>
                  <a:pt x="4895926" y="3872613"/>
                  <a:pt x="4887353" y="3912619"/>
                  <a:pt x="4875923" y="3951671"/>
                </a:cubicBezTo>
                <a:cubicBezTo>
                  <a:pt x="4872114" y="3965006"/>
                  <a:pt x="4768291" y="4189796"/>
                  <a:pt x="4757814" y="4226944"/>
                </a:cubicBezTo>
                <a:cubicBezTo>
                  <a:pt x="4750193" y="4256471"/>
                  <a:pt x="4692091" y="4434589"/>
                  <a:pt x="4683518" y="4464116"/>
                </a:cubicBezTo>
                <a:cubicBezTo>
                  <a:pt x="4676851" y="4488881"/>
                  <a:pt x="4631131" y="4575559"/>
                  <a:pt x="4626368" y="4585084"/>
                </a:cubicBezTo>
                <a:cubicBezTo>
                  <a:pt x="4618749" y="4600324"/>
                  <a:pt x="4605414" y="4610801"/>
                  <a:pt x="4593031" y="4617469"/>
                </a:cubicBezTo>
                <a:cubicBezTo>
                  <a:pt x="4578743" y="4626041"/>
                  <a:pt x="4572076" y="4636519"/>
                  <a:pt x="4569218" y="4649854"/>
                </a:cubicBezTo>
                <a:cubicBezTo>
                  <a:pt x="4560646" y="4693669"/>
                  <a:pt x="4537786" y="4727006"/>
                  <a:pt x="4502543" y="4752724"/>
                </a:cubicBezTo>
                <a:cubicBezTo>
                  <a:pt x="4471111" y="4775584"/>
                  <a:pt x="4342524" y="4837496"/>
                  <a:pt x="4314901" y="4855594"/>
                </a:cubicBezTo>
                <a:cubicBezTo>
                  <a:pt x="4292993" y="4869881"/>
                  <a:pt x="4240606" y="4903218"/>
                  <a:pt x="4234891" y="4903218"/>
                </a:cubicBezTo>
                <a:cubicBezTo>
                  <a:pt x="4189171" y="4903218"/>
                  <a:pt x="4146308" y="4916554"/>
                  <a:pt x="4103446" y="4929889"/>
                </a:cubicBezTo>
                <a:cubicBezTo>
                  <a:pt x="4064393" y="4941318"/>
                  <a:pt x="4027246" y="4956559"/>
                  <a:pt x="3986289" y="4964179"/>
                </a:cubicBezTo>
                <a:cubicBezTo>
                  <a:pt x="3955808" y="4969893"/>
                  <a:pt x="3926281" y="4969893"/>
                  <a:pt x="3895801" y="4969893"/>
                </a:cubicBezTo>
                <a:cubicBezTo>
                  <a:pt x="3883418" y="4978466"/>
                  <a:pt x="3869131" y="4988943"/>
                  <a:pt x="3852939" y="5000374"/>
                </a:cubicBezTo>
                <a:cubicBezTo>
                  <a:pt x="3797693" y="5039426"/>
                  <a:pt x="3743401" y="5077526"/>
                  <a:pt x="3711968" y="5095624"/>
                </a:cubicBezTo>
                <a:cubicBezTo>
                  <a:pt x="3647198" y="5221354"/>
                  <a:pt x="3817696" y="5229926"/>
                  <a:pt x="3903421" y="5229926"/>
                </a:cubicBezTo>
                <a:cubicBezTo>
                  <a:pt x="4036771" y="5229926"/>
                  <a:pt x="4159643" y="5180396"/>
                  <a:pt x="4274896" y="5115626"/>
                </a:cubicBezTo>
                <a:cubicBezTo>
                  <a:pt x="4698759" y="4878454"/>
                  <a:pt x="4672089" y="5031806"/>
                  <a:pt x="4847349" y="4687954"/>
                </a:cubicBezTo>
                <a:cubicBezTo>
                  <a:pt x="4897831" y="4588894"/>
                  <a:pt x="4954028" y="4542221"/>
                  <a:pt x="4971173" y="4426969"/>
                </a:cubicBezTo>
                <a:cubicBezTo>
                  <a:pt x="4989271" y="4296476"/>
                  <a:pt x="5062614" y="4167888"/>
                  <a:pt x="5091189" y="4039301"/>
                </a:cubicBezTo>
                <a:cubicBezTo>
                  <a:pt x="5108334" y="3960244"/>
                  <a:pt x="5122621" y="3881186"/>
                  <a:pt x="5133098" y="3801176"/>
                </a:cubicBezTo>
                <a:cubicBezTo>
                  <a:pt x="5136909" y="3771648"/>
                  <a:pt x="5129289" y="3715451"/>
                  <a:pt x="5131194" y="3670684"/>
                </a:cubicBezTo>
                <a:cubicBezTo>
                  <a:pt x="5131194" y="3670684"/>
                  <a:pt x="5131194" y="3670684"/>
                  <a:pt x="5131194" y="3670684"/>
                </a:cubicBezTo>
                <a:cubicBezTo>
                  <a:pt x="5116906" y="3665921"/>
                  <a:pt x="5154053" y="3524951"/>
                  <a:pt x="5146434" y="3515426"/>
                </a:cubicBezTo>
                <a:cubicBezTo>
                  <a:pt x="5137861" y="3504948"/>
                  <a:pt x="5141671" y="3484946"/>
                  <a:pt x="5137861" y="3469706"/>
                </a:cubicBezTo>
                <a:cubicBezTo>
                  <a:pt x="5134051" y="3456371"/>
                  <a:pt x="5143576" y="3452561"/>
                  <a:pt x="5151196" y="3452561"/>
                </a:cubicBezTo>
                <a:cubicBezTo>
                  <a:pt x="5172151" y="3452561"/>
                  <a:pt x="5414086" y="3395411"/>
                  <a:pt x="5475998" y="3348738"/>
                </a:cubicBezTo>
                <a:cubicBezTo>
                  <a:pt x="5492191" y="3336356"/>
                  <a:pt x="5511241" y="3344929"/>
                  <a:pt x="5528386" y="3328736"/>
                </a:cubicBezTo>
                <a:cubicBezTo>
                  <a:pt x="5530291" y="3326831"/>
                  <a:pt x="5543626" y="3367788"/>
                  <a:pt x="5545531" y="3380171"/>
                </a:cubicBezTo>
                <a:cubicBezTo>
                  <a:pt x="5558866" y="3444941"/>
                  <a:pt x="5536959" y="3481136"/>
                  <a:pt x="5544578" y="3548763"/>
                </a:cubicBezTo>
                <a:cubicBezTo>
                  <a:pt x="5550294" y="3598294"/>
                  <a:pt x="5565534" y="3724976"/>
                  <a:pt x="5547436" y="3760219"/>
                </a:cubicBezTo>
                <a:cubicBezTo>
                  <a:pt x="5546484" y="3763076"/>
                  <a:pt x="5545531" y="3764981"/>
                  <a:pt x="5543626" y="3766886"/>
                </a:cubicBezTo>
                <a:cubicBezTo>
                  <a:pt x="5516003" y="3816416"/>
                  <a:pt x="5505526" y="3861184"/>
                  <a:pt x="5473141" y="3907856"/>
                </a:cubicBezTo>
                <a:cubicBezTo>
                  <a:pt x="5437898" y="3958338"/>
                  <a:pt x="5361698" y="4147886"/>
                  <a:pt x="5356936" y="4209799"/>
                </a:cubicBezTo>
                <a:cubicBezTo>
                  <a:pt x="5352173" y="4262186"/>
                  <a:pt x="5321694" y="4309811"/>
                  <a:pt x="5315978" y="4363151"/>
                </a:cubicBezTo>
                <a:cubicBezTo>
                  <a:pt x="5309311" y="4424111"/>
                  <a:pt x="5320741" y="4488881"/>
                  <a:pt x="5310264" y="4549841"/>
                </a:cubicBezTo>
                <a:cubicBezTo>
                  <a:pt x="5295976" y="4628899"/>
                  <a:pt x="5146434" y="4705099"/>
                  <a:pt x="5076901" y="4748914"/>
                </a:cubicBezTo>
                <a:cubicBezTo>
                  <a:pt x="5043564" y="4769869"/>
                  <a:pt x="5175009" y="4790824"/>
                  <a:pt x="4969269" y="4769869"/>
                </a:cubicBezTo>
                <a:cubicBezTo>
                  <a:pt x="4912119" y="4764154"/>
                  <a:pt x="4969269" y="4763201"/>
                  <a:pt x="4930216" y="4806064"/>
                </a:cubicBezTo>
                <a:cubicBezTo>
                  <a:pt x="4850206" y="4891789"/>
                  <a:pt x="4852111" y="4974656"/>
                  <a:pt x="4953076" y="5026091"/>
                </a:cubicBezTo>
                <a:cubicBezTo>
                  <a:pt x="5091189" y="5095624"/>
                  <a:pt x="5153101" y="5022281"/>
                  <a:pt x="5253114" y="4922268"/>
                </a:cubicBezTo>
                <a:cubicBezTo>
                  <a:pt x="5327409" y="4848926"/>
                  <a:pt x="5337886" y="4789871"/>
                  <a:pt x="5423611" y="4731769"/>
                </a:cubicBezTo>
                <a:cubicBezTo>
                  <a:pt x="5507431" y="4675571"/>
                  <a:pt x="5562676" y="4353626"/>
                  <a:pt x="5579821" y="4297429"/>
                </a:cubicBezTo>
                <a:cubicBezTo>
                  <a:pt x="5595061" y="4249804"/>
                  <a:pt x="5631256" y="4211704"/>
                  <a:pt x="5648401" y="4164079"/>
                </a:cubicBezTo>
                <a:cubicBezTo>
                  <a:pt x="5667451" y="4111691"/>
                  <a:pt x="5668403" y="3943098"/>
                  <a:pt x="5690311" y="3908809"/>
                </a:cubicBezTo>
                <a:cubicBezTo>
                  <a:pt x="5727459" y="3849754"/>
                  <a:pt x="5736031" y="3804986"/>
                  <a:pt x="5760796" y="3781173"/>
                </a:cubicBezTo>
                <a:cubicBezTo>
                  <a:pt x="5764606" y="3722119"/>
                  <a:pt x="5767464" y="3662111"/>
                  <a:pt x="5773178" y="3603056"/>
                </a:cubicBezTo>
                <a:cubicBezTo>
                  <a:pt x="5777941" y="3554479"/>
                  <a:pt x="5754128" y="3348738"/>
                  <a:pt x="5753176" y="3342071"/>
                </a:cubicBezTo>
                <a:cubicBezTo>
                  <a:pt x="5751271" y="3325879"/>
                  <a:pt x="5735078" y="3315401"/>
                  <a:pt x="5745556" y="3294446"/>
                </a:cubicBezTo>
                <a:cubicBezTo>
                  <a:pt x="5758891" y="3268729"/>
                  <a:pt x="5834139" y="3252536"/>
                  <a:pt x="5856998" y="3245869"/>
                </a:cubicBezTo>
                <a:cubicBezTo>
                  <a:pt x="5905576" y="3232534"/>
                  <a:pt x="5915101" y="3238248"/>
                  <a:pt x="5929389" y="3307781"/>
                </a:cubicBezTo>
                <a:cubicBezTo>
                  <a:pt x="5949391" y="3405888"/>
                  <a:pt x="5985586" y="3497329"/>
                  <a:pt x="6007494" y="3593531"/>
                </a:cubicBezTo>
                <a:cubicBezTo>
                  <a:pt x="6024639" y="3670684"/>
                  <a:pt x="6055119" y="3742121"/>
                  <a:pt x="6060834" y="3824988"/>
                </a:cubicBezTo>
                <a:cubicBezTo>
                  <a:pt x="6060834" y="3828798"/>
                  <a:pt x="6075121" y="3892616"/>
                  <a:pt x="6089409" y="3939288"/>
                </a:cubicBezTo>
                <a:cubicBezTo>
                  <a:pt x="6112269" y="4014536"/>
                  <a:pt x="6189421" y="4101213"/>
                  <a:pt x="6239903" y="4161221"/>
                </a:cubicBezTo>
                <a:cubicBezTo>
                  <a:pt x="6375159" y="4323146"/>
                  <a:pt x="6587566" y="4408871"/>
                  <a:pt x="6718059" y="4583179"/>
                </a:cubicBezTo>
                <a:cubicBezTo>
                  <a:pt x="6754253" y="4631756"/>
                  <a:pt x="6777114" y="4657474"/>
                  <a:pt x="6768541" y="4708909"/>
                </a:cubicBezTo>
                <a:cubicBezTo>
                  <a:pt x="6762826" y="4745104"/>
                  <a:pt x="6719964" y="4759391"/>
                  <a:pt x="6747586" y="4807969"/>
                </a:cubicBezTo>
                <a:cubicBezTo>
                  <a:pt x="6790448" y="4886074"/>
                  <a:pt x="6872364" y="4823209"/>
                  <a:pt x="6914273" y="4783204"/>
                </a:cubicBezTo>
                <a:cubicBezTo>
                  <a:pt x="7076198" y="4626041"/>
                  <a:pt x="6932371" y="4463164"/>
                  <a:pt x="6785686" y="4360294"/>
                </a:cubicBezTo>
                <a:cubicBezTo>
                  <a:pt x="6681864" y="4286951"/>
                  <a:pt x="6688531" y="4151696"/>
                  <a:pt x="6589471" y="4082163"/>
                </a:cubicBezTo>
                <a:cubicBezTo>
                  <a:pt x="6543751" y="4049779"/>
                  <a:pt x="6323723" y="3997391"/>
                  <a:pt x="6362776" y="3910713"/>
                </a:cubicBezTo>
                <a:cubicBezTo>
                  <a:pt x="6366586" y="3903094"/>
                  <a:pt x="6241809" y="3569719"/>
                  <a:pt x="6211328" y="3488756"/>
                </a:cubicBezTo>
                <a:cubicBezTo>
                  <a:pt x="6197041" y="3449704"/>
                  <a:pt x="6095123" y="3197291"/>
                  <a:pt x="6133223" y="3172526"/>
                </a:cubicBezTo>
                <a:cubicBezTo>
                  <a:pt x="6145606" y="3163954"/>
                  <a:pt x="6275146" y="3203006"/>
                  <a:pt x="6298959" y="3203006"/>
                </a:cubicBezTo>
                <a:cubicBezTo>
                  <a:pt x="6336106" y="3203006"/>
                  <a:pt x="6493269" y="3162048"/>
                  <a:pt x="6556134" y="3181098"/>
                </a:cubicBezTo>
                <a:cubicBezTo>
                  <a:pt x="6619951" y="3200148"/>
                  <a:pt x="6622809" y="3207769"/>
                  <a:pt x="6690436" y="3202054"/>
                </a:cubicBezTo>
                <a:cubicBezTo>
                  <a:pt x="6749491" y="3197291"/>
                  <a:pt x="6817119" y="3115376"/>
                  <a:pt x="6873316" y="3123948"/>
                </a:cubicBezTo>
                <a:cubicBezTo>
                  <a:pt x="6930466" y="3132521"/>
                  <a:pt x="6988569" y="3184909"/>
                  <a:pt x="7047623" y="3198244"/>
                </a:cubicBezTo>
                <a:cubicBezTo>
                  <a:pt x="7182878" y="3226819"/>
                  <a:pt x="7200023" y="3080134"/>
                  <a:pt x="7312419" y="3067751"/>
                </a:cubicBezTo>
                <a:cubicBezTo>
                  <a:pt x="7401953" y="3058226"/>
                  <a:pt x="7471486" y="3163001"/>
                  <a:pt x="7574356" y="3143951"/>
                </a:cubicBezTo>
                <a:cubicBezTo>
                  <a:pt x="7650556" y="3129663"/>
                  <a:pt x="7681036" y="3027746"/>
                  <a:pt x="7757236" y="3040129"/>
                </a:cubicBezTo>
                <a:cubicBezTo>
                  <a:pt x="7844866" y="3054416"/>
                  <a:pt x="7919161" y="3167763"/>
                  <a:pt x="8015364" y="3116329"/>
                </a:cubicBezTo>
                <a:cubicBezTo>
                  <a:pt x="8053464" y="3096326"/>
                  <a:pt x="8144903" y="3013459"/>
                  <a:pt x="8202053" y="3031556"/>
                </a:cubicBezTo>
                <a:cubicBezTo>
                  <a:pt x="8243011" y="3044891"/>
                  <a:pt x="8313496" y="3066798"/>
                  <a:pt x="8333498" y="3113471"/>
                </a:cubicBezTo>
                <a:cubicBezTo>
                  <a:pt x="8347786" y="3145856"/>
                  <a:pt x="8350644" y="3220151"/>
                  <a:pt x="8347786" y="3254441"/>
                </a:cubicBezTo>
                <a:cubicBezTo>
                  <a:pt x="8339214" y="3363026"/>
                  <a:pt x="8356359" y="3472563"/>
                  <a:pt x="8360169" y="3581148"/>
                </a:cubicBezTo>
                <a:cubicBezTo>
                  <a:pt x="8365884" y="3745931"/>
                  <a:pt x="8325878" y="3894521"/>
                  <a:pt x="8481136" y="4000248"/>
                </a:cubicBezTo>
                <a:cubicBezTo>
                  <a:pt x="8577338" y="4065019"/>
                  <a:pt x="8681161" y="4069781"/>
                  <a:pt x="8793556" y="4065019"/>
                </a:cubicBezTo>
                <a:cubicBezTo>
                  <a:pt x="8871661" y="4061209"/>
                  <a:pt x="8970721" y="4042159"/>
                  <a:pt x="9041206" y="4005963"/>
                </a:cubicBezTo>
                <a:cubicBezTo>
                  <a:pt x="9084069" y="3983104"/>
                  <a:pt x="9102166" y="3934526"/>
                  <a:pt x="9134551" y="3901188"/>
                </a:cubicBezTo>
                <a:cubicBezTo>
                  <a:pt x="9189796" y="3843086"/>
                  <a:pt x="9197416" y="3792604"/>
                  <a:pt x="9209798" y="3704021"/>
                </a:cubicBezTo>
                <a:cubicBezTo>
                  <a:pt x="9212656" y="3684019"/>
                  <a:pt x="9230753" y="3626869"/>
                  <a:pt x="9232658" y="3619248"/>
                </a:cubicBezTo>
                <a:cubicBezTo>
                  <a:pt x="9238373" y="3597341"/>
                  <a:pt x="9228848" y="3611629"/>
                  <a:pt x="9239326" y="3593531"/>
                </a:cubicBezTo>
                <a:cubicBezTo>
                  <a:pt x="9276473" y="3530666"/>
                  <a:pt x="9393631" y="3499234"/>
                  <a:pt x="9430778" y="3427796"/>
                </a:cubicBezTo>
                <a:cubicBezTo>
                  <a:pt x="9446971" y="3396363"/>
                  <a:pt x="9468878" y="3221104"/>
                  <a:pt x="9473641" y="3175384"/>
                </a:cubicBezTo>
                <a:cubicBezTo>
                  <a:pt x="9482213" y="3082991"/>
                  <a:pt x="9497453" y="2996313"/>
                  <a:pt x="9497453" y="2900111"/>
                </a:cubicBezTo>
                <a:cubicBezTo>
                  <a:pt x="9471736" y="2842961"/>
                  <a:pt x="9499358" y="2774381"/>
                  <a:pt x="9480308" y="2719136"/>
                </a:cubicBezTo>
                <a:close/>
                <a:moveTo>
                  <a:pt x="1665046" y="2260984"/>
                </a:moveTo>
                <a:cubicBezTo>
                  <a:pt x="1771726" y="2134301"/>
                  <a:pt x="1881263" y="2186688"/>
                  <a:pt x="2052713" y="2228599"/>
                </a:cubicBezTo>
                <a:cubicBezTo>
                  <a:pt x="1892693" y="2326706"/>
                  <a:pt x="1790776" y="2315276"/>
                  <a:pt x="1665046" y="2260984"/>
                </a:cubicBezTo>
                <a:close/>
                <a:moveTo>
                  <a:pt x="3116656" y="1268478"/>
                </a:moveTo>
                <a:cubicBezTo>
                  <a:pt x="3109989" y="1239903"/>
                  <a:pt x="3101416" y="1204661"/>
                  <a:pt x="3067126" y="1141796"/>
                </a:cubicBezTo>
                <a:cubicBezTo>
                  <a:pt x="3050933" y="1113221"/>
                  <a:pt x="2974733" y="981776"/>
                  <a:pt x="2986164" y="975108"/>
                </a:cubicBezTo>
                <a:cubicBezTo>
                  <a:pt x="2999498" y="966536"/>
                  <a:pt x="3152851" y="1089408"/>
                  <a:pt x="3167139" y="1084646"/>
                </a:cubicBezTo>
                <a:cubicBezTo>
                  <a:pt x="3189046" y="1077978"/>
                  <a:pt x="3341446" y="1443738"/>
                  <a:pt x="3361448" y="1457074"/>
                </a:cubicBezTo>
                <a:cubicBezTo>
                  <a:pt x="3382403" y="1471361"/>
                  <a:pt x="3398596" y="1488506"/>
                  <a:pt x="3416693" y="1504699"/>
                </a:cubicBezTo>
                <a:cubicBezTo>
                  <a:pt x="3468128" y="1551371"/>
                  <a:pt x="3528136" y="1589471"/>
                  <a:pt x="3562426" y="1653288"/>
                </a:cubicBezTo>
                <a:cubicBezTo>
                  <a:pt x="3570046" y="1667576"/>
                  <a:pt x="3570046" y="1681863"/>
                  <a:pt x="3570998" y="1693294"/>
                </a:cubicBezTo>
                <a:cubicBezTo>
                  <a:pt x="3570998" y="1716153"/>
                  <a:pt x="3568141" y="1734251"/>
                  <a:pt x="3559568" y="1751396"/>
                </a:cubicBezTo>
                <a:cubicBezTo>
                  <a:pt x="3553853" y="1764731"/>
                  <a:pt x="3544328" y="1764731"/>
                  <a:pt x="3536708" y="1759016"/>
                </a:cubicBezTo>
                <a:cubicBezTo>
                  <a:pt x="3511943" y="1739966"/>
                  <a:pt x="3481464" y="1735203"/>
                  <a:pt x="3452889" y="1724726"/>
                </a:cubicBezTo>
                <a:cubicBezTo>
                  <a:pt x="3398596" y="1703771"/>
                  <a:pt x="3344303" y="1684721"/>
                  <a:pt x="3300489" y="1645669"/>
                </a:cubicBezTo>
                <a:cubicBezTo>
                  <a:pt x="3281439" y="1630428"/>
                  <a:pt x="3123323" y="1295149"/>
                  <a:pt x="3116656" y="1268478"/>
                </a:cubicBezTo>
                <a:close/>
                <a:moveTo>
                  <a:pt x="3577666" y="3634488"/>
                </a:moveTo>
                <a:cubicBezTo>
                  <a:pt x="3568141" y="3657348"/>
                  <a:pt x="3570046" y="3681161"/>
                  <a:pt x="3572903" y="3704021"/>
                </a:cubicBezTo>
                <a:cubicBezTo>
                  <a:pt x="3574808" y="3716404"/>
                  <a:pt x="3567189" y="3721166"/>
                  <a:pt x="3560521" y="3724976"/>
                </a:cubicBezTo>
                <a:cubicBezTo>
                  <a:pt x="3507181" y="3753551"/>
                  <a:pt x="3465271" y="3794509"/>
                  <a:pt x="3432886" y="3844038"/>
                </a:cubicBezTo>
                <a:cubicBezTo>
                  <a:pt x="3420503" y="3862136"/>
                  <a:pt x="3406216" y="3881186"/>
                  <a:pt x="3398596" y="3903094"/>
                </a:cubicBezTo>
                <a:cubicBezTo>
                  <a:pt x="3395739" y="3911666"/>
                  <a:pt x="3390023" y="3914523"/>
                  <a:pt x="3381451" y="3913571"/>
                </a:cubicBezTo>
                <a:cubicBezTo>
                  <a:pt x="3366211" y="3912619"/>
                  <a:pt x="3217621" y="3913571"/>
                  <a:pt x="3202381" y="3913571"/>
                </a:cubicBezTo>
                <a:cubicBezTo>
                  <a:pt x="3202381" y="3914523"/>
                  <a:pt x="3202381" y="3914523"/>
                  <a:pt x="3202381" y="3915476"/>
                </a:cubicBezTo>
                <a:cubicBezTo>
                  <a:pt x="3200476" y="3915476"/>
                  <a:pt x="3198571" y="3915476"/>
                  <a:pt x="3195714" y="3915476"/>
                </a:cubicBezTo>
                <a:cubicBezTo>
                  <a:pt x="3180473" y="3915476"/>
                  <a:pt x="3161423" y="3920238"/>
                  <a:pt x="3150946" y="3913571"/>
                </a:cubicBezTo>
                <a:cubicBezTo>
                  <a:pt x="3139516" y="3905951"/>
                  <a:pt x="3151898" y="3885948"/>
                  <a:pt x="3148089" y="3870709"/>
                </a:cubicBezTo>
                <a:cubicBezTo>
                  <a:pt x="3144278" y="3851659"/>
                  <a:pt x="3140468" y="3833561"/>
                  <a:pt x="3135706" y="3814511"/>
                </a:cubicBezTo>
                <a:cubicBezTo>
                  <a:pt x="3128086" y="3783079"/>
                  <a:pt x="3257626" y="3752598"/>
                  <a:pt x="3273818" y="3722119"/>
                </a:cubicBezTo>
                <a:cubicBezTo>
                  <a:pt x="3276676" y="3716404"/>
                  <a:pt x="3280486" y="3709736"/>
                  <a:pt x="3288106" y="3709736"/>
                </a:cubicBezTo>
                <a:cubicBezTo>
                  <a:pt x="3335731" y="3707831"/>
                  <a:pt x="3363353" y="3672588"/>
                  <a:pt x="3392881" y="3642109"/>
                </a:cubicBezTo>
                <a:cubicBezTo>
                  <a:pt x="3401453" y="3632584"/>
                  <a:pt x="3405264" y="3630679"/>
                  <a:pt x="3419551" y="3635441"/>
                </a:cubicBezTo>
                <a:cubicBezTo>
                  <a:pt x="3452889" y="3646871"/>
                  <a:pt x="3488131" y="3644966"/>
                  <a:pt x="3521468" y="3633536"/>
                </a:cubicBezTo>
                <a:cubicBezTo>
                  <a:pt x="3534803" y="3628773"/>
                  <a:pt x="3548139" y="3623059"/>
                  <a:pt x="3562426" y="3620201"/>
                </a:cubicBezTo>
                <a:cubicBezTo>
                  <a:pt x="3578618" y="3617344"/>
                  <a:pt x="3581476" y="3624963"/>
                  <a:pt x="3577666" y="3634488"/>
                </a:cubicBezTo>
                <a:close/>
                <a:moveTo>
                  <a:pt x="3518611" y="3183956"/>
                </a:moveTo>
                <a:cubicBezTo>
                  <a:pt x="3500514" y="3178241"/>
                  <a:pt x="3480511" y="3174431"/>
                  <a:pt x="3460508" y="3170621"/>
                </a:cubicBezTo>
                <a:cubicBezTo>
                  <a:pt x="3392881" y="3160144"/>
                  <a:pt x="3326206" y="3153476"/>
                  <a:pt x="3257626" y="3149666"/>
                </a:cubicBezTo>
                <a:cubicBezTo>
                  <a:pt x="3221431" y="3147761"/>
                  <a:pt x="3182378" y="3142046"/>
                  <a:pt x="3157614" y="3108709"/>
                </a:cubicBezTo>
                <a:cubicBezTo>
                  <a:pt x="3151898" y="3101088"/>
                  <a:pt x="3142373" y="3097279"/>
                  <a:pt x="3130943" y="3095373"/>
                </a:cubicBezTo>
                <a:cubicBezTo>
                  <a:pt x="3074746" y="3085848"/>
                  <a:pt x="3018548" y="3075371"/>
                  <a:pt x="2963303" y="3062988"/>
                </a:cubicBezTo>
                <a:cubicBezTo>
                  <a:pt x="2936633" y="3057273"/>
                  <a:pt x="2914726" y="3041081"/>
                  <a:pt x="2896628" y="3020126"/>
                </a:cubicBezTo>
                <a:cubicBezTo>
                  <a:pt x="2884246" y="3005838"/>
                  <a:pt x="2894723" y="2979169"/>
                  <a:pt x="2905201" y="2960119"/>
                </a:cubicBezTo>
                <a:cubicBezTo>
                  <a:pt x="2924251" y="2926781"/>
                  <a:pt x="2960446" y="2920113"/>
                  <a:pt x="2989973" y="2903921"/>
                </a:cubicBezTo>
                <a:cubicBezTo>
                  <a:pt x="2993783" y="2902016"/>
                  <a:pt x="2995689" y="2898206"/>
                  <a:pt x="2999498" y="2897254"/>
                </a:cubicBezTo>
                <a:cubicBezTo>
                  <a:pt x="3001403" y="2896301"/>
                  <a:pt x="3005214" y="2896301"/>
                  <a:pt x="3008071" y="2897254"/>
                </a:cubicBezTo>
                <a:cubicBezTo>
                  <a:pt x="3012833" y="2900111"/>
                  <a:pt x="3008071" y="2902016"/>
                  <a:pt x="3008071" y="2904873"/>
                </a:cubicBezTo>
                <a:cubicBezTo>
                  <a:pt x="3004261" y="2923923"/>
                  <a:pt x="2989973" y="2937259"/>
                  <a:pt x="2983306" y="2955356"/>
                </a:cubicBezTo>
                <a:cubicBezTo>
                  <a:pt x="2968066" y="2998219"/>
                  <a:pt x="2980448" y="3016316"/>
                  <a:pt x="3028073" y="3011554"/>
                </a:cubicBezTo>
                <a:cubicBezTo>
                  <a:pt x="3063316" y="3007744"/>
                  <a:pt x="3098558" y="3000123"/>
                  <a:pt x="3128086" y="2978216"/>
                </a:cubicBezTo>
                <a:cubicBezTo>
                  <a:pt x="3151898" y="2961071"/>
                  <a:pt x="3173806" y="2971548"/>
                  <a:pt x="3193808" y="2980121"/>
                </a:cubicBezTo>
                <a:cubicBezTo>
                  <a:pt x="3219526" y="2990598"/>
                  <a:pt x="3246196" y="2995361"/>
                  <a:pt x="3270961" y="3007744"/>
                </a:cubicBezTo>
                <a:cubicBezTo>
                  <a:pt x="3306203" y="3024888"/>
                  <a:pt x="3342398" y="3038223"/>
                  <a:pt x="3376689" y="3056321"/>
                </a:cubicBezTo>
                <a:cubicBezTo>
                  <a:pt x="3412883" y="3075371"/>
                  <a:pt x="3449078" y="3092516"/>
                  <a:pt x="3485273" y="3113471"/>
                </a:cubicBezTo>
                <a:cubicBezTo>
                  <a:pt x="3516706" y="3131569"/>
                  <a:pt x="3550043" y="3146809"/>
                  <a:pt x="3582428" y="3163954"/>
                </a:cubicBezTo>
                <a:cubicBezTo>
                  <a:pt x="3609098" y="3177288"/>
                  <a:pt x="3636721" y="3190623"/>
                  <a:pt x="3664343" y="3202054"/>
                </a:cubicBezTo>
                <a:cubicBezTo>
                  <a:pt x="3612908" y="3203006"/>
                  <a:pt x="3565283" y="3199196"/>
                  <a:pt x="3518611" y="3183956"/>
                </a:cubicBezTo>
                <a:close/>
                <a:moveTo>
                  <a:pt x="4204411" y="1726631"/>
                </a:moveTo>
                <a:cubicBezTo>
                  <a:pt x="4168216" y="1727583"/>
                  <a:pt x="4113923" y="1687578"/>
                  <a:pt x="4080586" y="1702819"/>
                </a:cubicBezTo>
                <a:cubicBezTo>
                  <a:pt x="4051058" y="1716153"/>
                  <a:pt x="4027246" y="1710438"/>
                  <a:pt x="4007243" y="1685674"/>
                </a:cubicBezTo>
                <a:cubicBezTo>
                  <a:pt x="3994861" y="1671386"/>
                  <a:pt x="3838651" y="1478028"/>
                  <a:pt x="3818648" y="1459931"/>
                </a:cubicBezTo>
                <a:cubicBezTo>
                  <a:pt x="3776739" y="1423736"/>
                  <a:pt x="3740543" y="1381826"/>
                  <a:pt x="3704348" y="1339916"/>
                </a:cubicBezTo>
                <a:cubicBezTo>
                  <a:pt x="3661486" y="1290386"/>
                  <a:pt x="3620528" y="1239903"/>
                  <a:pt x="3567189" y="1201803"/>
                </a:cubicBezTo>
                <a:cubicBezTo>
                  <a:pt x="3545281" y="1186563"/>
                  <a:pt x="3481464" y="1143701"/>
                  <a:pt x="3473843" y="1135128"/>
                </a:cubicBezTo>
                <a:cubicBezTo>
                  <a:pt x="3430028" y="1078931"/>
                  <a:pt x="3388118" y="1021781"/>
                  <a:pt x="3340493" y="968441"/>
                </a:cubicBezTo>
                <a:cubicBezTo>
                  <a:pt x="3326206" y="953201"/>
                  <a:pt x="3310966" y="937961"/>
                  <a:pt x="3295726" y="923673"/>
                </a:cubicBezTo>
                <a:cubicBezTo>
                  <a:pt x="3283343" y="912243"/>
                  <a:pt x="3219526" y="763653"/>
                  <a:pt x="3204286" y="761748"/>
                </a:cubicBezTo>
                <a:cubicBezTo>
                  <a:pt x="3154756" y="755081"/>
                  <a:pt x="3114751" y="731268"/>
                  <a:pt x="3080461" y="696026"/>
                </a:cubicBezTo>
                <a:cubicBezTo>
                  <a:pt x="3037598" y="653163"/>
                  <a:pt x="3006166" y="601728"/>
                  <a:pt x="2963303" y="558866"/>
                </a:cubicBezTo>
                <a:cubicBezTo>
                  <a:pt x="2957589" y="553151"/>
                  <a:pt x="2943301" y="548388"/>
                  <a:pt x="2947111" y="539816"/>
                </a:cubicBezTo>
                <a:cubicBezTo>
                  <a:pt x="2951873" y="528386"/>
                  <a:pt x="2965208" y="529338"/>
                  <a:pt x="2976639" y="530291"/>
                </a:cubicBezTo>
                <a:cubicBezTo>
                  <a:pt x="2979496" y="530291"/>
                  <a:pt x="2982353" y="530291"/>
                  <a:pt x="2989973" y="530291"/>
                </a:cubicBezTo>
                <a:cubicBezTo>
                  <a:pt x="2997593" y="530291"/>
                  <a:pt x="3011881" y="528386"/>
                  <a:pt x="3022358" y="538863"/>
                </a:cubicBezTo>
                <a:cubicBezTo>
                  <a:pt x="3038551" y="552198"/>
                  <a:pt x="3053791" y="547436"/>
                  <a:pt x="3069031" y="537911"/>
                </a:cubicBezTo>
                <a:cubicBezTo>
                  <a:pt x="3107131" y="516003"/>
                  <a:pt x="3149993" y="509336"/>
                  <a:pt x="3191903" y="498858"/>
                </a:cubicBezTo>
                <a:cubicBezTo>
                  <a:pt x="3245243" y="486476"/>
                  <a:pt x="3296678" y="496953"/>
                  <a:pt x="3347161" y="503621"/>
                </a:cubicBezTo>
                <a:cubicBezTo>
                  <a:pt x="3436696" y="515051"/>
                  <a:pt x="3525278" y="521718"/>
                  <a:pt x="3614814" y="521718"/>
                </a:cubicBezTo>
                <a:cubicBezTo>
                  <a:pt x="3621481" y="521718"/>
                  <a:pt x="3628148" y="522671"/>
                  <a:pt x="3631958" y="530291"/>
                </a:cubicBezTo>
                <a:cubicBezTo>
                  <a:pt x="3667201" y="589346"/>
                  <a:pt x="3712921" y="639828"/>
                  <a:pt x="3762451" y="686501"/>
                </a:cubicBezTo>
                <a:cubicBezTo>
                  <a:pt x="3780548" y="703646"/>
                  <a:pt x="3798646" y="722696"/>
                  <a:pt x="3815791" y="741746"/>
                </a:cubicBezTo>
                <a:cubicBezTo>
                  <a:pt x="3822458" y="749366"/>
                  <a:pt x="3831031" y="754128"/>
                  <a:pt x="3838651" y="760796"/>
                </a:cubicBezTo>
                <a:cubicBezTo>
                  <a:pt x="3859606" y="778893"/>
                  <a:pt x="3860558" y="800801"/>
                  <a:pt x="3863416" y="825566"/>
                </a:cubicBezTo>
                <a:cubicBezTo>
                  <a:pt x="3870083" y="877001"/>
                  <a:pt x="3891991" y="921768"/>
                  <a:pt x="3927233" y="961773"/>
                </a:cubicBezTo>
                <a:cubicBezTo>
                  <a:pt x="3961523" y="1000826"/>
                  <a:pt x="3999623" y="1035116"/>
                  <a:pt x="4031056" y="1077026"/>
                </a:cubicBezTo>
                <a:cubicBezTo>
                  <a:pt x="4049153" y="1101791"/>
                  <a:pt x="4066298" y="1128461"/>
                  <a:pt x="4074871" y="1159893"/>
                </a:cubicBezTo>
                <a:cubicBezTo>
                  <a:pt x="4083443" y="1193231"/>
                  <a:pt x="4105351" y="1219901"/>
                  <a:pt x="4126306" y="1245619"/>
                </a:cubicBezTo>
                <a:cubicBezTo>
                  <a:pt x="4168216" y="1296101"/>
                  <a:pt x="4210126" y="1347536"/>
                  <a:pt x="4242511" y="1404686"/>
                </a:cubicBezTo>
                <a:cubicBezTo>
                  <a:pt x="4275849" y="1462788"/>
                  <a:pt x="4329189" y="1571374"/>
                  <a:pt x="4336809" y="1640906"/>
                </a:cubicBezTo>
                <a:cubicBezTo>
                  <a:pt x="4338714" y="1659956"/>
                  <a:pt x="4340618" y="1679958"/>
                  <a:pt x="4344428" y="1699961"/>
                </a:cubicBezTo>
                <a:cubicBezTo>
                  <a:pt x="4350143" y="1715201"/>
                  <a:pt x="4247274" y="1726631"/>
                  <a:pt x="4204411" y="1726631"/>
                </a:cubicBezTo>
                <a:close/>
                <a:moveTo>
                  <a:pt x="4774006" y="1560896"/>
                </a:moveTo>
                <a:cubicBezTo>
                  <a:pt x="4768291" y="1594233"/>
                  <a:pt x="4755909" y="1626619"/>
                  <a:pt x="4745431" y="1658051"/>
                </a:cubicBezTo>
                <a:cubicBezTo>
                  <a:pt x="4741621" y="1668528"/>
                  <a:pt x="4734001" y="1677101"/>
                  <a:pt x="4727334" y="1686626"/>
                </a:cubicBezTo>
                <a:cubicBezTo>
                  <a:pt x="4716856" y="1678053"/>
                  <a:pt x="4700664" y="1677101"/>
                  <a:pt x="4692091" y="1664719"/>
                </a:cubicBezTo>
                <a:cubicBezTo>
                  <a:pt x="4662564" y="1620903"/>
                  <a:pt x="4636846" y="1576136"/>
                  <a:pt x="4618749" y="1525653"/>
                </a:cubicBezTo>
                <a:cubicBezTo>
                  <a:pt x="4601603" y="1478028"/>
                  <a:pt x="4584459" y="1429451"/>
                  <a:pt x="4561599" y="1383731"/>
                </a:cubicBezTo>
                <a:cubicBezTo>
                  <a:pt x="4543501" y="1347536"/>
                  <a:pt x="4488256" y="1273241"/>
                  <a:pt x="4469206" y="1237046"/>
                </a:cubicBezTo>
                <a:cubicBezTo>
                  <a:pt x="4438726" y="1179896"/>
                  <a:pt x="4407293" y="1122746"/>
                  <a:pt x="4372051" y="1068453"/>
                </a:cubicBezTo>
                <a:cubicBezTo>
                  <a:pt x="4344428" y="1025591"/>
                  <a:pt x="4315853" y="982728"/>
                  <a:pt x="4287278" y="940818"/>
                </a:cubicBezTo>
                <a:cubicBezTo>
                  <a:pt x="4249178" y="884621"/>
                  <a:pt x="4208221" y="831281"/>
                  <a:pt x="4169168" y="775083"/>
                </a:cubicBezTo>
                <a:cubicBezTo>
                  <a:pt x="4148214" y="745556"/>
                  <a:pt x="4127258" y="715076"/>
                  <a:pt x="4102493" y="688406"/>
                </a:cubicBezTo>
                <a:cubicBezTo>
                  <a:pt x="4092016" y="676976"/>
                  <a:pt x="4072966" y="673166"/>
                  <a:pt x="4058678" y="665546"/>
                </a:cubicBezTo>
                <a:cubicBezTo>
                  <a:pt x="4047248" y="658878"/>
                  <a:pt x="4040581" y="652211"/>
                  <a:pt x="4040581" y="638876"/>
                </a:cubicBezTo>
                <a:cubicBezTo>
                  <a:pt x="4040581" y="620778"/>
                  <a:pt x="4032008" y="605538"/>
                  <a:pt x="4024389" y="590298"/>
                </a:cubicBezTo>
                <a:cubicBezTo>
                  <a:pt x="4012958" y="569343"/>
                  <a:pt x="4001528" y="548388"/>
                  <a:pt x="3987241" y="528386"/>
                </a:cubicBezTo>
                <a:cubicBezTo>
                  <a:pt x="3980573" y="518861"/>
                  <a:pt x="3981526" y="511241"/>
                  <a:pt x="3983431" y="499811"/>
                </a:cubicBezTo>
                <a:cubicBezTo>
                  <a:pt x="4003433" y="520766"/>
                  <a:pt x="4020578" y="500763"/>
                  <a:pt x="4036771" y="496953"/>
                </a:cubicBezTo>
                <a:cubicBezTo>
                  <a:pt x="4075823" y="488381"/>
                  <a:pt x="4112018" y="476951"/>
                  <a:pt x="4152976" y="490286"/>
                </a:cubicBezTo>
                <a:cubicBezTo>
                  <a:pt x="4190123" y="502668"/>
                  <a:pt x="4221556" y="520766"/>
                  <a:pt x="4252989" y="544578"/>
                </a:cubicBezTo>
                <a:cubicBezTo>
                  <a:pt x="4308234" y="585536"/>
                  <a:pt x="4355859" y="636971"/>
                  <a:pt x="4412056" y="676976"/>
                </a:cubicBezTo>
                <a:cubicBezTo>
                  <a:pt x="4442536" y="698883"/>
                  <a:pt x="4474921" y="719838"/>
                  <a:pt x="4512068" y="731268"/>
                </a:cubicBezTo>
                <a:cubicBezTo>
                  <a:pt x="4536834" y="738888"/>
                  <a:pt x="4560646" y="746508"/>
                  <a:pt x="4586364" y="752223"/>
                </a:cubicBezTo>
                <a:cubicBezTo>
                  <a:pt x="4617796" y="757938"/>
                  <a:pt x="4643514" y="776988"/>
                  <a:pt x="4670184" y="793181"/>
                </a:cubicBezTo>
                <a:cubicBezTo>
                  <a:pt x="4673041" y="795086"/>
                  <a:pt x="4677803" y="799848"/>
                  <a:pt x="4677803" y="806516"/>
                </a:cubicBezTo>
                <a:cubicBezTo>
                  <a:pt x="4681614" y="839853"/>
                  <a:pt x="4685424" y="874143"/>
                  <a:pt x="4690186" y="907481"/>
                </a:cubicBezTo>
                <a:cubicBezTo>
                  <a:pt x="4696853" y="947486"/>
                  <a:pt x="4703521" y="988443"/>
                  <a:pt x="4713999" y="1028448"/>
                </a:cubicBezTo>
                <a:cubicBezTo>
                  <a:pt x="4715903" y="1034163"/>
                  <a:pt x="4714951" y="1039878"/>
                  <a:pt x="4715903" y="1044641"/>
                </a:cubicBezTo>
                <a:cubicBezTo>
                  <a:pt x="4719714" y="1087503"/>
                  <a:pt x="4763528" y="1167513"/>
                  <a:pt x="4773053" y="1209424"/>
                </a:cubicBezTo>
                <a:cubicBezTo>
                  <a:pt x="4777816" y="1231331"/>
                  <a:pt x="4778768" y="1254191"/>
                  <a:pt x="4781626" y="1277051"/>
                </a:cubicBezTo>
                <a:cubicBezTo>
                  <a:pt x="4786389" y="1318008"/>
                  <a:pt x="4788293" y="1358966"/>
                  <a:pt x="4790199" y="1399924"/>
                </a:cubicBezTo>
                <a:cubicBezTo>
                  <a:pt x="4792103" y="1453263"/>
                  <a:pt x="4782578" y="1507556"/>
                  <a:pt x="4774006" y="1560896"/>
                </a:cubicBezTo>
                <a:close/>
              </a:path>
            </a:pathLst>
          </a:custGeom>
          <a:solidFill>
            <a:schemeClr val="accent2"/>
          </a:solidFill>
          <a:ln w="9525" cap="flat">
            <a:noFill/>
            <a:prstDash val="solid"/>
            <a:miter/>
          </a:ln>
        </p:spPr>
        <p:txBody>
          <a:bodyPr rtlCol="0" anchor="ct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그룹 103"/>
          <p:cNvGrpSpPr/>
          <p:nvPr/>
        </p:nvGrpSpPr>
        <p:grpSpPr>
          <a:xfrm rot="21227384">
            <a:off x="5245015" y="3895516"/>
            <a:ext cx="608087" cy="1288523"/>
            <a:chOff x="-287118" y="4952296"/>
            <a:chExt cx="1609427" cy="3410347"/>
          </a:xfrm>
          <a:solidFill>
            <a:schemeClr val="accent2"/>
          </a:solidFill>
        </p:grpSpPr>
        <p:sp>
          <p:nvSpPr>
            <p:cNvPr id="32"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Group 46"/>
          <p:cNvGrpSpPr/>
          <p:nvPr/>
        </p:nvGrpSpPr>
        <p:grpSpPr>
          <a:xfrm rot="20007842">
            <a:off x="4584631" y="3938080"/>
            <a:ext cx="761067" cy="1530882"/>
            <a:chOff x="3253539" y="3991723"/>
            <a:chExt cx="288620" cy="580558"/>
          </a:xfrm>
        </p:grpSpPr>
        <p:sp>
          <p:nvSpPr>
            <p:cNvPr id="48" name="Freeform: Shape 47"/>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3"/>
            </a:solidFill>
            <a:ln w="3309" cap="flat">
              <a:noFill/>
              <a:prstDash val="solid"/>
              <a:miter/>
            </a:ln>
          </p:spPr>
          <p:txBody>
            <a:bodyPr rtlCol="0" anchor="ctr"/>
            <a:lstStyle/>
            <a:p>
              <a:endParaRPr lang="en-US"/>
            </a:p>
          </p:txBody>
        </p:sp>
        <p:sp>
          <p:nvSpPr>
            <p:cNvPr id="49" name="Freeform: Shape 48"/>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1"/>
            </a:solidFill>
            <a:ln w="3309" cap="flat">
              <a:noFill/>
              <a:prstDash val="solid"/>
              <a:miter/>
            </a:ln>
          </p:spPr>
          <p:txBody>
            <a:bodyPr rtlCol="0" anchor="ctr"/>
            <a:lstStyle/>
            <a:p>
              <a:endParaRPr lang="en-US"/>
            </a:p>
          </p:txBody>
        </p:sp>
      </p:grpSp>
      <p:sp>
        <p:nvSpPr>
          <p:cNvPr id="2" name="Text Placeholder 1"/>
          <p:cNvSpPr>
            <a:spLocks noGrp="1"/>
          </p:cNvSpPr>
          <p:nvPr>
            <p:ph type="body" sz="quarter" idx="10"/>
          </p:nvPr>
        </p:nvSpPr>
        <p:spPr>
          <a:prstGeom prst="rect">
            <a:avLst/>
          </a:prstGeom>
        </p:spPr>
        <p:txBody>
          <a:bodyPr/>
          <a:lstStyle/>
          <a:p>
            <a:r>
              <a:rPr lang="id-ID" dirty="0"/>
              <a:t>Kajian Pustaka</a:t>
            </a:r>
            <a:endParaRPr lang="en-US" dirty="0"/>
          </a:p>
        </p:txBody>
      </p:sp>
      <p:grpSp>
        <p:nvGrpSpPr>
          <p:cNvPr id="3" name="Group 2"/>
          <p:cNvGrpSpPr/>
          <p:nvPr/>
        </p:nvGrpSpPr>
        <p:grpSpPr>
          <a:xfrm rot="19652038">
            <a:off x="5536755" y="2265030"/>
            <a:ext cx="1668669" cy="2905785"/>
            <a:chOff x="2755505" y="1879063"/>
            <a:chExt cx="552450" cy="962025"/>
          </a:xfrm>
          <a:solidFill>
            <a:schemeClr val="accent4"/>
          </a:solidFill>
        </p:grpSpPr>
        <p:sp>
          <p:nvSpPr>
            <p:cNvPr id="4" name="Freeform: Shape 3"/>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grpFill/>
            <a:ln w="9525" cap="flat">
              <a:noFill/>
              <a:prstDash val="solid"/>
              <a:miter/>
            </a:ln>
          </p:spPr>
          <p:txBody>
            <a:bodyPr rtlCol="0" anchor="ctr"/>
            <a:lstStyle/>
            <a:p>
              <a:endParaRPr lang="en-US" dirty="0"/>
            </a:p>
          </p:txBody>
        </p:sp>
        <p:sp>
          <p:nvSpPr>
            <p:cNvPr id="5" name="Freeform: Shape 4"/>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chemeClr val="bg1"/>
            </a:solidFill>
            <a:ln w="9525" cap="flat">
              <a:noFill/>
              <a:prstDash val="solid"/>
              <a:miter/>
            </a:ln>
          </p:spPr>
          <p:txBody>
            <a:bodyPr rtlCol="0" anchor="ctr"/>
            <a:lstStyle/>
            <a:p>
              <a:endParaRPr lang="en-US"/>
            </a:p>
          </p:txBody>
        </p:sp>
      </p:grpSp>
      <p:grpSp>
        <p:nvGrpSpPr>
          <p:cNvPr id="8" name="Group 7"/>
          <p:cNvGrpSpPr/>
          <p:nvPr/>
        </p:nvGrpSpPr>
        <p:grpSpPr>
          <a:xfrm>
            <a:off x="5800329" y="2945615"/>
            <a:ext cx="700565" cy="635820"/>
            <a:chOff x="6587475" y="3356075"/>
            <a:chExt cx="700565" cy="635820"/>
          </a:xfrm>
        </p:grpSpPr>
        <p:sp>
          <p:nvSpPr>
            <p:cNvPr id="6" name="Oval 5"/>
            <p:cNvSpPr/>
            <p:nvPr/>
          </p:nvSpPr>
          <p:spPr>
            <a:xfrm>
              <a:off x="6587475" y="3356075"/>
              <a:ext cx="700565" cy="635820"/>
            </a:xfrm>
            <a:custGeom>
              <a:avLst/>
              <a:gdLst>
                <a:gd name="connsiteX0" fmla="*/ 0 w 1412340"/>
                <a:gd name="connsiteY0" fmla="*/ 706170 h 1412340"/>
                <a:gd name="connsiteX1" fmla="*/ 706170 w 1412340"/>
                <a:gd name="connsiteY1" fmla="*/ 0 h 1412340"/>
                <a:gd name="connsiteX2" fmla="*/ 1412340 w 1412340"/>
                <a:gd name="connsiteY2" fmla="*/ 706170 h 1412340"/>
                <a:gd name="connsiteX3" fmla="*/ 706170 w 1412340"/>
                <a:gd name="connsiteY3" fmla="*/ 1412340 h 1412340"/>
                <a:gd name="connsiteX4" fmla="*/ 0 w 1412340"/>
                <a:gd name="connsiteY4" fmla="*/ 706170 h 1412340"/>
                <a:gd name="connsiteX0-1" fmla="*/ 0 w 1440106"/>
                <a:gd name="connsiteY0-2" fmla="*/ 723095 h 1429265"/>
                <a:gd name="connsiteX1-3" fmla="*/ 706170 w 1440106"/>
                <a:gd name="connsiteY1-4" fmla="*/ 16925 h 1429265"/>
                <a:gd name="connsiteX2-5" fmla="*/ 1240325 w 1440106"/>
                <a:gd name="connsiteY2-6" fmla="*/ 261368 h 1429265"/>
                <a:gd name="connsiteX3-7" fmla="*/ 1412340 w 1440106"/>
                <a:gd name="connsiteY3-8" fmla="*/ 723095 h 1429265"/>
                <a:gd name="connsiteX4-9" fmla="*/ 706170 w 1440106"/>
                <a:gd name="connsiteY4-10" fmla="*/ 1429265 h 1429265"/>
                <a:gd name="connsiteX5" fmla="*/ 0 w 1440106"/>
                <a:gd name="connsiteY5" fmla="*/ 723095 h 1429265"/>
                <a:gd name="connsiteX0-11" fmla="*/ 23086 w 1463192"/>
                <a:gd name="connsiteY0-12" fmla="*/ 723095 h 1450970"/>
                <a:gd name="connsiteX1-13" fmla="*/ 729256 w 1463192"/>
                <a:gd name="connsiteY1-14" fmla="*/ 16925 h 1450970"/>
                <a:gd name="connsiteX2-15" fmla="*/ 1263411 w 1463192"/>
                <a:gd name="connsiteY2-16" fmla="*/ 261368 h 1450970"/>
                <a:gd name="connsiteX3-17" fmla="*/ 1435426 w 1463192"/>
                <a:gd name="connsiteY3-18" fmla="*/ 723095 h 1450970"/>
                <a:gd name="connsiteX4-19" fmla="*/ 729256 w 1463192"/>
                <a:gd name="connsiteY4-20" fmla="*/ 1429265 h 1450970"/>
                <a:gd name="connsiteX5-21" fmla="*/ 222263 w 1463192"/>
                <a:gd name="connsiteY5-22" fmla="*/ 1221036 h 1450970"/>
                <a:gd name="connsiteX6" fmla="*/ 23086 w 1463192"/>
                <a:gd name="connsiteY6" fmla="*/ 723095 h 1450970"/>
                <a:gd name="connsiteX0-23" fmla="*/ 23086 w 1438966"/>
                <a:gd name="connsiteY0-24" fmla="*/ 723095 h 1431250"/>
                <a:gd name="connsiteX1-25" fmla="*/ 729256 w 1438966"/>
                <a:gd name="connsiteY1-26" fmla="*/ 16925 h 1431250"/>
                <a:gd name="connsiteX2-27" fmla="*/ 1263411 w 1438966"/>
                <a:gd name="connsiteY2-28" fmla="*/ 261368 h 1431250"/>
                <a:gd name="connsiteX3-29" fmla="*/ 1435426 w 1438966"/>
                <a:gd name="connsiteY3-30" fmla="*/ 723095 h 1431250"/>
                <a:gd name="connsiteX4-31" fmla="*/ 1136663 w 1438966"/>
                <a:gd name="connsiteY4-32" fmla="*/ 1112394 h 1431250"/>
                <a:gd name="connsiteX5-33" fmla="*/ 729256 w 1438966"/>
                <a:gd name="connsiteY5-34" fmla="*/ 1429265 h 1431250"/>
                <a:gd name="connsiteX6-35" fmla="*/ 222263 w 1438966"/>
                <a:gd name="connsiteY6-36" fmla="*/ 1221036 h 1431250"/>
                <a:gd name="connsiteX7" fmla="*/ 23086 w 1438966"/>
                <a:gd name="connsiteY7" fmla="*/ 723095 h 1431250"/>
                <a:gd name="connsiteX0-37" fmla="*/ 23086 w 1438966"/>
                <a:gd name="connsiteY0-38" fmla="*/ 723095 h 1432175"/>
                <a:gd name="connsiteX1-39" fmla="*/ 729256 w 1438966"/>
                <a:gd name="connsiteY1-40" fmla="*/ 16925 h 1432175"/>
                <a:gd name="connsiteX2-41" fmla="*/ 1263411 w 1438966"/>
                <a:gd name="connsiteY2-42" fmla="*/ 261368 h 1432175"/>
                <a:gd name="connsiteX3-43" fmla="*/ 1435426 w 1438966"/>
                <a:gd name="connsiteY3-44" fmla="*/ 723095 h 1432175"/>
                <a:gd name="connsiteX4-45" fmla="*/ 1109503 w 1438966"/>
                <a:gd name="connsiteY4-46" fmla="*/ 1085233 h 1432175"/>
                <a:gd name="connsiteX5-47" fmla="*/ 729256 w 1438966"/>
                <a:gd name="connsiteY5-48" fmla="*/ 1429265 h 1432175"/>
                <a:gd name="connsiteX6-49" fmla="*/ 222263 w 1438966"/>
                <a:gd name="connsiteY6-50" fmla="*/ 1221036 h 1432175"/>
                <a:gd name="connsiteX7-51" fmla="*/ 23086 w 1438966"/>
                <a:gd name="connsiteY7-52" fmla="*/ 723095 h 1432175"/>
                <a:gd name="connsiteX0-53" fmla="*/ 23086 w 1492024"/>
                <a:gd name="connsiteY0-54" fmla="*/ 723095 h 1432175"/>
                <a:gd name="connsiteX1-55" fmla="*/ 729256 w 1492024"/>
                <a:gd name="connsiteY1-56" fmla="*/ 16925 h 1432175"/>
                <a:gd name="connsiteX2-57" fmla="*/ 1263411 w 1492024"/>
                <a:gd name="connsiteY2-58" fmla="*/ 261368 h 1432175"/>
                <a:gd name="connsiteX3-59" fmla="*/ 1489747 w 1492024"/>
                <a:gd name="connsiteY3-60" fmla="*/ 723095 h 1432175"/>
                <a:gd name="connsiteX4-61" fmla="*/ 1109503 w 1492024"/>
                <a:gd name="connsiteY4-62" fmla="*/ 1085233 h 1432175"/>
                <a:gd name="connsiteX5-63" fmla="*/ 729256 w 1492024"/>
                <a:gd name="connsiteY5-64" fmla="*/ 1429265 h 1432175"/>
                <a:gd name="connsiteX6-65" fmla="*/ 222263 w 1492024"/>
                <a:gd name="connsiteY6-66" fmla="*/ 1221036 h 1432175"/>
                <a:gd name="connsiteX7-67" fmla="*/ 23086 w 1492024"/>
                <a:gd name="connsiteY7-68" fmla="*/ 723095 h 1432175"/>
                <a:gd name="connsiteX0-69" fmla="*/ 23086 w 1491219"/>
                <a:gd name="connsiteY0-70" fmla="*/ 719305 h 1428385"/>
                <a:gd name="connsiteX1-71" fmla="*/ 729256 w 1491219"/>
                <a:gd name="connsiteY1-72" fmla="*/ 13135 h 1428385"/>
                <a:gd name="connsiteX2-73" fmla="*/ 1181929 w 1491219"/>
                <a:gd name="connsiteY2-74" fmla="*/ 293792 h 1428385"/>
                <a:gd name="connsiteX3-75" fmla="*/ 1489747 w 1491219"/>
                <a:gd name="connsiteY3-76" fmla="*/ 719305 h 1428385"/>
                <a:gd name="connsiteX4-77" fmla="*/ 1109503 w 1491219"/>
                <a:gd name="connsiteY4-78" fmla="*/ 1081443 h 1428385"/>
                <a:gd name="connsiteX5-79" fmla="*/ 729256 w 1491219"/>
                <a:gd name="connsiteY5-80" fmla="*/ 1425475 h 1428385"/>
                <a:gd name="connsiteX6-81" fmla="*/ 222263 w 1491219"/>
                <a:gd name="connsiteY6-82" fmla="*/ 1217246 h 1428385"/>
                <a:gd name="connsiteX7-83" fmla="*/ 23086 w 1491219"/>
                <a:gd name="connsiteY7-84" fmla="*/ 719305 h 1428385"/>
                <a:gd name="connsiteX0-85" fmla="*/ 23086 w 1491662"/>
                <a:gd name="connsiteY0-86" fmla="*/ 719305 h 1428385"/>
                <a:gd name="connsiteX1-87" fmla="*/ 729256 w 1491662"/>
                <a:gd name="connsiteY1-88" fmla="*/ 13135 h 1428385"/>
                <a:gd name="connsiteX2-89" fmla="*/ 1181929 w 1491662"/>
                <a:gd name="connsiteY2-90" fmla="*/ 293792 h 1428385"/>
                <a:gd name="connsiteX3-91" fmla="*/ 1489747 w 1491662"/>
                <a:gd name="connsiteY3-92" fmla="*/ 719305 h 1428385"/>
                <a:gd name="connsiteX4-93" fmla="*/ 1109503 w 1491662"/>
                <a:gd name="connsiteY4-94" fmla="*/ 1081443 h 1428385"/>
                <a:gd name="connsiteX5-95" fmla="*/ 729256 w 1491662"/>
                <a:gd name="connsiteY5-96" fmla="*/ 1425475 h 1428385"/>
                <a:gd name="connsiteX6-97" fmla="*/ 222263 w 1491662"/>
                <a:gd name="connsiteY6-98" fmla="*/ 1217246 h 1428385"/>
                <a:gd name="connsiteX7-99" fmla="*/ 23086 w 1491662"/>
                <a:gd name="connsiteY7-100" fmla="*/ 719305 h 1428385"/>
                <a:gd name="connsiteX0-101" fmla="*/ 23086 w 1491662"/>
                <a:gd name="connsiteY0-102" fmla="*/ 715831 h 1424911"/>
                <a:gd name="connsiteX1-103" fmla="*/ 729256 w 1491662"/>
                <a:gd name="connsiteY1-104" fmla="*/ 9661 h 1424911"/>
                <a:gd name="connsiteX2-105" fmla="*/ 1181929 w 1491662"/>
                <a:gd name="connsiteY2-106" fmla="*/ 290318 h 1424911"/>
                <a:gd name="connsiteX3-107" fmla="*/ 1489747 w 1491662"/>
                <a:gd name="connsiteY3-108" fmla="*/ 715831 h 1424911"/>
                <a:gd name="connsiteX4-109" fmla="*/ 1109503 w 1491662"/>
                <a:gd name="connsiteY4-110" fmla="*/ 1077969 h 1424911"/>
                <a:gd name="connsiteX5-111" fmla="*/ 729256 w 1491662"/>
                <a:gd name="connsiteY5-112" fmla="*/ 1422001 h 1424911"/>
                <a:gd name="connsiteX6-113" fmla="*/ 222263 w 1491662"/>
                <a:gd name="connsiteY6-114" fmla="*/ 1213772 h 1424911"/>
                <a:gd name="connsiteX7-115" fmla="*/ 23086 w 1491662"/>
                <a:gd name="connsiteY7-116" fmla="*/ 715831 h 1424911"/>
                <a:gd name="connsiteX0-117" fmla="*/ 11335 w 1479911"/>
                <a:gd name="connsiteY0-118" fmla="*/ 602287 h 1311367"/>
                <a:gd name="connsiteX1-119" fmla="*/ 518329 w 1479911"/>
                <a:gd name="connsiteY1-120" fmla="*/ 13812 h 1311367"/>
                <a:gd name="connsiteX2-121" fmla="*/ 1170178 w 1479911"/>
                <a:gd name="connsiteY2-122" fmla="*/ 176774 h 1311367"/>
                <a:gd name="connsiteX3-123" fmla="*/ 1477996 w 1479911"/>
                <a:gd name="connsiteY3-124" fmla="*/ 602287 h 1311367"/>
                <a:gd name="connsiteX4-125" fmla="*/ 1097752 w 1479911"/>
                <a:gd name="connsiteY4-126" fmla="*/ 964425 h 1311367"/>
                <a:gd name="connsiteX5-127" fmla="*/ 717505 w 1479911"/>
                <a:gd name="connsiteY5-128" fmla="*/ 1308457 h 1311367"/>
                <a:gd name="connsiteX6-129" fmla="*/ 210512 w 1479911"/>
                <a:gd name="connsiteY6-130" fmla="*/ 1100228 h 1311367"/>
                <a:gd name="connsiteX7-131" fmla="*/ 11335 w 1479911"/>
                <a:gd name="connsiteY7-132" fmla="*/ 602287 h 1311367"/>
                <a:gd name="connsiteX0-133" fmla="*/ 17558 w 1486134"/>
                <a:gd name="connsiteY0-134" fmla="*/ 645596 h 1354676"/>
                <a:gd name="connsiteX1-135" fmla="*/ 633193 w 1486134"/>
                <a:gd name="connsiteY1-136" fmla="*/ 11853 h 1354676"/>
                <a:gd name="connsiteX2-137" fmla="*/ 1176401 w 1486134"/>
                <a:gd name="connsiteY2-138" fmla="*/ 220083 h 1354676"/>
                <a:gd name="connsiteX3-139" fmla="*/ 1484219 w 1486134"/>
                <a:gd name="connsiteY3-140" fmla="*/ 645596 h 1354676"/>
                <a:gd name="connsiteX4-141" fmla="*/ 1103975 w 1486134"/>
                <a:gd name="connsiteY4-142" fmla="*/ 1007734 h 1354676"/>
                <a:gd name="connsiteX5-143" fmla="*/ 723728 w 1486134"/>
                <a:gd name="connsiteY5-144" fmla="*/ 1351766 h 1354676"/>
                <a:gd name="connsiteX6-145" fmla="*/ 216735 w 1486134"/>
                <a:gd name="connsiteY6-146" fmla="*/ 1143537 h 1354676"/>
                <a:gd name="connsiteX7-147" fmla="*/ 17558 w 1486134"/>
                <a:gd name="connsiteY7-148" fmla="*/ 645596 h 1354676"/>
                <a:gd name="connsiteX0-149" fmla="*/ 17558 w 1486134"/>
                <a:gd name="connsiteY0-150" fmla="*/ 659413 h 1368493"/>
                <a:gd name="connsiteX1-151" fmla="*/ 633193 w 1486134"/>
                <a:gd name="connsiteY1-152" fmla="*/ 25670 h 1368493"/>
                <a:gd name="connsiteX2-153" fmla="*/ 1176401 w 1486134"/>
                <a:gd name="connsiteY2-154" fmla="*/ 233900 h 1368493"/>
                <a:gd name="connsiteX3-155" fmla="*/ 1484219 w 1486134"/>
                <a:gd name="connsiteY3-156" fmla="*/ 659413 h 1368493"/>
                <a:gd name="connsiteX4-157" fmla="*/ 1103975 w 1486134"/>
                <a:gd name="connsiteY4-158" fmla="*/ 1021551 h 1368493"/>
                <a:gd name="connsiteX5-159" fmla="*/ 723728 w 1486134"/>
                <a:gd name="connsiteY5-160" fmla="*/ 1365583 h 1368493"/>
                <a:gd name="connsiteX6-161" fmla="*/ 216735 w 1486134"/>
                <a:gd name="connsiteY6-162" fmla="*/ 1157354 h 1368493"/>
                <a:gd name="connsiteX7-163" fmla="*/ 17558 w 1486134"/>
                <a:gd name="connsiteY7-164" fmla="*/ 659413 h 1368493"/>
                <a:gd name="connsiteX0-165" fmla="*/ 11272 w 1479848"/>
                <a:gd name="connsiteY0-166" fmla="*/ 659413 h 1366902"/>
                <a:gd name="connsiteX1-167" fmla="*/ 626907 w 1479848"/>
                <a:gd name="connsiteY1-168" fmla="*/ 25670 h 1366902"/>
                <a:gd name="connsiteX2-169" fmla="*/ 1170115 w 1479848"/>
                <a:gd name="connsiteY2-170" fmla="*/ 233900 h 1366902"/>
                <a:gd name="connsiteX3-171" fmla="*/ 1477933 w 1479848"/>
                <a:gd name="connsiteY3-172" fmla="*/ 659413 h 1366902"/>
                <a:gd name="connsiteX4-173" fmla="*/ 1097689 w 1479848"/>
                <a:gd name="connsiteY4-174" fmla="*/ 1021551 h 1366902"/>
                <a:gd name="connsiteX5-175" fmla="*/ 717442 w 1479848"/>
                <a:gd name="connsiteY5-176" fmla="*/ 1365583 h 1366902"/>
                <a:gd name="connsiteX6-177" fmla="*/ 264770 w 1479848"/>
                <a:gd name="connsiteY6-178" fmla="*/ 1121140 h 1366902"/>
                <a:gd name="connsiteX7-179" fmla="*/ 11272 w 1479848"/>
                <a:gd name="connsiteY7-180" fmla="*/ 659413 h 1366902"/>
                <a:gd name="connsiteX0-181" fmla="*/ 18522 w 1387510"/>
                <a:gd name="connsiteY0-182" fmla="*/ 429299 h 1345017"/>
                <a:gd name="connsiteX1-183" fmla="*/ 534569 w 1387510"/>
                <a:gd name="connsiteY1-184" fmla="*/ 3785 h 1345017"/>
                <a:gd name="connsiteX2-185" fmla="*/ 1077777 w 1387510"/>
                <a:gd name="connsiteY2-186" fmla="*/ 212015 h 1345017"/>
                <a:gd name="connsiteX3-187" fmla="*/ 1385595 w 1387510"/>
                <a:gd name="connsiteY3-188" fmla="*/ 637528 h 1345017"/>
                <a:gd name="connsiteX4-189" fmla="*/ 1005351 w 1387510"/>
                <a:gd name="connsiteY4-190" fmla="*/ 999666 h 1345017"/>
                <a:gd name="connsiteX5-191" fmla="*/ 625104 w 1387510"/>
                <a:gd name="connsiteY5-192" fmla="*/ 1343698 h 1345017"/>
                <a:gd name="connsiteX6-193" fmla="*/ 172432 w 1387510"/>
                <a:gd name="connsiteY6-194" fmla="*/ 1099255 h 1345017"/>
                <a:gd name="connsiteX7-195" fmla="*/ 18522 w 1387510"/>
                <a:gd name="connsiteY7-196" fmla="*/ 429299 h 1345017"/>
                <a:gd name="connsiteX0-197" fmla="*/ 18522 w 1387510"/>
                <a:gd name="connsiteY0-198" fmla="*/ 429299 h 1300270"/>
                <a:gd name="connsiteX1-199" fmla="*/ 534569 w 1387510"/>
                <a:gd name="connsiteY1-200" fmla="*/ 3785 h 1300270"/>
                <a:gd name="connsiteX2-201" fmla="*/ 1077777 w 1387510"/>
                <a:gd name="connsiteY2-202" fmla="*/ 212015 h 1300270"/>
                <a:gd name="connsiteX3-203" fmla="*/ 1385595 w 1387510"/>
                <a:gd name="connsiteY3-204" fmla="*/ 637528 h 1300270"/>
                <a:gd name="connsiteX4-205" fmla="*/ 1005351 w 1387510"/>
                <a:gd name="connsiteY4-206" fmla="*/ 999666 h 1300270"/>
                <a:gd name="connsiteX5-207" fmla="*/ 634157 w 1387510"/>
                <a:gd name="connsiteY5-208" fmla="*/ 1298431 h 1300270"/>
                <a:gd name="connsiteX6-209" fmla="*/ 172432 w 1387510"/>
                <a:gd name="connsiteY6-210" fmla="*/ 1099255 h 1300270"/>
                <a:gd name="connsiteX7-211" fmla="*/ 18522 w 1387510"/>
                <a:gd name="connsiteY7-212" fmla="*/ 429299 h 1300270"/>
                <a:gd name="connsiteX0-213" fmla="*/ 18522 w 1389168"/>
                <a:gd name="connsiteY0-214" fmla="*/ 429299 h 1300270"/>
                <a:gd name="connsiteX1-215" fmla="*/ 534569 w 1389168"/>
                <a:gd name="connsiteY1-216" fmla="*/ 3785 h 1300270"/>
                <a:gd name="connsiteX2-217" fmla="*/ 1077777 w 1389168"/>
                <a:gd name="connsiteY2-218" fmla="*/ 212015 h 1300270"/>
                <a:gd name="connsiteX3-219" fmla="*/ 1385595 w 1389168"/>
                <a:gd name="connsiteY3-220" fmla="*/ 637528 h 1300270"/>
                <a:gd name="connsiteX4-221" fmla="*/ 1005351 w 1389168"/>
                <a:gd name="connsiteY4-222" fmla="*/ 999666 h 1300270"/>
                <a:gd name="connsiteX5-223" fmla="*/ 634157 w 1389168"/>
                <a:gd name="connsiteY5-224" fmla="*/ 1298431 h 1300270"/>
                <a:gd name="connsiteX6-225" fmla="*/ 172432 w 1389168"/>
                <a:gd name="connsiteY6-226" fmla="*/ 1099255 h 1300270"/>
                <a:gd name="connsiteX7-227" fmla="*/ 18522 w 1389168"/>
                <a:gd name="connsiteY7-228" fmla="*/ 429299 h 1300270"/>
                <a:gd name="connsiteX0-229" fmla="*/ 18522 w 1389168"/>
                <a:gd name="connsiteY0-230" fmla="*/ 429299 h 1300270"/>
                <a:gd name="connsiteX1-231" fmla="*/ 534569 w 1389168"/>
                <a:gd name="connsiteY1-232" fmla="*/ 3785 h 1300270"/>
                <a:gd name="connsiteX2-233" fmla="*/ 1077777 w 1389168"/>
                <a:gd name="connsiteY2-234" fmla="*/ 212015 h 1300270"/>
                <a:gd name="connsiteX3-235" fmla="*/ 1385595 w 1389168"/>
                <a:gd name="connsiteY3-236" fmla="*/ 637528 h 1300270"/>
                <a:gd name="connsiteX4-237" fmla="*/ 1005351 w 1389168"/>
                <a:gd name="connsiteY4-238" fmla="*/ 999666 h 1300270"/>
                <a:gd name="connsiteX5-239" fmla="*/ 634157 w 1389168"/>
                <a:gd name="connsiteY5-240" fmla="*/ 1298431 h 1300270"/>
                <a:gd name="connsiteX6-241" fmla="*/ 172432 w 1389168"/>
                <a:gd name="connsiteY6-242" fmla="*/ 1099255 h 1300270"/>
                <a:gd name="connsiteX7-243" fmla="*/ 18522 w 1389168"/>
                <a:gd name="connsiteY7-244" fmla="*/ 429299 h 1300270"/>
                <a:gd name="connsiteX0-245" fmla="*/ 18522 w 1389168"/>
                <a:gd name="connsiteY0-246" fmla="*/ 429299 h 1298451"/>
                <a:gd name="connsiteX1-247" fmla="*/ 534569 w 1389168"/>
                <a:gd name="connsiteY1-248" fmla="*/ 3785 h 1298451"/>
                <a:gd name="connsiteX2-249" fmla="*/ 1077777 w 1389168"/>
                <a:gd name="connsiteY2-250" fmla="*/ 212015 h 1298451"/>
                <a:gd name="connsiteX3-251" fmla="*/ 1385595 w 1389168"/>
                <a:gd name="connsiteY3-252" fmla="*/ 637528 h 1298451"/>
                <a:gd name="connsiteX4-253" fmla="*/ 1005351 w 1389168"/>
                <a:gd name="connsiteY4-254" fmla="*/ 1090200 h 1298451"/>
                <a:gd name="connsiteX5-255" fmla="*/ 634157 w 1389168"/>
                <a:gd name="connsiteY5-256" fmla="*/ 1298431 h 1298451"/>
                <a:gd name="connsiteX6-257" fmla="*/ 172432 w 1389168"/>
                <a:gd name="connsiteY6-258" fmla="*/ 1099255 h 1298451"/>
                <a:gd name="connsiteX7-259" fmla="*/ 18522 w 1389168"/>
                <a:gd name="connsiteY7-260" fmla="*/ 429299 h 1298451"/>
                <a:gd name="connsiteX0-261" fmla="*/ 18522 w 1389168"/>
                <a:gd name="connsiteY0-262" fmla="*/ 429299 h 1298451"/>
                <a:gd name="connsiteX1-263" fmla="*/ 534569 w 1389168"/>
                <a:gd name="connsiteY1-264" fmla="*/ 3785 h 1298451"/>
                <a:gd name="connsiteX2-265" fmla="*/ 1077777 w 1389168"/>
                <a:gd name="connsiteY2-266" fmla="*/ 212015 h 1298451"/>
                <a:gd name="connsiteX3-267" fmla="*/ 1385595 w 1389168"/>
                <a:gd name="connsiteY3-268" fmla="*/ 637528 h 1298451"/>
                <a:gd name="connsiteX4-269" fmla="*/ 1005351 w 1389168"/>
                <a:gd name="connsiteY4-270" fmla="*/ 1090200 h 1298451"/>
                <a:gd name="connsiteX5-271" fmla="*/ 570782 w 1389168"/>
                <a:gd name="connsiteY5-272" fmla="*/ 1298431 h 1298451"/>
                <a:gd name="connsiteX6-273" fmla="*/ 172432 w 1389168"/>
                <a:gd name="connsiteY6-274" fmla="*/ 1099255 h 1298451"/>
                <a:gd name="connsiteX7-275" fmla="*/ 18522 w 1389168"/>
                <a:gd name="connsiteY7-276" fmla="*/ 429299 h 1298451"/>
                <a:gd name="connsiteX0-277" fmla="*/ 44205 w 1414851"/>
                <a:gd name="connsiteY0-278" fmla="*/ 429299 h 1298451"/>
                <a:gd name="connsiteX1-279" fmla="*/ 560252 w 1414851"/>
                <a:gd name="connsiteY1-280" fmla="*/ 3785 h 1298451"/>
                <a:gd name="connsiteX2-281" fmla="*/ 1103460 w 1414851"/>
                <a:gd name="connsiteY2-282" fmla="*/ 212015 h 1298451"/>
                <a:gd name="connsiteX3-283" fmla="*/ 1411278 w 1414851"/>
                <a:gd name="connsiteY3-284" fmla="*/ 637528 h 1298451"/>
                <a:gd name="connsiteX4-285" fmla="*/ 1031034 w 1414851"/>
                <a:gd name="connsiteY4-286" fmla="*/ 1090200 h 1298451"/>
                <a:gd name="connsiteX5-287" fmla="*/ 596465 w 1414851"/>
                <a:gd name="connsiteY5-288" fmla="*/ 1298431 h 1298451"/>
                <a:gd name="connsiteX6-289" fmla="*/ 107580 w 1414851"/>
                <a:gd name="connsiteY6-290" fmla="*/ 1099255 h 1298451"/>
                <a:gd name="connsiteX7-291" fmla="*/ 44205 w 1414851"/>
                <a:gd name="connsiteY7-292" fmla="*/ 429299 h 1298451"/>
                <a:gd name="connsiteX0-293" fmla="*/ 44205 w 1414851"/>
                <a:gd name="connsiteY0-294" fmla="*/ 429299 h 1298473"/>
                <a:gd name="connsiteX1-295" fmla="*/ 560252 w 1414851"/>
                <a:gd name="connsiteY1-296" fmla="*/ 3785 h 1298473"/>
                <a:gd name="connsiteX2-297" fmla="*/ 1103460 w 1414851"/>
                <a:gd name="connsiteY2-298" fmla="*/ 212015 h 1298473"/>
                <a:gd name="connsiteX3-299" fmla="*/ 1411278 w 1414851"/>
                <a:gd name="connsiteY3-300" fmla="*/ 637528 h 1298473"/>
                <a:gd name="connsiteX4-301" fmla="*/ 1031034 w 1414851"/>
                <a:gd name="connsiteY4-302" fmla="*/ 1090200 h 1298473"/>
                <a:gd name="connsiteX5-303" fmla="*/ 596465 w 1414851"/>
                <a:gd name="connsiteY5-304" fmla="*/ 1298431 h 1298473"/>
                <a:gd name="connsiteX6-305" fmla="*/ 107580 w 1414851"/>
                <a:gd name="connsiteY6-306" fmla="*/ 1099255 h 1298473"/>
                <a:gd name="connsiteX7-307" fmla="*/ 44205 w 1414851"/>
                <a:gd name="connsiteY7-308" fmla="*/ 429299 h 1298473"/>
                <a:gd name="connsiteX0-309" fmla="*/ 60049 w 1430695"/>
                <a:gd name="connsiteY0-310" fmla="*/ 429299 h 1298473"/>
                <a:gd name="connsiteX1-311" fmla="*/ 576096 w 1430695"/>
                <a:gd name="connsiteY1-312" fmla="*/ 3785 h 1298473"/>
                <a:gd name="connsiteX2-313" fmla="*/ 1119304 w 1430695"/>
                <a:gd name="connsiteY2-314" fmla="*/ 212015 h 1298473"/>
                <a:gd name="connsiteX3-315" fmla="*/ 1427122 w 1430695"/>
                <a:gd name="connsiteY3-316" fmla="*/ 637528 h 1298473"/>
                <a:gd name="connsiteX4-317" fmla="*/ 1046878 w 1430695"/>
                <a:gd name="connsiteY4-318" fmla="*/ 1090200 h 1298473"/>
                <a:gd name="connsiteX5-319" fmla="*/ 612309 w 1430695"/>
                <a:gd name="connsiteY5-320" fmla="*/ 1298431 h 1298473"/>
                <a:gd name="connsiteX6-321" fmla="*/ 123424 w 1430695"/>
                <a:gd name="connsiteY6-322" fmla="*/ 1099255 h 1298473"/>
                <a:gd name="connsiteX7-323" fmla="*/ 60049 w 1430695"/>
                <a:gd name="connsiteY7-324" fmla="*/ 429299 h 1298473"/>
                <a:gd name="connsiteX0-325" fmla="*/ 60049 w 1430695"/>
                <a:gd name="connsiteY0-326" fmla="*/ 429299 h 1298473"/>
                <a:gd name="connsiteX1-327" fmla="*/ 576096 w 1430695"/>
                <a:gd name="connsiteY1-328" fmla="*/ 3785 h 1298473"/>
                <a:gd name="connsiteX2-329" fmla="*/ 1119304 w 1430695"/>
                <a:gd name="connsiteY2-330" fmla="*/ 212015 h 1298473"/>
                <a:gd name="connsiteX3-331" fmla="*/ 1427122 w 1430695"/>
                <a:gd name="connsiteY3-332" fmla="*/ 637528 h 1298473"/>
                <a:gd name="connsiteX4-333" fmla="*/ 1046878 w 1430695"/>
                <a:gd name="connsiteY4-334" fmla="*/ 1090200 h 1298473"/>
                <a:gd name="connsiteX5-335" fmla="*/ 612309 w 1430695"/>
                <a:gd name="connsiteY5-336" fmla="*/ 1298431 h 1298473"/>
                <a:gd name="connsiteX6-337" fmla="*/ 123424 w 1430695"/>
                <a:gd name="connsiteY6-338" fmla="*/ 1099255 h 1298473"/>
                <a:gd name="connsiteX7-339" fmla="*/ 60049 w 1430695"/>
                <a:gd name="connsiteY7-340" fmla="*/ 429299 h 1298473"/>
                <a:gd name="connsiteX0-341" fmla="*/ 60049 w 1430695"/>
                <a:gd name="connsiteY0-342" fmla="*/ 429299 h 1298473"/>
                <a:gd name="connsiteX1-343" fmla="*/ 576096 w 1430695"/>
                <a:gd name="connsiteY1-344" fmla="*/ 3785 h 1298473"/>
                <a:gd name="connsiteX2-345" fmla="*/ 1119304 w 1430695"/>
                <a:gd name="connsiteY2-346" fmla="*/ 212015 h 1298473"/>
                <a:gd name="connsiteX3-347" fmla="*/ 1427122 w 1430695"/>
                <a:gd name="connsiteY3-348" fmla="*/ 637528 h 1298473"/>
                <a:gd name="connsiteX4-349" fmla="*/ 1046878 w 1430695"/>
                <a:gd name="connsiteY4-350" fmla="*/ 1090200 h 1298473"/>
                <a:gd name="connsiteX5-351" fmla="*/ 612309 w 1430695"/>
                <a:gd name="connsiteY5-352" fmla="*/ 1298431 h 1298473"/>
                <a:gd name="connsiteX6-353" fmla="*/ 123424 w 1430695"/>
                <a:gd name="connsiteY6-354" fmla="*/ 1099255 h 1298473"/>
                <a:gd name="connsiteX7-355" fmla="*/ 60049 w 1430695"/>
                <a:gd name="connsiteY7-356" fmla="*/ 429299 h 129847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Lst>
              <a:rect l="l" t="t" r="r" b="b"/>
              <a:pathLst>
                <a:path w="1430695" h="1298473">
                  <a:moveTo>
                    <a:pt x="60049" y="429299"/>
                  </a:moveTo>
                  <a:cubicBezTo>
                    <a:pt x="171708" y="165240"/>
                    <a:pt x="263752" y="39999"/>
                    <a:pt x="576096" y="3785"/>
                  </a:cubicBezTo>
                  <a:cubicBezTo>
                    <a:pt x="888440" y="-32429"/>
                    <a:pt x="874861" y="202962"/>
                    <a:pt x="1119304" y="212015"/>
                  </a:cubicBezTo>
                  <a:cubicBezTo>
                    <a:pt x="1291320" y="248229"/>
                    <a:pt x="1457300" y="368941"/>
                    <a:pt x="1427122" y="637528"/>
                  </a:cubicBezTo>
                  <a:cubicBezTo>
                    <a:pt x="1369783" y="933275"/>
                    <a:pt x="1164573" y="972505"/>
                    <a:pt x="1046878" y="1090200"/>
                  </a:cubicBezTo>
                  <a:cubicBezTo>
                    <a:pt x="929183" y="1207895"/>
                    <a:pt x="766218" y="1296922"/>
                    <a:pt x="612309" y="1298431"/>
                  </a:cubicBezTo>
                  <a:cubicBezTo>
                    <a:pt x="458400" y="1299940"/>
                    <a:pt x="268279" y="1262218"/>
                    <a:pt x="123424" y="1099255"/>
                  </a:cubicBezTo>
                  <a:cubicBezTo>
                    <a:pt x="5729" y="981560"/>
                    <a:pt x="-51610" y="693358"/>
                    <a:pt x="60049" y="4292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6706673" y="3557473"/>
              <a:ext cx="258243" cy="25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p:cNvGrpSpPr/>
          <p:nvPr/>
        </p:nvGrpSpPr>
        <p:grpSpPr>
          <a:xfrm rot="2435546">
            <a:off x="4107648" y="2064887"/>
            <a:ext cx="614469" cy="2263684"/>
            <a:chOff x="3996689" y="2386001"/>
            <a:chExt cx="728344" cy="2683192"/>
          </a:xfrm>
        </p:grpSpPr>
        <p:sp>
          <p:nvSpPr>
            <p:cNvPr id="12" name="Freeform: Shape 11"/>
            <p:cNvSpPr/>
            <p:nvPr/>
          </p:nvSpPr>
          <p:spPr>
            <a:xfrm>
              <a:off x="3996689" y="2386001"/>
              <a:ext cx="728344" cy="1631633"/>
            </a:xfrm>
            <a:custGeom>
              <a:avLst/>
              <a:gdLst>
                <a:gd name="connsiteX0" fmla="*/ 590643 w 728344"/>
                <a:gd name="connsiteY0" fmla="*/ 141923 h 1631633"/>
                <a:gd name="connsiteX1" fmla="*/ 562068 w 728344"/>
                <a:gd name="connsiteY1" fmla="*/ 165735 h 1631633"/>
                <a:gd name="connsiteX2" fmla="*/ 562068 w 728344"/>
                <a:gd name="connsiteY2" fmla="*/ 782955 h 1631633"/>
                <a:gd name="connsiteX3" fmla="*/ 590643 w 728344"/>
                <a:gd name="connsiteY3" fmla="*/ 806768 h 1631633"/>
                <a:gd name="connsiteX4" fmla="*/ 619218 w 728344"/>
                <a:gd name="connsiteY4" fmla="*/ 782955 h 1631633"/>
                <a:gd name="connsiteX5" fmla="*/ 619218 w 728344"/>
                <a:gd name="connsiteY5" fmla="*/ 165735 h 1631633"/>
                <a:gd name="connsiteX6" fmla="*/ 590643 w 728344"/>
                <a:gd name="connsiteY6" fmla="*/ 141923 h 1631633"/>
                <a:gd name="connsiteX7" fmla="*/ 479201 w 728344"/>
                <a:gd name="connsiteY7" fmla="*/ 141923 h 1631633"/>
                <a:gd name="connsiteX8" fmla="*/ 450626 w 728344"/>
                <a:gd name="connsiteY8" fmla="*/ 165735 h 1631633"/>
                <a:gd name="connsiteX9" fmla="*/ 450626 w 728344"/>
                <a:gd name="connsiteY9" fmla="*/ 782955 h 1631633"/>
                <a:gd name="connsiteX10" fmla="*/ 479201 w 728344"/>
                <a:gd name="connsiteY10" fmla="*/ 806768 h 1631633"/>
                <a:gd name="connsiteX11" fmla="*/ 507776 w 728344"/>
                <a:gd name="connsiteY11" fmla="*/ 782955 h 1631633"/>
                <a:gd name="connsiteX12" fmla="*/ 507776 w 728344"/>
                <a:gd name="connsiteY12" fmla="*/ 165735 h 1631633"/>
                <a:gd name="connsiteX13" fmla="*/ 479201 w 728344"/>
                <a:gd name="connsiteY13" fmla="*/ 141923 h 1631633"/>
                <a:gd name="connsiteX14" fmla="*/ 367758 w 728344"/>
                <a:gd name="connsiteY14" fmla="*/ 141923 h 1631633"/>
                <a:gd name="connsiteX15" fmla="*/ 339183 w 728344"/>
                <a:gd name="connsiteY15" fmla="*/ 165735 h 1631633"/>
                <a:gd name="connsiteX16" fmla="*/ 339183 w 728344"/>
                <a:gd name="connsiteY16" fmla="*/ 782955 h 1631633"/>
                <a:gd name="connsiteX17" fmla="*/ 367758 w 728344"/>
                <a:gd name="connsiteY17" fmla="*/ 806768 h 1631633"/>
                <a:gd name="connsiteX18" fmla="*/ 396333 w 728344"/>
                <a:gd name="connsiteY18" fmla="*/ 782955 h 1631633"/>
                <a:gd name="connsiteX19" fmla="*/ 396333 w 728344"/>
                <a:gd name="connsiteY19" fmla="*/ 165735 h 1631633"/>
                <a:gd name="connsiteX20" fmla="*/ 367758 w 728344"/>
                <a:gd name="connsiteY20" fmla="*/ 141923 h 1631633"/>
                <a:gd name="connsiteX21" fmla="*/ 256315 w 728344"/>
                <a:gd name="connsiteY21" fmla="*/ 141923 h 1631633"/>
                <a:gd name="connsiteX22" fmla="*/ 227740 w 728344"/>
                <a:gd name="connsiteY22" fmla="*/ 165735 h 1631633"/>
                <a:gd name="connsiteX23" fmla="*/ 227740 w 728344"/>
                <a:gd name="connsiteY23" fmla="*/ 782955 h 1631633"/>
                <a:gd name="connsiteX24" fmla="*/ 256315 w 728344"/>
                <a:gd name="connsiteY24" fmla="*/ 806768 h 1631633"/>
                <a:gd name="connsiteX25" fmla="*/ 284890 w 728344"/>
                <a:gd name="connsiteY25" fmla="*/ 782955 h 1631633"/>
                <a:gd name="connsiteX26" fmla="*/ 284890 w 728344"/>
                <a:gd name="connsiteY26" fmla="*/ 165735 h 1631633"/>
                <a:gd name="connsiteX27" fmla="*/ 256315 w 728344"/>
                <a:gd name="connsiteY27" fmla="*/ 141923 h 1631633"/>
                <a:gd name="connsiteX28" fmla="*/ 144873 w 728344"/>
                <a:gd name="connsiteY28" fmla="*/ 141923 h 1631633"/>
                <a:gd name="connsiteX29" fmla="*/ 116298 w 728344"/>
                <a:gd name="connsiteY29" fmla="*/ 165735 h 1631633"/>
                <a:gd name="connsiteX30" fmla="*/ 116298 w 728344"/>
                <a:gd name="connsiteY30" fmla="*/ 782955 h 1631633"/>
                <a:gd name="connsiteX31" fmla="*/ 144873 w 728344"/>
                <a:gd name="connsiteY31" fmla="*/ 806768 h 1631633"/>
                <a:gd name="connsiteX32" fmla="*/ 173448 w 728344"/>
                <a:gd name="connsiteY32" fmla="*/ 782955 h 1631633"/>
                <a:gd name="connsiteX33" fmla="*/ 173448 w 728344"/>
                <a:gd name="connsiteY33" fmla="*/ 165735 h 1631633"/>
                <a:gd name="connsiteX34" fmla="*/ 144873 w 728344"/>
                <a:gd name="connsiteY34" fmla="*/ 141923 h 1631633"/>
                <a:gd name="connsiteX35" fmla="*/ 229646 w 728344"/>
                <a:gd name="connsiteY35" fmla="*/ 0 h 1631633"/>
                <a:gd name="connsiteX36" fmla="*/ 499203 w 728344"/>
                <a:gd name="connsiteY36" fmla="*/ 0 h 1631633"/>
                <a:gd name="connsiteX37" fmla="*/ 726851 w 728344"/>
                <a:gd name="connsiteY37" fmla="*/ 228600 h 1631633"/>
                <a:gd name="connsiteX38" fmla="*/ 688751 w 728344"/>
                <a:gd name="connsiteY38" fmla="*/ 783908 h 1631633"/>
                <a:gd name="connsiteX39" fmla="*/ 583976 w 728344"/>
                <a:gd name="connsiteY39" fmla="*/ 888683 h 1631633"/>
                <a:gd name="connsiteX40" fmla="*/ 412526 w 728344"/>
                <a:gd name="connsiteY40" fmla="*/ 888683 h 1631633"/>
                <a:gd name="connsiteX41" fmla="*/ 412526 w 728344"/>
                <a:gd name="connsiteY41" fmla="*/ 1631633 h 1631633"/>
                <a:gd name="connsiteX42" fmla="*/ 322038 w 728344"/>
                <a:gd name="connsiteY42" fmla="*/ 1631633 h 1631633"/>
                <a:gd name="connsiteX43" fmla="*/ 322038 w 728344"/>
                <a:gd name="connsiteY43" fmla="*/ 888683 h 1631633"/>
                <a:gd name="connsiteX44" fmla="*/ 143921 w 728344"/>
                <a:gd name="connsiteY44" fmla="*/ 888683 h 1631633"/>
                <a:gd name="connsiteX45" fmla="*/ 39146 w 728344"/>
                <a:gd name="connsiteY45" fmla="*/ 783908 h 1631633"/>
                <a:gd name="connsiteX46" fmla="*/ 1046 w 728344"/>
                <a:gd name="connsiteY46" fmla="*/ 228600 h 1631633"/>
                <a:gd name="connsiteX47" fmla="*/ 229646 w 728344"/>
                <a:gd name="connsiteY47" fmla="*/ 0 h 163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8344" h="1631633">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631633"/>
                  </a:lnTo>
                  <a:lnTo>
                    <a:pt x="322038" y="1631633"/>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9" name="Freeform: Shape 8"/>
            <p:cNvSpPr/>
            <p:nvPr/>
          </p:nvSpPr>
          <p:spPr>
            <a:xfrm>
              <a:off x="4273008" y="3907143"/>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solidFill>
              <a:schemeClr val="accent1"/>
            </a:solidFill>
            <a:ln w="9525" cap="flat">
              <a:noFill/>
              <a:prstDash val="solid"/>
              <a:miter/>
            </a:ln>
          </p:spPr>
          <p:txBody>
            <a:bodyPr rtlCol="0" anchor="ctr"/>
            <a:lstStyle/>
            <a:p>
              <a:endParaRPr lang="en-US"/>
            </a:p>
          </p:txBody>
        </p:sp>
      </p:grpSp>
      <p:grpSp>
        <p:nvGrpSpPr>
          <p:cNvPr id="14" name="그룹 108"/>
          <p:cNvGrpSpPr/>
          <p:nvPr/>
        </p:nvGrpSpPr>
        <p:grpSpPr>
          <a:xfrm rot="20107294">
            <a:off x="3668467" y="4728756"/>
            <a:ext cx="648140" cy="739912"/>
            <a:chOff x="7322818" y="1544656"/>
            <a:chExt cx="2434437" cy="2779133"/>
          </a:xfrm>
          <a:solidFill>
            <a:schemeClr val="accent3"/>
          </a:solidFill>
        </p:grpSpPr>
        <p:sp>
          <p:nvSpPr>
            <p:cNvPr id="15"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50" name="Group 49"/>
          <p:cNvGrpSpPr/>
          <p:nvPr/>
        </p:nvGrpSpPr>
        <p:grpSpPr>
          <a:xfrm rot="2561921">
            <a:off x="5369821" y="4674847"/>
            <a:ext cx="880008" cy="918455"/>
            <a:chOff x="4685146" y="3951535"/>
            <a:chExt cx="846571" cy="883557"/>
          </a:xfrm>
        </p:grpSpPr>
        <p:sp>
          <p:nvSpPr>
            <p:cNvPr id="37" name="Freeform: Shape 36"/>
            <p:cNvSpPr/>
            <p:nvPr/>
          </p:nvSpPr>
          <p:spPr>
            <a:xfrm>
              <a:off x="4685146" y="3951535"/>
              <a:ext cx="846571" cy="88355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38" name="Freeform: Shape 37"/>
            <p:cNvSpPr/>
            <p:nvPr/>
          </p:nvSpPr>
          <p:spPr>
            <a:xfrm>
              <a:off x="4729727" y="4023487"/>
              <a:ext cx="745887" cy="754105"/>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39" name="Freeform: Shape 38"/>
            <p:cNvSpPr/>
            <p:nvPr/>
          </p:nvSpPr>
          <p:spPr>
            <a:xfrm>
              <a:off x="4812362" y="4086187"/>
              <a:ext cx="595887" cy="641092"/>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40" name="Freeform: Shape 39"/>
            <p:cNvSpPr/>
            <p:nvPr/>
          </p:nvSpPr>
          <p:spPr>
            <a:xfrm>
              <a:off x="5157281" y="4202843"/>
              <a:ext cx="129452" cy="129452"/>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grpSp>
        <p:nvGrpSpPr>
          <p:cNvPr id="41" name="그룹 69"/>
          <p:cNvGrpSpPr/>
          <p:nvPr/>
        </p:nvGrpSpPr>
        <p:grpSpPr>
          <a:xfrm>
            <a:off x="4156428" y="4815732"/>
            <a:ext cx="558482" cy="637149"/>
            <a:chOff x="3434152" y="428041"/>
            <a:chExt cx="4718078" cy="5382655"/>
          </a:xfrm>
          <a:solidFill>
            <a:schemeClr val="accent2"/>
          </a:solidFill>
        </p:grpSpPr>
        <p:sp>
          <p:nvSpPr>
            <p:cNvPr id="42" name="자유형: 도형 70"/>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자유형: 도형 71"/>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4" name="자유형: 도형 72"/>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자유형: 도형 73"/>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6"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grpSp>
        <p:nvGrpSpPr>
          <p:cNvPr id="26" name="그룹 125"/>
          <p:cNvGrpSpPr/>
          <p:nvPr/>
        </p:nvGrpSpPr>
        <p:grpSpPr>
          <a:xfrm rot="21433355">
            <a:off x="4620180" y="4778633"/>
            <a:ext cx="478510" cy="669336"/>
            <a:chOff x="1019786" y="3002376"/>
            <a:chExt cx="2531613" cy="3541196"/>
          </a:xfrm>
          <a:solidFill>
            <a:schemeClr val="accent1"/>
          </a:solidFill>
        </p:grpSpPr>
        <p:sp>
          <p:nvSpPr>
            <p:cNvPr id="27"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5" name="Group 54"/>
          <p:cNvGrpSpPr/>
          <p:nvPr/>
        </p:nvGrpSpPr>
        <p:grpSpPr>
          <a:xfrm rot="19205550">
            <a:off x="7234831" y="1920686"/>
            <a:ext cx="483957" cy="2393860"/>
            <a:chOff x="6983182" y="3979844"/>
            <a:chExt cx="533400" cy="2638426"/>
          </a:xfrm>
        </p:grpSpPr>
        <p:sp>
          <p:nvSpPr>
            <p:cNvPr id="54" name="Freeform: Shape 53"/>
            <p:cNvSpPr/>
            <p:nvPr/>
          </p:nvSpPr>
          <p:spPr>
            <a:xfrm>
              <a:off x="6983182" y="3979844"/>
              <a:ext cx="533400" cy="1587818"/>
            </a:xfrm>
            <a:custGeom>
              <a:avLst/>
              <a:gdLst>
                <a:gd name="connsiteX0" fmla="*/ 324803 w 533400"/>
                <a:gd name="connsiteY0" fmla="*/ 0 h 1587818"/>
                <a:gd name="connsiteX1" fmla="*/ 474345 w 533400"/>
                <a:gd name="connsiteY1" fmla="*/ 0 h 1587818"/>
                <a:gd name="connsiteX2" fmla="*/ 533400 w 533400"/>
                <a:gd name="connsiteY2" fmla="*/ 59055 h 1587818"/>
                <a:gd name="connsiteX3" fmla="*/ 533400 w 533400"/>
                <a:gd name="connsiteY3" fmla="*/ 776288 h 1587818"/>
                <a:gd name="connsiteX4" fmla="*/ 452438 w 533400"/>
                <a:gd name="connsiteY4" fmla="*/ 857250 h 1587818"/>
                <a:gd name="connsiteX5" fmla="*/ 304800 w 533400"/>
                <a:gd name="connsiteY5" fmla="*/ 857250 h 1587818"/>
                <a:gd name="connsiteX6" fmla="*/ 304800 w 533400"/>
                <a:gd name="connsiteY6" fmla="*/ 1587818 h 1587818"/>
                <a:gd name="connsiteX7" fmla="*/ 214313 w 533400"/>
                <a:gd name="connsiteY7" fmla="*/ 1587818 h 1587818"/>
                <a:gd name="connsiteX8" fmla="*/ 214313 w 533400"/>
                <a:gd name="connsiteY8" fmla="*/ 857250 h 1587818"/>
                <a:gd name="connsiteX9" fmla="*/ 81915 w 533400"/>
                <a:gd name="connsiteY9" fmla="*/ 857250 h 1587818"/>
                <a:gd name="connsiteX10" fmla="*/ 0 w 533400"/>
                <a:gd name="connsiteY10" fmla="*/ 775335 h 1587818"/>
                <a:gd name="connsiteX11" fmla="*/ 0 w 533400"/>
                <a:gd name="connsiteY11" fmla="*/ 324803 h 1587818"/>
                <a:gd name="connsiteX12" fmla="*/ 324803 w 533400"/>
                <a:gd name="connsiteY12" fmla="*/ 0 h 158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400" h="1587818">
                  <a:moveTo>
                    <a:pt x="324803" y="0"/>
                  </a:moveTo>
                  <a:lnTo>
                    <a:pt x="474345" y="0"/>
                  </a:lnTo>
                  <a:cubicBezTo>
                    <a:pt x="506730" y="0"/>
                    <a:pt x="533400" y="26670"/>
                    <a:pt x="533400" y="59055"/>
                  </a:cubicBezTo>
                  <a:lnTo>
                    <a:pt x="533400" y="776288"/>
                  </a:lnTo>
                  <a:cubicBezTo>
                    <a:pt x="533400" y="821055"/>
                    <a:pt x="497205" y="857250"/>
                    <a:pt x="452438" y="857250"/>
                  </a:cubicBezTo>
                  <a:lnTo>
                    <a:pt x="304800" y="857250"/>
                  </a:lnTo>
                  <a:lnTo>
                    <a:pt x="304800" y="1587818"/>
                  </a:lnTo>
                  <a:lnTo>
                    <a:pt x="214313" y="1587818"/>
                  </a:lnTo>
                  <a:lnTo>
                    <a:pt x="214313" y="857250"/>
                  </a:lnTo>
                  <a:lnTo>
                    <a:pt x="81915" y="857250"/>
                  </a:lnTo>
                  <a:cubicBezTo>
                    <a:pt x="37148" y="857250"/>
                    <a:pt x="0" y="820102"/>
                    <a:pt x="0" y="775335"/>
                  </a:cubicBezTo>
                  <a:lnTo>
                    <a:pt x="0" y="324803"/>
                  </a:lnTo>
                  <a:cubicBezTo>
                    <a:pt x="0" y="146685"/>
                    <a:pt x="145733" y="0"/>
                    <a:pt x="324803"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51" name="Freeform: Shape 50"/>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solidFill>
              <a:schemeClr val="accent1"/>
            </a:solidFill>
            <a:ln w="9525" cap="flat">
              <a:noFill/>
              <a:prstDash val="solid"/>
              <a:miter/>
            </a:ln>
          </p:spPr>
          <p:txBody>
            <a:bodyPr rtlCol="0" anchor="ctr"/>
            <a:lstStyle/>
            <a:p>
              <a:endParaRPr lang="en-US"/>
            </a:p>
          </p:txBody>
        </p:sp>
      </p:grpSp>
      <p:grpSp>
        <p:nvGrpSpPr>
          <p:cNvPr id="56" name="Group 55"/>
          <p:cNvGrpSpPr/>
          <p:nvPr/>
        </p:nvGrpSpPr>
        <p:grpSpPr>
          <a:xfrm>
            <a:off x="280689" y="1322535"/>
            <a:ext cx="3619092" cy="1715584"/>
            <a:chOff x="1957177" y="3558179"/>
            <a:chExt cx="2393808" cy="1734851"/>
          </a:xfrm>
        </p:grpSpPr>
        <p:sp>
          <p:nvSpPr>
            <p:cNvPr id="57" name="TextBox 56"/>
            <p:cNvSpPr txBox="1"/>
            <p:nvPr/>
          </p:nvSpPr>
          <p:spPr>
            <a:xfrm>
              <a:off x="2004348" y="4639441"/>
              <a:ext cx="2346637" cy="653589"/>
            </a:xfrm>
            <a:prstGeom prst="rect">
              <a:avLst/>
            </a:prstGeom>
            <a:noFill/>
          </p:spPr>
          <p:txBody>
            <a:bodyPr wrap="square" rtlCol="0">
              <a:spAutoFit/>
            </a:bodyPr>
            <a:lstStyle/>
            <a:p>
              <a:pPr algn="r"/>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engembangkan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sebuah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sistem informasi</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event</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metode</a:t>
              </a:r>
              <a:r>
                <a:rPr lang="en-US" altLang="ko-KR" sz="1200" dirty="0">
                  <a:solidFill>
                    <a:schemeClr val="tx1">
                      <a:lumMod val="75000"/>
                      <a:lumOff val="25000"/>
                    </a:schemeClr>
                  </a:solidFill>
                  <a:cs typeface="Arial" panose="020B0604020202020204" pitchFamily="34" charset="0"/>
                </a:rPr>
                <a:t> Prototyping</a:t>
              </a:r>
              <a:endParaRPr lang="en-US" altLang="ko-KR" sz="1200" dirty="0">
                <a:solidFill>
                  <a:schemeClr val="tx1">
                    <a:lumMod val="75000"/>
                    <a:lumOff val="25000"/>
                  </a:schemeClr>
                </a:solidFill>
                <a:cs typeface="Arial" panose="020B0604020202020204" pitchFamily="34" charset="0"/>
              </a:endParaRPr>
            </a:p>
          </p:txBody>
        </p:sp>
        <p:sp>
          <p:nvSpPr>
            <p:cNvPr id="58" name="TextBox 57"/>
            <p:cNvSpPr txBox="1"/>
            <p:nvPr/>
          </p:nvSpPr>
          <p:spPr>
            <a:xfrm>
              <a:off x="1957177" y="3558179"/>
              <a:ext cx="2380861" cy="1089316"/>
            </a:xfrm>
            <a:prstGeom prst="rect">
              <a:avLst/>
            </a:prstGeom>
            <a:noFill/>
          </p:spPr>
          <p:txBody>
            <a:bodyPr wrap="square" rtlCol="0">
              <a:spAutoFit/>
            </a:bodyPr>
            <a:lstStyle/>
            <a:p>
              <a:pPr algn="r"/>
              <a:r>
                <a:rPr lang="en-US" altLang="ko-KR" sz="1600" dirty="0" err="1">
                  <a:solidFill>
                    <a:schemeClr val="accent1"/>
                  </a:solidFill>
                  <a:ea typeface="FZShuTi" pitchFamily="2" charset="-122"/>
                  <a:cs typeface="Arial" panose="020B0604020202020204" pitchFamily="34" charset="0"/>
                </a:rPr>
                <a:t>Pengembangan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Aplikasi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Perangkat</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Bergerak</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Sistem</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Informasi</a:t>
              </a:r>
              <a:r>
                <a:rPr lang="en-US" altLang="ko-KR" sz="1600" dirty="0">
                  <a:solidFill>
                    <a:schemeClr val="accent1"/>
                  </a:solidFill>
                  <a:ea typeface="FZShuTi" pitchFamily="2" charset="-122"/>
                  <a:cs typeface="Arial" panose="020B0604020202020204" pitchFamily="34" charset="0"/>
                </a:rPr>
                <a:t> </a:t>
              </a:r>
              <a:r>
                <a:rPr lang="en-US" altLang="ko-KR" sz="1600" i="1" dirty="0">
                  <a:solidFill>
                    <a:schemeClr val="accent1"/>
                  </a:solidFill>
                  <a:ea typeface="FZShuTi" pitchFamily="2" charset="-122"/>
                  <a:cs typeface="Arial" panose="020B0604020202020204" pitchFamily="34" charset="0"/>
                </a:rPr>
                <a:t>Event</a:t>
              </a:r>
              <a:r>
                <a:rPr lang="en-US" altLang="ko-KR" sz="1600" dirty="0">
                  <a:solidFill>
                    <a:schemeClr val="accent1"/>
                  </a:solidFill>
                  <a:ea typeface="FZShuTi" pitchFamily="2" charset="-122"/>
                  <a:cs typeface="Arial" panose="020B0604020202020204" pitchFamily="34" charset="0"/>
                </a:rPr>
                <a:t> di </a:t>
              </a:r>
              <a:r>
                <a:rPr lang="en-US" altLang="ko-KR" sz="1600" dirty="0" err="1">
                  <a:solidFill>
                    <a:schemeClr val="accent1"/>
                  </a:solidFill>
                  <a:ea typeface="FZShuTi" pitchFamily="2" charset="-122"/>
                  <a:cs typeface="Arial" panose="020B0604020202020204" pitchFamily="34" charset="0"/>
                </a:rPr>
                <a:t>bidang</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Teknologi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Informasi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berbasis</a:t>
              </a:r>
              <a:r>
                <a:rPr lang="en-US" altLang="ko-KR" sz="1600" dirty="0">
                  <a:solidFill>
                    <a:schemeClr val="accent1"/>
                  </a:solidFill>
                  <a:ea typeface="FZShuTi" pitchFamily="2" charset="-122"/>
                  <a:cs typeface="Arial" panose="020B0604020202020204" pitchFamily="34" charset="0"/>
                </a:rPr>
                <a:t> Android</a:t>
              </a:r>
              <a:endParaRPr lang="id-ID" altLang="ko-KR" sz="1600" dirty="0">
                <a:solidFill>
                  <a:schemeClr val="accent1"/>
                </a:solidFill>
                <a:ea typeface="FZShuTi" pitchFamily="2" charset="-122"/>
                <a:cs typeface="Arial" panose="020B0604020202020204" pitchFamily="34" charset="0"/>
              </a:endParaRPr>
            </a:p>
          </p:txBody>
        </p:sp>
      </p:grpSp>
      <p:grpSp>
        <p:nvGrpSpPr>
          <p:cNvPr id="59" name="Group 58"/>
          <p:cNvGrpSpPr/>
          <p:nvPr/>
        </p:nvGrpSpPr>
        <p:grpSpPr>
          <a:xfrm>
            <a:off x="482230" y="3967948"/>
            <a:ext cx="2996825" cy="1734512"/>
            <a:chOff x="1946757" y="3551260"/>
            <a:chExt cx="2404228" cy="1734512"/>
          </a:xfrm>
        </p:grpSpPr>
        <p:sp>
          <p:nvSpPr>
            <p:cNvPr id="60" name="TextBox 59"/>
            <p:cNvSpPr txBox="1"/>
            <p:nvPr/>
          </p:nvSpPr>
          <p:spPr>
            <a:xfrm>
              <a:off x="2004348" y="4639441"/>
              <a:ext cx="2346637" cy="646331"/>
            </a:xfrm>
            <a:prstGeom prst="rect">
              <a:avLst/>
            </a:prstGeom>
            <a:noFill/>
          </p:spPr>
          <p:txBody>
            <a:bodyPr wrap="square" rtlCol="0">
              <a:spAutoFit/>
            </a:bodyPr>
            <a:lstStyle/>
            <a:p>
              <a:pPr algn="r"/>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engembangkan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sebuah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metode</a:t>
              </a:r>
              <a:r>
                <a:rPr lang="en-US" altLang="ko-KR" sz="1200" dirty="0">
                  <a:solidFill>
                    <a:schemeClr val="tx1">
                      <a:lumMod val="75000"/>
                      <a:lumOff val="25000"/>
                    </a:schemeClr>
                  </a:solidFill>
                  <a:cs typeface="Arial" panose="020B0604020202020204" pitchFamily="34" charset="0"/>
                </a:rPr>
                <a:t> Extreme Programming</a:t>
              </a:r>
              <a:endParaRPr lang="en-US" altLang="ko-KR" sz="1200" dirty="0">
                <a:solidFill>
                  <a:schemeClr val="tx1">
                    <a:lumMod val="75000"/>
                    <a:lumOff val="25000"/>
                  </a:schemeClr>
                </a:solidFill>
                <a:cs typeface="Arial" panose="020B0604020202020204" pitchFamily="34" charset="0"/>
              </a:endParaRPr>
            </a:p>
          </p:txBody>
        </p:sp>
        <p:sp>
          <p:nvSpPr>
            <p:cNvPr id="61" name="TextBox 60"/>
            <p:cNvSpPr txBox="1"/>
            <p:nvPr/>
          </p:nvSpPr>
          <p:spPr>
            <a:xfrm>
              <a:off x="1946757" y="3551260"/>
              <a:ext cx="2380861" cy="1077218"/>
            </a:xfrm>
            <a:prstGeom prst="rect">
              <a:avLst/>
            </a:prstGeom>
            <a:noFill/>
          </p:spPr>
          <p:txBody>
            <a:bodyPr wrap="square" rtlCol="0">
              <a:spAutoFit/>
            </a:bodyPr>
            <a:lstStyle/>
            <a:p>
              <a:pPr algn="r"/>
              <a:r>
                <a:rPr lang="en-US" altLang="ko-KR" sz="1600" dirty="0" err="1">
                  <a:solidFill>
                    <a:schemeClr val="accent1"/>
                  </a:solidFill>
                  <a:ea typeface="FZShuTi" pitchFamily="2" charset="-122"/>
                  <a:cs typeface="Arial" panose="020B0604020202020204" pitchFamily="34" charset="0"/>
                </a:rPr>
                <a:t>Rancang</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Bangun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Aplikasi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Resep</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Masakan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Menggunakan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Metode</a:t>
              </a:r>
              <a:r>
                <a:rPr lang="en-US" altLang="ko-KR" sz="1600" dirty="0">
                  <a:solidFill>
                    <a:schemeClr val="accent1"/>
                  </a:solidFill>
                  <a:ea typeface="FZShuTi" pitchFamily="2" charset="-122"/>
                  <a:cs typeface="Arial" panose="020B0604020202020204" pitchFamily="34" charset="0"/>
                </a:rPr>
                <a:t> X</a:t>
              </a:r>
              <a:r>
                <a:rPr lang="id-ID" altLang="ko-KR" sz="1600" dirty="0">
                  <a:solidFill>
                    <a:schemeClr val="accent1"/>
                  </a:solidFill>
                  <a:ea typeface="FZShuTi" pitchFamily="2" charset="-122"/>
                  <a:cs typeface="Arial" panose="020B0604020202020204" pitchFamily="34" charset="0"/>
                </a:rPr>
                <a:t>P</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Berbasis</a:t>
              </a:r>
              <a:r>
                <a:rPr lang="en-US" altLang="ko-KR" sz="1600" dirty="0">
                  <a:solidFill>
                    <a:schemeClr val="accent1"/>
                  </a:solidFill>
                  <a:ea typeface="FZShuTi" pitchFamily="2" charset="-122"/>
                  <a:cs typeface="Arial" panose="020B0604020202020204" pitchFamily="34" charset="0"/>
                </a:rPr>
                <a:t> Android</a:t>
              </a:r>
              <a:r>
                <a:rPr lang="id-ID" altLang="ko-KR" sz="1600" dirty="0">
                  <a:solidFill>
                    <a:schemeClr val="accent1"/>
                  </a:solidFill>
                  <a:ea typeface="FZShuTi" pitchFamily="2" charset="-122"/>
                  <a:cs typeface="Arial" panose="020B0604020202020204" pitchFamily="34" charset="0"/>
                </a:rPr>
                <a:t> (2019)</a:t>
              </a:r>
              <a:endParaRPr lang="en-US" altLang="ko-KR" sz="1600" dirty="0">
                <a:solidFill>
                  <a:schemeClr val="accent1"/>
                </a:solidFill>
                <a:ea typeface="FZShuTi" pitchFamily="2" charset="-122"/>
                <a:cs typeface="Arial" panose="020B0604020202020204" pitchFamily="34" charset="0"/>
              </a:endParaRPr>
            </a:p>
          </p:txBody>
        </p:sp>
      </p:grpSp>
      <p:grpSp>
        <p:nvGrpSpPr>
          <p:cNvPr id="62" name="Group 61"/>
          <p:cNvGrpSpPr/>
          <p:nvPr/>
        </p:nvGrpSpPr>
        <p:grpSpPr>
          <a:xfrm>
            <a:off x="7500011" y="4149971"/>
            <a:ext cx="3309942" cy="2213457"/>
            <a:chOff x="1729780" y="3733283"/>
            <a:chExt cx="2655429" cy="1450850"/>
          </a:xfrm>
        </p:grpSpPr>
        <p:sp>
          <p:nvSpPr>
            <p:cNvPr id="63" name="TextBox 62"/>
            <p:cNvSpPr txBox="1"/>
            <p:nvPr/>
          </p:nvSpPr>
          <p:spPr>
            <a:xfrm>
              <a:off x="1729780" y="4639441"/>
              <a:ext cx="2621205" cy="544692"/>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elakukan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evaluasi</a:t>
              </a:r>
              <a:r>
                <a:rPr lang="en-US" altLang="ko-KR" sz="1200" dirty="0">
                  <a:solidFill>
                    <a:schemeClr val="tx1">
                      <a:lumMod val="75000"/>
                      <a:lumOff val="25000"/>
                    </a:schemeClr>
                  </a:solidFill>
                  <a:cs typeface="Arial" panose="020B0604020202020204" pitchFamily="34" charset="0"/>
                </a:rPr>
                <a:t> dan </a:t>
              </a:r>
              <a:r>
                <a:rPr lang="en-US" altLang="ko-KR" sz="1200" dirty="0" err="1">
                  <a:solidFill>
                    <a:schemeClr val="tx1">
                      <a:lumMod val="75000"/>
                      <a:lumOff val="25000"/>
                    </a:schemeClr>
                  </a:solidFill>
                  <a:cs typeface="Arial" panose="020B0604020202020204" pitchFamily="34" charset="0"/>
                </a:rPr>
                <a:t>perbaikan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antarmuka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pengguna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terhadap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mobile Malang </a:t>
              </a:r>
              <a:r>
                <a:rPr lang="en-US" altLang="ko-KR" sz="1200" dirty="0" err="1">
                  <a:solidFill>
                    <a:schemeClr val="tx1">
                      <a:lumMod val="75000"/>
                      <a:lumOff val="25000"/>
                    </a:schemeClr>
                  </a:solidFill>
                  <a:cs typeface="Arial" panose="020B0604020202020204" pitchFamily="34" charset="0"/>
                </a:rPr>
                <a:t>Menyapa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metode</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usability</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testing</a:t>
              </a:r>
              <a:endParaRPr lang="en-US" altLang="ko-KR" sz="1200" dirty="0">
                <a:solidFill>
                  <a:schemeClr val="tx1">
                    <a:lumMod val="75000"/>
                    <a:lumOff val="25000"/>
                  </a:schemeClr>
                </a:solidFill>
                <a:cs typeface="Arial" panose="020B0604020202020204" pitchFamily="34" charset="0"/>
              </a:endParaRPr>
            </a:p>
          </p:txBody>
        </p:sp>
        <p:sp>
          <p:nvSpPr>
            <p:cNvPr id="64" name="TextBox 63"/>
            <p:cNvSpPr txBox="1"/>
            <p:nvPr/>
          </p:nvSpPr>
          <p:spPr>
            <a:xfrm>
              <a:off x="1729780" y="3733283"/>
              <a:ext cx="2655429" cy="867472"/>
            </a:xfrm>
            <a:prstGeom prst="rect">
              <a:avLst/>
            </a:prstGeom>
            <a:noFill/>
          </p:spPr>
          <p:txBody>
            <a:bodyPr wrap="square" rtlCol="0">
              <a:spAutoFit/>
            </a:bodyPr>
            <a:lstStyle/>
            <a:p>
              <a:r>
                <a:rPr lang="en-US" altLang="ko-KR" sz="1600" dirty="0" err="1">
                  <a:solidFill>
                    <a:schemeClr val="accent1"/>
                  </a:solidFill>
                  <a:ea typeface="FZShuTi" pitchFamily="2" charset="-122"/>
                  <a:cs typeface="Arial" panose="020B0604020202020204" pitchFamily="34" charset="0"/>
                </a:rPr>
                <a:t>Evaluasi</a:t>
              </a:r>
              <a:r>
                <a:rPr lang="en-US" altLang="ko-KR" sz="1600" dirty="0">
                  <a:solidFill>
                    <a:schemeClr val="accent1"/>
                  </a:solidFill>
                  <a:ea typeface="FZShuTi" pitchFamily="2" charset="-122"/>
                  <a:cs typeface="Arial" panose="020B0604020202020204" pitchFamily="34" charset="0"/>
                </a:rPr>
                <a:t> Usability dan </a:t>
              </a:r>
              <a:r>
                <a:rPr lang="en-US" altLang="ko-KR" sz="1600" dirty="0" err="1">
                  <a:solidFill>
                    <a:schemeClr val="accent1"/>
                  </a:solidFill>
                  <a:ea typeface="FZShuTi" pitchFamily="2" charset="-122"/>
                  <a:cs typeface="Arial" panose="020B0604020202020204" pitchFamily="34" charset="0"/>
                </a:rPr>
                <a:t>Perbaikan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Antarmuka</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Pengguna</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Aplikasi</a:t>
              </a:r>
              <a:r>
                <a:rPr lang="en-US" altLang="ko-KR" sz="1600" dirty="0">
                  <a:solidFill>
                    <a:schemeClr val="accent1"/>
                  </a:solidFill>
                  <a:ea typeface="FZShuTi" pitchFamily="2" charset="-122"/>
                  <a:cs typeface="Arial" panose="020B0604020202020204" pitchFamily="34" charset="0"/>
                </a:rPr>
                <a:t> Mobile Malang </a:t>
              </a:r>
              <a:r>
                <a:rPr lang="en-US" altLang="ko-KR" sz="1600" dirty="0" err="1">
                  <a:solidFill>
                    <a:schemeClr val="accent1"/>
                  </a:solidFill>
                  <a:ea typeface="FZShuTi" pitchFamily="2" charset="-122"/>
                  <a:cs typeface="Arial" panose="020B0604020202020204" pitchFamily="34" charset="0"/>
                </a:rPr>
                <a:t>Menyapa</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Menggunakan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Metode</a:t>
              </a:r>
              <a:r>
                <a:rPr lang="en-US" altLang="ko-KR" sz="1600" dirty="0">
                  <a:solidFill>
                    <a:schemeClr val="accent1"/>
                  </a:solidFill>
                  <a:ea typeface="FZShuTi" pitchFamily="2" charset="-122"/>
                  <a:cs typeface="Arial" panose="020B0604020202020204" pitchFamily="34" charset="0"/>
                </a:rPr>
                <a:t> </a:t>
              </a:r>
              <a:r>
                <a:rPr lang="en-US" altLang="ko-KR" sz="1600" i="1" dirty="0">
                  <a:solidFill>
                    <a:schemeClr val="accent1"/>
                  </a:solidFill>
                  <a:ea typeface="FZShuTi" pitchFamily="2" charset="-122"/>
                  <a:cs typeface="Arial" panose="020B0604020202020204" pitchFamily="34" charset="0"/>
                </a:rPr>
                <a:t>Usability</a:t>
              </a:r>
              <a:r>
                <a:rPr lang="en-US" altLang="ko-KR" sz="1600" dirty="0">
                  <a:solidFill>
                    <a:schemeClr val="accent1"/>
                  </a:solidFill>
                  <a:ea typeface="FZShuTi" pitchFamily="2" charset="-122"/>
                  <a:cs typeface="Arial" panose="020B0604020202020204" pitchFamily="34" charset="0"/>
                </a:rPr>
                <a:t> </a:t>
              </a:r>
              <a:r>
                <a:rPr lang="en-US" altLang="ko-KR" sz="1600" i="1" dirty="0">
                  <a:solidFill>
                    <a:schemeClr val="accent1"/>
                  </a:solidFill>
                  <a:ea typeface="FZShuTi" pitchFamily="2" charset="-122"/>
                  <a:cs typeface="Arial" panose="020B0604020202020204" pitchFamily="34" charset="0"/>
                </a:rPr>
                <a:t>Testing</a:t>
              </a:r>
              <a:r>
                <a:rPr lang="en-US" altLang="ko-KR" sz="1600" dirty="0">
                  <a:solidFill>
                    <a:schemeClr val="accent1"/>
                  </a:solidFill>
                  <a:ea typeface="FZShuTi" pitchFamily="2" charset="-122"/>
                  <a:cs typeface="Arial" panose="020B0604020202020204" pitchFamily="34" charset="0"/>
                </a:rPr>
                <a:t> (2019)</a:t>
              </a:r>
              <a:endParaRPr lang="id-ID" altLang="ko-KR" sz="1600" dirty="0">
                <a:solidFill>
                  <a:schemeClr val="accent1"/>
                </a:solidFill>
                <a:ea typeface="FZShuTi" pitchFamily="2" charset="-122"/>
                <a:cs typeface="Arial" panose="020B0604020202020204" pitchFamily="34" charset="0"/>
              </a:endParaRPr>
            </a:p>
          </p:txBody>
        </p:sp>
      </p:grpSp>
      <p:grpSp>
        <p:nvGrpSpPr>
          <p:cNvPr id="65" name="Group 64"/>
          <p:cNvGrpSpPr/>
          <p:nvPr/>
        </p:nvGrpSpPr>
        <p:grpSpPr>
          <a:xfrm>
            <a:off x="8245476" y="1155032"/>
            <a:ext cx="3651250" cy="1760383"/>
            <a:chOff x="1985513" y="3525389"/>
            <a:chExt cx="2380861" cy="1760383"/>
          </a:xfrm>
        </p:grpSpPr>
        <p:sp>
          <p:nvSpPr>
            <p:cNvPr id="66" name="TextBox 65"/>
            <p:cNvSpPr txBox="1"/>
            <p:nvPr/>
          </p:nvSpPr>
          <p:spPr>
            <a:xfrm>
              <a:off x="2004348" y="4639441"/>
              <a:ext cx="2346637"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elakukan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evaluasi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terhadap</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website</a:t>
              </a:r>
              <a:r>
                <a:rPr lang="en-US" altLang="ko-KR" sz="1200" dirty="0">
                  <a:solidFill>
                    <a:schemeClr val="tx1">
                      <a:lumMod val="75000"/>
                      <a:lumOff val="25000"/>
                    </a:schemeClr>
                  </a:solidFill>
                  <a:cs typeface="Arial" panose="020B0604020202020204" pitchFamily="34" charset="0"/>
                </a:rPr>
                <a:t> KRS </a:t>
              </a:r>
              <a:r>
                <a:rPr lang="en-US" altLang="ko-KR" sz="1200" i="1" dirty="0">
                  <a:solidFill>
                    <a:schemeClr val="tx1">
                      <a:lumMod val="75000"/>
                      <a:lumOff val="25000"/>
                    </a:schemeClr>
                  </a:solidFill>
                  <a:cs typeface="Arial" panose="020B0604020202020204" pitchFamily="34" charset="0"/>
                </a:rPr>
                <a:t>online</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perguruan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tinggi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dengan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usability</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testing</a:t>
              </a:r>
              <a:endParaRPr lang="en-US" altLang="ko-KR" sz="1200" i="1" dirty="0">
                <a:solidFill>
                  <a:schemeClr val="tx1">
                    <a:lumMod val="75000"/>
                    <a:lumOff val="25000"/>
                  </a:schemeClr>
                </a:solidFill>
                <a:cs typeface="Arial" panose="020B0604020202020204" pitchFamily="34" charset="0"/>
              </a:endParaRPr>
            </a:p>
          </p:txBody>
        </p:sp>
        <p:sp>
          <p:nvSpPr>
            <p:cNvPr id="67" name="TextBox 66"/>
            <p:cNvSpPr txBox="1"/>
            <p:nvPr/>
          </p:nvSpPr>
          <p:spPr>
            <a:xfrm>
              <a:off x="1985513" y="3525389"/>
              <a:ext cx="2380861" cy="830997"/>
            </a:xfrm>
            <a:prstGeom prst="rect">
              <a:avLst/>
            </a:prstGeom>
            <a:noFill/>
          </p:spPr>
          <p:txBody>
            <a:bodyPr wrap="square" rtlCol="0">
              <a:spAutoFit/>
            </a:bodyPr>
            <a:lstStyle/>
            <a:p>
              <a:r>
                <a:rPr lang="id-ID" altLang="ko-KR" sz="1600" i="1" dirty="0">
                  <a:solidFill>
                    <a:schemeClr val="accent1"/>
                  </a:solidFill>
                  <a:ea typeface="FZShuTi" pitchFamily="2" charset="-122"/>
                  <a:cs typeface="Arial" panose="020B0604020202020204" pitchFamily="34" charset="0"/>
                </a:rPr>
                <a:t>Usability</a:t>
              </a:r>
              <a:r>
                <a:rPr lang="id-ID" altLang="ko-KR" sz="1600" dirty="0">
                  <a:solidFill>
                    <a:schemeClr val="accent1"/>
                  </a:solidFill>
                  <a:ea typeface="FZShuTi" pitchFamily="2" charset="-122"/>
                  <a:cs typeface="Arial" panose="020B0604020202020204" pitchFamily="34" charset="0"/>
                </a:rPr>
                <a:t> </a:t>
              </a:r>
              <a:r>
                <a:rPr lang="id-ID" altLang="ko-KR" sz="1600" i="1" dirty="0">
                  <a:solidFill>
                    <a:schemeClr val="accent1"/>
                  </a:solidFill>
                  <a:ea typeface="FZShuTi" pitchFamily="2" charset="-122"/>
                  <a:cs typeface="Arial" panose="020B0604020202020204" pitchFamily="34" charset="0"/>
                </a:rPr>
                <a:t>Testing</a:t>
              </a:r>
              <a:r>
                <a:rPr lang="id-ID" altLang="ko-KR" sz="1600" dirty="0">
                  <a:solidFill>
                    <a:schemeClr val="accent1"/>
                  </a:solidFill>
                  <a:ea typeface="FZShuTi" pitchFamily="2" charset="-122"/>
                  <a:cs typeface="Arial" panose="020B0604020202020204" pitchFamily="34" charset="0"/>
                </a:rPr>
                <a:t> Sebagai Alat Evaluasi Website KRS </a:t>
              </a:r>
              <a:r>
                <a:rPr lang="id-ID" altLang="ko-KR" sz="1600" i="1" dirty="0">
                  <a:solidFill>
                    <a:schemeClr val="accent1"/>
                  </a:solidFill>
                  <a:ea typeface="FZShuTi" pitchFamily="2" charset="-122"/>
                  <a:cs typeface="Arial" panose="020B0604020202020204" pitchFamily="34" charset="0"/>
                </a:rPr>
                <a:t>Online</a:t>
              </a:r>
              <a:r>
                <a:rPr lang="id-ID" altLang="ko-KR" sz="1600" dirty="0">
                  <a:solidFill>
                    <a:schemeClr val="accent1"/>
                  </a:solidFill>
                  <a:ea typeface="FZShuTi" pitchFamily="2" charset="-122"/>
                  <a:cs typeface="Arial" panose="020B0604020202020204" pitchFamily="34" charset="0"/>
                </a:rPr>
                <a:t> pada Perguruan Tinggi (2020)</a:t>
              </a:r>
              <a:endParaRPr lang="id-ID" altLang="ko-KR" sz="1600" dirty="0">
                <a:solidFill>
                  <a:schemeClr val="accent1"/>
                </a:solidFill>
                <a:ea typeface="FZShuTi" pitchFamily="2" charset="-122"/>
                <a:cs typeface="Arial" panose="020B0604020202020204" pitchFamily="34" charset="0"/>
              </a:endParaRPr>
            </a:p>
          </p:txBody>
        </p:sp>
      </p:gr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A</a:t>
            </a:r>
            <a:endParaRPr lang="en-US" dirty="0"/>
          </a:p>
        </p:txBody>
      </p:sp>
      <p:sp>
        <p:nvSpPr>
          <p:cNvPr id="54" name="Diamond 5"/>
          <p:cNvSpPr/>
          <p:nvPr/>
        </p:nvSpPr>
        <p:spPr>
          <a:xfrm>
            <a:off x="6112070" y="1492152"/>
            <a:ext cx="523149" cy="524695"/>
          </a:xfrm>
          <a:custGeom>
            <a:avLst/>
            <a:gdLst/>
            <a:ahLst/>
            <a:cxnLst/>
            <a:rect l="l" t="t" r="r" b="b"/>
            <a:pathLst>
              <a:path w="3240001" h="3249575">
                <a:moveTo>
                  <a:pt x="1275349" y="2002569"/>
                </a:moveTo>
                <a:lnTo>
                  <a:pt x="1625117" y="2233002"/>
                </a:lnTo>
                <a:lnTo>
                  <a:pt x="1968772" y="2006596"/>
                </a:lnTo>
                <a:lnTo>
                  <a:pt x="3240001" y="3249575"/>
                </a:lnTo>
                <a:lnTo>
                  <a:pt x="0" y="3249575"/>
                </a:lnTo>
                <a:close/>
                <a:moveTo>
                  <a:pt x="1067116" y="1473605"/>
                </a:moveTo>
                <a:lnTo>
                  <a:pt x="1067116" y="1581605"/>
                </a:lnTo>
                <a:lnTo>
                  <a:pt x="2183116" y="1581605"/>
                </a:lnTo>
                <a:lnTo>
                  <a:pt x="2183116" y="1473605"/>
                </a:lnTo>
                <a:close/>
                <a:moveTo>
                  <a:pt x="1067116" y="1267205"/>
                </a:moveTo>
                <a:lnTo>
                  <a:pt x="1067116" y="1375205"/>
                </a:lnTo>
                <a:lnTo>
                  <a:pt x="2183116" y="1375205"/>
                </a:lnTo>
                <a:lnTo>
                  <a:pt x="2183116" y="1267205"/>
                </a:lnTo>
                <a:close/>
                <a:moveTo>
                  <a:pt x="3240001" y="1172196"/>
                </a:moveTo>
                <a:lnTo>
                  <a:pt x="3240001" y="3142550"/>
                </a:lnTo>
                <a:lnTo>
                  <a:pt x="2026252" y="1968728"/>
                </a:lnTo>
                <a:lnTo>
                  <a:pt x="3049854" y="1294362"/>
                </a:lnTo>
                <a:close/>
                <a:moveTo>
                  <a:pt x="0" y="1172196"/>
                </a:moveTo>
                <a:lnTo>
                  <a:pt x="602850" y="1559516"/>
                </a:lnTo>
                <a:lnTo>
                  <a:pt x="1217896" y="1964719"/>
                </a:lnTo>
                <a:lnTo>
                  <a:pt x="0" y="3142550"/>
                </a:lnTo>
                <a:close/>
                <a:moveTo>
                  <a:pt x="1067116" y="1060805"/>
                </a:moveTo>
                <a:lnTo>
                  <a:pt x="1067116" y="1168805"/>
                </a:lnTo>
                <a:lnTo>
                  <a:pt x="2183116" y="1168805"/>
                </a:lnTo>
                <a:lnTo>
                  <a:pt x="2183116" y="1060805"/>
                </a:lnTo>
                <a:close/>
                <a:moveTo>
                  <a:pt x="869032" y="816137"/>
                </a:moveTo>
                <a:lnTo>
                  <a:pt x="2381200" y="816137"/>
                </a:lnTo>
                <a:lnTo>
                  <a:pt x="2381200" y="1623491"/>
                </a:lnTo>
                <a:lnTo>
                  <a:pt x="1668045" y="2093329"/>
                </a:lnTo>
                <a:lnTo>
                  <a:pt x="1625116" y="2121611"/>
                </a:lnTo>
                <a:lnTo>
                  <a:pt x="869032" y="1623491"/>
                </a:lnTo>
                <a:close/>
                <a:moveTo>
                  <a:pt x="1625116" y="0"/>
                </a:moveTo>
                <a:lnTo>
                  <a:pt x="3235286" y="1060806"/>
                </a:lnTo>
                <a:lnTo>
                  <a:pt x="2489212" y="1552331"/>
                </a:lnTo>
                <a:lnTo>
                  <a:pt x="2489212" y="708008"/>
                </a:lnTo>
                <a:lnTo>
                  <a:pt x="761020" y="708008"/>
                </a:lnTo>
                <a:lnTo>
                  <a:pt x="761020" y="1552331"/>
                </a:lnTo>
                <a:lnTo>
                  <a:pt x="14946" y="106080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55" name="Isosceles Triangle 51"/>
          <p:cNvSpPr/>
          <p:nvPr/>
        </p:nvSpPr>
        <p:spPr>
          <a:xfrm>
            <a:off x="5273316" y="1562686"/>
            <a:ext cx="523147" cy="383626"/>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56" name="Isosceles Triangle 57"/>
          <p:cNvSpPr/>
          <p:nvPr/>
        </p:nvSpPr>
        <p:spPr>
          <a:xfrm>
            <a:off x="6114156" y="4520206"/>
            <a:ext cx="313133" cy="707899"/>
          </a:xfrm>
          <a:custGeom>
            <a:avLst/>
            <a:gdLst>
              <a:gd name="connsiteX0" fmla="*/ 1148449 w 1346449"/>
              <a:gd name="connsiteY0" fmla="*/ 2457725 h 3249725"/>
              <a:gd name="connsiteX1" fmla="*/ 198001 w 1346449"/>
              <a:gd name="connsiteY1" fmla="*/ 2457725 h 3249725"/>
              <a:gd name="connsiteX2" fmla="*/ 1 w 1346449"/>
              <a:gd name="connsiteY2" fmla="*/ 3249725 h 3249725"/>
              <a:gd name="connsiteX3" fmla="*/ 1346449 w 1346449"/>
              <a:gd name="connsiteY3" fmla="*/ 3249725 h 3249725"/>
              <a:gd name="connsiteX4" fmla="*/ 1148449 w 1346449"/>
              <a:gd name="connsiteY4" fmla="*/ 2457725 h 3249725"/>
              <a:gd name="connsiteX5" fmla="*/ 755186 w 1346449"/>
              <a:gd name="connsiteY5" fmla="*/ 82950 h 3249725"/>
              <a:gd name="connsiteX6" fmla="*/ 734449 w 1346449"/>
              <a:gd name="connsiteY6" fmla="*/ 1314594 h 3249725"/>
              <a:gd name="connsiteX7" fmla="*/ 853246 w 1346449"/>
              <a:gd name="connsiteY7" fmla="*/ 1483214 h 3249725"/>
              <a:gd name="connsiteX8" fmla="*/ 673226 w 1346449"/>
              <a:gd name="connsiteY8" fmla="*/ 1663234 h 3249725"/>
              <a:gd name="connsiteX9" fmla="*/ 493206 w 1346449"/>
              <a:gd name="connsiteY9" fmla="*/ 1483214 h 3249725"/>
              <a:gd name="connsiteX10" fmla="*/ 612000 w 1346449"/>
              <a:gd name="connsiteY10" fmla="*/ 1314595 h 3249725"/>
              <a:gd name="connsiteX11" fmla="*/ 612000 w 1346449"/>
              <a:gd name="connsiteY11" fmla="*/ 0 h 3249725"/>
              <a:gd name="connsiteX12" fmla="*/ 2939 w 1346449"/>
              <a:gd name="connsiteY12" fmla="*/ 1574694 h 3249725"/>
              <a:gd name="connsiteX13" fmla="*/ 0 w 1346449"/>
              <a:gd name="connsiteY13" fmla="*/ 1574694 h 3249725"/>
              <a:gd name="connsiteX14" fmla="*/ 2009 w 1346449"/>
              <a:gd name="connsiteY14" fmla="*/ 1577097 h 3249725"/>
              <a:gd name="connsiteX15" fmla="*/ 0 w 1346449"/>
              <a:gd name="connsiteY15" fmla="*/ 1582292 h 3249725"/>
              <a:gd name="connsiteX16" fmla="*/ 6353 w 1346449"/>
              <a:gd name="connsiteY16" fmla="*/ 1582292 h 3249725"/>
              <a:gd name="connsiteX17" fmla="*/ 273414 w 1346449"/>
              <a:gd name="connsiteY17" fmla="*/ 2376121 h 3249725"/>
              <a:gd name="connsiteX18" fmla="*/ 1091887 w 1346449"/>
              <a:gd name="connsiteY18" fmla="*/ 2366694 h 3249725"/>
              <a:gd name="connsiteX19" fmla="*/ 1340768 w 1346449"/>
              <a:gd name="connsiteY19" fmla="*/ 1582292 h 3249725"/>
              <a:gd name="connsiteX20" fmla="*/ 1346449 w 1346449"/>
              <a:gd name="connsiteY20" fmla="*/ 1582292 h 3249725"/>
              <a:gd name="connsiteX21" fmla="*/ 1344512 w 1346449"/>
              <a:gd name="connsiteY21" fmla="*/ 1577284 h 3249725"/>
              <a:gd name="connsiteX22" fmla="*/ 1346448 w 1346449"/>
              <a:gd name="connsiteY22" fmla="*/ 1574694 h 3249725"/>
              <a:gd name="connsiteX23" fmla="*/ 1343510 w 1346449"/>
              <a:gd name="connsiteY23" fmla="*/ 1574694 h 3249725"/>
              <a:gd name="connsiteX24" fmla="*/ 755186 w 1346449"/>
              <a:gd name="connsiteY24" fmla="*/ 82950 h 3249725"/>
              <a:gd name="connsiteX0-1" fmla="*/ 1148449 w 1346449"/>
              <a:gd name="connsiteY0-2" fmla="*/ 2374775 h 3166775"/>
              <a:gd name="connsiteX1-3" fmla="*/ 198001 w 1346449"/>
              <a:gd name="connsiteY1-4" fmla="*/ 2374775 h 3166775"/>
              <a:gd name="connsiteX2-5" fmla="*/ 1 w 1346449"/>
              <a:gd name="connsiteY2-6" fmla="*/ 3166775 h 3166775"/>
              <a:gd name="connsiteX3-7" fmla="*/ 1346449 w 1346449"/>
              <a:gd name="connsiteY3-8" fmla="*/ 3166775 h 3166775"/>
              <a:gd name="connsiteX4-9" fmla="*/ 1148449 w 1346449"/>
              <a:gd name="connsiteY4-10" fmla="*/ 2374775 h 3166775"/>
              <a:gd name="connsiteX5-11" fmla="*/ 755186 w 1346449"/>
              <a:gd name="connsiteY5-12" fmla="*/ 0 h 3166775"/>
              <a:gd name="connsiteX6-13" fmla="*/ 734449 w 1346449"/>
              <a:gd name="connsiteY6-14" fmla="*/ 1231644 h 3166775"/>
              <a:gd name="connsiteX7-15" fmla="*/ 853246 w 1346449"/>
              <a:gd name="connsiteY7-16" fmla="*/ 1400264 h 3166775"/>
              <a:gd name="connsiteX8-17" fmla="*/ 673226 w 1346449"/>
              <a:gd name="connsiteY8-18" fmla="*/ 1580284 h 3166775"/>
              <a:gd name="connsiteX9-19" fmla="*/ 493206 w 1346449"/>
              <a:gd name="connsiteY9-20" fmla="*/ 1400264 h 3166775"/>
              <a:gd name="connsiteX10-21" fmla="*/ 612000 w 1346449"/>
              <a:gd name="connsiteY10-22" fmla="*/ 1231645 h 3166775"/>
              <a:gd name="connsiteX11-23" fmla="*/ 591263 w 1346449"/>
              <a:gd name="connsiteY11-24" fmla="*/ 10368 h 3166775"/>
              <a:gd name="connsiteX12-25" fmla="*/ 2939 w 1346449"/>
              <a:gd name="connsiteY12-26" fmla="*/ 1491744 h 3166775"/>
              <a:gd name="connsiteX13-27" fmla="*/ 0 w 1346449"/>
              <a:gd name="connsiteY13-28" fmla="*/ 1491744 h 3166775"/>
              <a:gd name="connsiteX14-29" fmla="*/ 2009 w 1346449"/>
              <a:gd name="connsiteY14-30" fmla="*/ 1494147 h 3166775"/>
              <a:gd name="connsiteX15-31" fmla="*/ 0 w 1346449"/>
              <a:gd name="connsiteY15-32" fmla="*/ 1499342 h 3166775"/>
              <a:gd name="connsiteX16-33" fmla="*/ 6353 w 1346449"/>
              <a:gd name="connsiteY16-34" fmla="*/ 1499342 h 3166775"/>
              <a:gd name="connsiteX17-35" fmla="*/ 273414 w 1346449"/>
              <a:gd name="connsiteY17-36" fmla="*/ 2293171 h 3166775"/>
              <a:gd name="connsiteX18-37" fmla="*/ 1091887 w 1346449"/>
              <a:gd name="connsiteY18-38" fmla="*/ 2283744 h 3166775"/>
              <a:gd name="connsiteX19-39" fmla="*/ 1340768 w 1346449"/>
              <a:gd name="connsiteY19-40" fmla="*/ 1499342 h 3166775"/>
              <a:gd name="connsiteX20-41" fmla="*/ 1346449 w 1346449"/>
              <a:gd name="connsiteY20-42" fmla="*/ 1499342 h 3166775"/>
              <a:gd name="connsiteX21-43" fmla="*/ 1344512 w 1346449"/>
              <a:gd name="connsiteY21-44" fmla="*/ 1494334 h 3166775"/>
              <a:gd name="connsiteX22-45" fmla="*/ 1346448 w 1346449"/>
              <a:gd name="connsiteY22-46" fmla="*/ 1491744 h 3166775"/>
              <a:gd name="connsiteX23-47" fmla="*/ 1343510 w 1346449"/>
              <a:gd name="connsiteY23-48" fmla="*/ 1491744 h 3166775"/>
              <a:gd name="connsiteX24-49" fmla="*/ 755186 w 1346449"/>
              <a:gd name="connsiteY24-50" fmla="*/ 0 h 316677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Lst>
            <a:rect l="l" t="t" r="r" b="b"/>
            <a:pathLst>
              <a:path w="1346449" h="3166775">
                <a:moveTo>
                  <a:pt x="1148449" y="2374775"/>
                </a:moveTo>
                <a:lnTo>
                  <a:pt x="198001" y="2374775"/>
                </a:lnTo>
                <a:lnTo>
                  <a:pt x="1" y="3166775"/>
                </a:lnTo>
                <a:lnTo>
                  <a:pt x="1346449" y="3166775"/>
                </a:lnTo>
                <a:lnTo>
                  <a:pt x="1148449" y="2374775"/>
                </a:lnTo>
                <a:close/>
                <a:moveTo>
                  <a:pt x="755186" y="0"/>
                </a:moveTo>
                <a:cubicBezTo>
                  <a:pt x="755186" y="438198"/>
                  <a:pt x="734449" y="793446"/>
                  <a:pt x="734449" y="1231644"/>
                </a:cubicBezTo>
                <a:cubicBezTo>
                  <a:pt x="803843" y="1256124"/>
                  <a:pt x="853246" y="1322425"/>
                  <a:pt x="853246" y="1400264"/>
                </a:cubicBezTo>
                <a:cubicBezTo>
                  <a:pt x="853246" y="1499686"/>
                  <a:pt x="772648" y="1580284"/>
                  <a:pt x="673226" y="1580284"/>
                </a:cubicBezTo>
                <a:cubicBezTo>
                  <a:pt x="573804" y="1580284"/>
                  <a:pt x="493206" y="1499686"/>
                  <a:pt x="493206" y="1400264"/>
                </a:cubicBezTo>
                <a:cubicBezTo>
                  <a:pt x="493206" y="1322426"/>
                  <a:pt x="542608" y="1256126"/>
                  <a:pt x="612000" y="1231645"/>
                </a:cubicBezTo>
                <a:lnTo>
                  <a:pt x="591263" y="10368"/>
                </a:lnTo>
                <a:lnTo>
                  <a:pt x="2939" y="1491744"/>
                </a:lnTo>
                <a:lnTo>
                  <a:pt x="0" y="1491744"/>
                </a:lnTo>
                <a:lnTo>
                  <a:pt x="2009" y="1494147"/>
                </a:lnTo>
                <a:lnTo>
                  <a:pt x="0" y="1499342"/>
                </a:lnTo>
                <a:lnTo>
                  <a:pt x="6353" y="1499342"/>
                </a:lnTo>
                <a:cubicBezTo>
                  <a:pt x="274151" y="1797289"/>
                  <a:pt x="320153" y="2031319"/>
                  <a:pt x="273414" y="2293171"/>
                </a:cubicBezTo>
                <a:lnTo>
                  <a:pt x="1091887" y="2283744"/>
                </a:lnTo>
                <a:cubicBezTo>
                  <a:pt x="1035756" y="1984266"/>
                  <a:pt x="1081794" y="1833397"/>
                  <a:pt x="1340768" y="1499342"/>
                </a:cubicBezTo>
                <a:lnTo>
                  <a:pt x="1346449" y="1499342"/>
                </a:lnTo>
                <a:lnTo>
                  <a:pt x="1344512" y="1494334"/>
                </a:lnTo>
                <a:cubicBezTo>
                  <a:pt x="1345124" y="1493447"/>
                  <a:pt x="1345785" y="1492596"/>
                  <a:pt x="1346448" y="1491744"/>
                </a:cubicBezTo>
                <a:lnTo>
                  <a:pt x="1343510" y="1491744"/>
                </a:lnTo>
                <a:cubicBezTo>
                  <a:pt x="1140490" y="966846"/>
                  <a:pt x="958206" y="524898"/>
                  <a:pt x="7551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dirty="0"/>
          </a:p>
        </p:txBody>
      </p:sp>
      <p:sp>
        <p:nvSpPr>
          <p:cNvPr id="57" name="Rectangle 7"/>
          <p:cNvSpPr/>
          <p:nvPr/>
        </p:nvSpPr>
        <p:spPr>
          <a:xfrm rot="18900000">
            <a:off x="9585735" y="3654558"/>
            <a:ext cx="225664" cy="50273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58" name="Parallelogram 15"/>
          <p:cNvSpPr/>
          <p:nvPr/>
        </p:nvSpPr>
        <p:spPr>
          <a:xfrm flipH="1">
            <a:off x="5267026" y="4641909"/>
            <a:ext cx="464493" cy="464493"/>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59" name="Freeform 19"/>
          <p:cNvSpPr/>
          <p:nvPr/>
        </p:nvSpPr>
        <p:spPr>
          <a:xfrm>
            <a:off x="7745410" y="3642506"/>
            <a:ext cx="460778" cy="453389"/>
          </a:xfrm>
          <a:custGeom>
            <a:avLst/>
            <a:gdLst/>
            <a:ahLst/>
            <a:cxnLst/>
            <a:rect l="l" t="t" r="r" b="b"/>
            <a:pathLst>
              <a:path w="3214097" h="3162551">
                <a:moveTo>
                  <a:pt x="1014592" y="2306036"/>
                </a:moveTo>
                <a:cubicBezTo>
                  <a:pt x="854868" y="2306036"/>
                  <a:pt x="725386" y="2435518"/>
                  <a:pt x="725386" y="2595242"/>
                </a:cubicBezTo>
                <a:cubicBezTo>
                  <a:pt x="725386" y="2754966"/>
                  <a:pt x="854868" y="2884448"/>
                  <a:pt x="1014592" y="2884448"/>
                </a:cubicBezTo>
                <a:cubicBezTo>
                  <a:pt x="1174316" y="2884448"/>
                  <a:pt x="1303798" y="2754966"/>
                  <a:pt x="1303798" y="2595242"/>
                </a:cubicBezTo>
                <a:cubicBezTo>
                  <a:pt x="1303798" y="2435518"/>
                  <a:pt x="1174316" y="2306036"/>
                  <a:pt x="1014592" y="2306036"/>
                </a:cubicBezTo>
                <a:close/>
                <a:moveTo>
                  <a:pt x="481275" y="1691816"/>
                </a:moveTo>
                <a:cubicBezTo>
                  <a:pt x="321551" y="1691816"/>
                  <a:pt x="192069" y="1821298"/>
                  <a:pt x="192069" y="1981022"/>
                </a:cubicBezTo>
                <a:cubicBezTo>
                  <a:pt x="192069" y="2140746"/>
                  <a:pt x="321551" y="2270228"/>
                  <a:pt x="481275" y="2270228"/>
                </a:cubicBezTo>
                <a:cubicBezTo>
                  <a:pt x="640999" y="2270228"/>
                  <a:pt x="770481" y="2140746"/>
                  <a:pt x="770481" y="1981022"/>
                </a:cubicBezTo>
                <a:cubicBezTo>
                  <a:pt x="770481" y="1821298"/>
                  <a:pt x="640999" y="1691816"/>
                  <a:pt x="481275" y="1691816"/>
                </a:cubicBezTo>
                <a:close/>
                <a:moveTo>
                  <a:pt x="2764751" y="1113404"/>
                </a:moveTo>
                <a:cubicBezTo>
                  <a:pt x="2605027" y="1113404"/>
                  <a:pt x="2475545" y="1242886"/>
                  <a:pt x="2475545" y="1402610"/>
                </a:cubicBezTo>
                <a:cubicBezTo>
                  <a:pt x="2475545" y="1562334"/>
                  <a:pt x="2605027" y="1691816"/>
                  <a:pt x="2764751" y="1691816"/>
                </a:cubicBezTo>
                <a:cubicBezTo>
                  <a:pt x="2924475" y="1691816"/>
                  <a:pt x="3053957" y="1562334"/>
                  <a:pt x="3053957" y="1402610"/>
                </a:cubicBezTo>
                <a:cubicBezTo>
                  <a:pt x="3053957" y="1242886"/>
                  <a:pt x="2924475" y="1113404"/>
                  <a:pt x="2764751" y="1113404"/>
                </a:cubicBezTo>
                <a:close/>
                <a:moveTo>
                  <a:pt x="532503" y="881964"/>
                </a:moveTo>
                <a:cubicBezTo>
                  <a:pt x="372779" y="881964"/>
                  <a:pt x="243297" y="1011446"/>
                  <a:pt x="243297" y="1171170"/>
                </a:cubicBezTo>
                <a:cubicBezTo>
                  <a:pt x="243297" y="1330894"/>
                  <a:pt x="372779" y="1460376"/>
                  <a:pt x="532503" y="1460376"/>
                </a:cubicBezTo>
                <a:cubicBezTo>
                  <a:pt x="692227" y="1460376"/>
                  <a:pt x="821709" y="1330894"/>
                  <a:pt x="821709" y="1171170"/>
                </a:cubicBezTo>
                <a:cubicBezTo>
                  <a:pt x="821709" y="1011446"/>
                  <a:pt x="692227" y="881964"/>
                  <a:pt x="532503" y="881964"/>
                </a:cubicBezTo>
                <a:close/>
                <a:moveTo>
                  <a:pt x="1162143" y="321316"/>
                </a:moveTo>
                <a:cubicBezTo>
                  <a:pt x="1002419" y="321316"/>
                  <a:pt x="872937" y="450798"/>
                  <a:pt x="872937" y="610522"/>
                </a:cubicBezTo>
                <a:cubicBezTo>
                  <a:pt x="872937" y="770246"/>
                  <a:pt x="1002419" y="899728"/>
                  <a:pt x="1162143" y="899728"/>
                </a:cubicBezTo>
                <a:cubicBezTo>
                  <a:pt x="1321867" y="899728"/>
                  <a:pt x="1451349" y="770246"/>
                  <a:pt x="1451349" y="610522"/>
                </a:cubicBezTo>
                <a:cubicBezTo>
                  <a:pt x="1451349" y="450798"/>
                  <a:pt x="1321867" y="321316"/>
                  <a:pt x="1162143" y="321316"/>
                </a:cubicBezTo>
                <a:close/>
                <a:moveTo>
                  <a:pt x="1963447" y="177300"/>
                </a:moveTo>
                <a:cubicBezTo>
                  <a:pt x="1803723" y="177300"/>
                  <a:pt x="1674241" y="306782"/>
                  <a:pt x="1674241" y="466506"/>
                </a:cubicBezTo>
                <a:cubicBezTo>
                  <a:pt x="1674241" y="626230"/>
                  <a:pt x="1803723" y="755712"/>
                  <a:pt x="1963447" y="755712"/>
                </a:cubicBezTo>
                <a:cubicBezTo>
                  <a:pt x="2123171" y="755712"/>
                  <a:pt x="2252653" y="626230"/>
                  <a:pt x="2252653" y="466506"/>
                </a:cubicBezTo>
                <a:cubicBezTo>
                  <a:pt x="2252653" y="306782"/>
                  <a:pt x="2123171" y="177300"/>
                  <a:pt x="1963447" y="177300"/>
                </a:cubicBezTo>
                <a:close/>
                <a:moveTo>
                  <a:pt x="1752672" y="312"/>
                </a:moveTo>
                <a:cubicBezTo>
                  <a:pt x="1817888" y="-690"/>
                  <a:pt x="1885249" y="703"/>
                  <a:pt x="1954799" y="4657"/>
                </a:cubicBezTo>
                <a:cubicBezTo>
                  <a:pt x="2504015" y="53541"/>
                  <a:pt x="2975590" y="412975"/>
                  <a:pt x="3145244" y="944937"/>
                </a:cubicBezTo>
                <a:cubicBezTo>
                  <a:pt x="3412664" y="2126757"/>
                  <a:pt x="2837568" y="2017487"/>
                  <a:pt x="2506889" y="1867964"/>
                </a:cubicBezTo>
                <a:cubicBezTo>
                  <a:pt x="1580987" y="1673869"/>
                  <a:pt x="2725425" y="3197869"/>
                  <a:pt x="1014520" y="3161925"/>
                </a:cubicBezTo>
                <a:cubicBezTo>
                  <a:pt x="-14898" y="3061283"/>
                  <a:pt x="-138545" y="1873713"/>
                  <a:pt x="108747" y="1100212"/>
                </a:cubicBezTo>
                <a:cubicBezTo>
                  <a:pt x="278579" y="569148"/>
                  <a:pt x="774429" y="15339"/>
                  <a:pt x="1752672" y="312"/>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0" name="Rectangle 30"/>
          <p:cNvSpPr/>
          <p:nvPr/>
        </p:nvSpPr>
        <p:spPr>
          <a:xfrm>
            <a:off x="11063701" y="3600566"/>
            <a:ext cx="464493" cy="463135"/>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1" name="Rectangle 7"/>
          <p:cNvSpPr/>
          <p:nvPr/>
        </p:nvSpPr>
        <p:spPr>
          <a:xfrm>
            <a:off x="6950824" y="1518716"/>
            <a:ext cx="471567" cy="471567"/>
          </a:xfrm>
          <a:custGeom>
            <a:avLst/>
            <a:gdLst/>
            <a:ahLst/>
            <a:cxnLst/>
            <a:rect l="l" t="t" r="r" b="b"/>
            <a:pathLst>
              <a:path w="3240000" h="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2" name="Rectangle 15"/>
          <p:cNvSpPr/>
          <p:nvPr/>
        </p:nvSpPr>
        <p:spPr>
          <a:xfrm rot="5400000">
            <a:off x="7737684" y="1518715"/>
            <a:ext cx="472195" cy="471568"/>
          </a:xfrm>
          <a:custGeom>
            <a:avLst/>
            <a:gdLst/>
            <a:ahLst/>
            <a:cxnLst/>
            <a:rect l="l" t="t" r="r" b="b"/>
            <a:pathLst>
              <a:path w="3244313" h="3240000">
                <a:moveTo>
                  <a:pt x="2055482" y="677891"/>
                </a:moveTo>
                <a:lnTo>
                  <a:pt x="2055482" y="209891"/>
                </a:lnTo>
                <a:lnTo>
                  <a:pt x="2919482" y="209891"/>
                </a:lnTo>
                <a:lnTo>
                  <a:pt x="2919482" y="677891"/>
                </a:lnTo>
                <a:close/>
                <a:moveTo>
                  <a:pt x="1695482" y="1397971"/>
                </a:moveTo>
                <a:lnTo>
                  <a:pt x="1695482" y="929971"/>
                </a:lnTo>
                <a:lnTo>
                  <a:pt x="2919482" y="929971"/>
                </a:lnTo>
                <a:lnTo>
                  <a:pt x="2919482" y="1397971"/>
                </a:lnTo>
                <a:close/>
                <a:moveTo>
                  <a:pt x="1335482" y="2118051"/>
                </a:moveTo>
                <a:lnTo>
                  <a:pt x="1335482" y="1650051"/>
                </a:lnTo>
                <a:lnTo>
                  <a:pt x="2919482" y="1650051"/>
                </a:lnTo>
                <a:lnTo>
                  <a:pt x="2919482" y="2118051"/>
                </a:lnTo>
                <a:close/>
                <a:moveTo>
                  <a:pt x="975482" y="2838131"/>
                </a:moveTo>
                <a:lnTo>
                  <a:pt x="975482" y="2370131"/>
                </a:lnTo>
                <a:lnTo>
                  <a:pt x="2919482" y="2370131"/>
                </a:lnTo>
                <a:lnTo>
                  <a:pt x="2919482" y="2838131"/>
                </a:lnTo>
                <a:close/>
                <a:moveTo>
                  <a:pt x="10788" y="2651034"/>
                </a:moveTo>
                <a:lnTo>
                  <a:pt x="1168116" y="646484"/>
                </a:lnTo>
                <a:lnTo>
                  <a:pt x="1038664" y="571745"/>
                </a:lnTo>
                <a:lnTo>
                  <a:pt x="1533856" y="311959"/>
                </a:lnTo>
                <a:lnTo>
                  <a:pt x="1556471" y="870701"/>
                </a:lnTo>
                <a:lnTo>
                  <a:pt x="1427019" y="795962"/>
                </a:lnTo>
                <a:lnTo>
                  <a:pt x="269691" y="2800512"/>
                </a:lnTo>
                <a:close/>
                <a:moveTo>
                  <a:pt x="0" y="3240000"/>
                </a:moveTo>
                <a:lnTo>
                  <a:pt x="0" y="3060000"/>
                </a:lnTo>
                <a:lnTo>
                  <a:pt x="3064313" y="3060000"/>
                </a:lnTo>
                <a:lnTo>
                  <a:pt x="3064313" y="0"/>
                </a:lnTo>
                <a:lnTo>
                  <a:pt x="3244313" y="0"/>
                </a:lnTo>
                <a:lnTo>
                  <a:pt x="3244313" y="3240000"/>
                </a:lnTo>
                <a:lnTo>
                  <a:pt x="3240000" y="3240000"/>
                </a:lnTo>
                <a:lnTo>
                  <a:pt x="3064313" y="324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3" name="Pie 24"/>
          <p:cNvSpPr/>
          <p:nvPr/>
        </p:nvSpPr>
        <p:spPr>
          <a:xfrm>
            <a:off x="6809927" y="4618984"/>
            <a:ext cx="513183" cy="510342"/>
          </a:xfrm>
          <a:custGeom>
            <a:avLst/>
            <a:gdLst/>
            <a:ahLst/>
            <a:cxnLst/>
            <a:rect l="l" t="t" r="r" b="b"/>
            <a:pathLst>
              <a:path w="3228711" h="3210836">
                <a:moveTo>
                  <a:pt x="351626" y="695968"/>
                </a:moveTo>
                <a:lnTo>
                  <a:pt x="1548007" y="1678300"/>
                </a:lnTo>
                <a:lnTo>
                  <a:pt x="236194" y="2500159"/>
                </a:lnTo>
                <a:cubicBezTo>
                  <a:pt x="-116985" y="1936431"/>
                  <a:pt x="-70514" y="1210092"/>
                  <a:pt x="351626" y="695968"/>
                </a:cubicBezTo>
                <a:close/>
                <a:moveTo>
                  <a:pt x="1957429" y="262366"/>
                </a:moveTo>
                <a:cubicBezTo>
                  <a:pt x="2634256" y="359480"/>
                  <a:pt x="3156733" y="907132"/>
                  <a:pt x="3221913" y="1587776"/>
                </a:cubicBezTo>
                <a:cubicBezTo>
                  <a:pt x="3287093" y="2268421"/>
                  <a:pt x="2878048" y="2905277"/>
                  <a:pt x="2231953" y="3129078"/>
                </a:cubicBezTo>
                <a:cubicBezTo>
                  <a:pt x="1585858" y="3352879"/>
                  <a:pt x="870522" y="3105497"/>
                  <a:pt x="500715" y="2530372"/>
                </a:cubicBezTo>
                <a:lnTo>
                  <a:pt x="1746987" y="1729019"/>
                </a:lnTo>
                <a:close/>
                <a:moveTo>
                  <a:pt x="1604447" y="200"/>
                </a:moveTo>
                <a:cubicBezTo>
                  <a:pt x="1665125" y="-778"/>
                  <a:pt x="1726175" y="1809"/>
                  <a:pt x="1787307" y="8072"/>
                </a:cubicBezTo>
                <a:lnTo>
                  <a:pt x="1629532" y="1548011"/>
                </a:lnTo>
                <a:lnTo>
                  <a:pt x="483856" y="506987"/>
                </a:lnTo>
                <a:cubicBezTo>
                  <a:pt x="773141" y="188622"/>
                  <a:pt x="1179697" y="7051"/>
                  <a:pt x="1604447" y="20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64" name="Parallelogram 30"/>
          <p:cNvSpPr/>
          <p:nvPr/>
        </p:nvSpPr>
        <p:spPr>
          <a:xfrm flipH="1">
            <a:off x="11038458" y="2527766"/>
            <a:ext cx="514976" cy="516250"/>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5" name="Block Arc 14"/>
          <p:cNvSpPr/>
          <p:nvPr/>
        </p:nvSpPr>
        <p:spPr>
          <a:xfrm rot="16200000">
            <a:off x="8525358" y="1470612"/>
            <a:ext cx="567400" cy="567774"/>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66" name="Block Arc 41"/>
          <p:cNvSpPr/>
          <p:nvPr/>
        </p:nvSpPr>
        <p:spPr>
          <a:xfrm>
            <a:off x="9408551" y="1424302"/>
            <a:ext cx="473301" cy="660394"/>
          </a:xfrm>
          <a:custGeom>
            <a:avLst/>
            <a:gdLst/>
            <a:ahLst/>
            <a:cxnLst/>
            <a:rect l="l" t="t" r="r" b="b"/>
            <a:pathLst>
              <a:path w="2512265" h="3505352">
                <a:moveTo>
                  <a:pt x="1276582" y="2106401"/>
                </a:moveTo>
                <a:cubicBezTo>
                  <a:pt x="1154832" y="2195007"/>
                  <a:pt x="1018024" y="2262207"/>
                  <a:pt x="871321" y="2302645"/>
                </a:cubicBezTo>
                <a:cubicBezTo>
                  <a:pt x="1041049" y="2346709"/>
                  <a:pt x="1216984" y="2342691"/>
                  <a:pt x="1380867" y="2295542"/>
                </a:cubicBezTo>
                <a:cubicBezTo>
                  <a:pt x="1352791" y="2227964"/>
                  <a:pt x="1317377" y="2164934"/>
                  <a:pt x="1276582" y="2106401"/>
                </a:cubicBezTo>
                <a:close/>
                <a:moveTo>
                  <a:pt x="931061" y="1768598"/>
                </a:moveTo>
                <a:lnTo>
                  <a:pt x="785084" y="2021438"/>
                </a:lnTo>
                <a:lnTo>
                  <a:pt x="684448" y="2196711"/>
                </a:lnTo>
                <a:cubicBezTo>
                  <a:pt x="868931" y="2169533"/>
                  <a:pt x="1041385" y="2098006"/>
                  <a:pt x="1189228" y="1991290"/>
                </a:cubicBezTo>
                <a:cubicBezTo>
                  <a:pt x="1113839" y="1904543"/>
                  <a:pt x="1026949" y="1829435"/>
                  <a:pt x="931061" y="1768598"/>
                </a:cubicBezTo>
                <a:close/>
                <a:moveTo>
                  <a:pt x="1626242" y="1739577"/>
                </a:moveTo>
                <a:cubicBezTo>
                  <a:pt x="1556851" y="1850020"/>
                  <a:pt x="1471526" y="1947792"/>
                  <a:pt x="1374302" y="2030973"/>
                </a:cubicBezTo>
                <a:cubicBezTo>
                  <a:pt x="1422822" y="2099916"/>
                  <a:pt x="1464618" y="2174537"/>
                  <a:pt x="1497466" y="2254701"/>
                </a:cubicBezTo>
                <a:cubicBezTo>
                  <a:pt x="1664534" y="2184833"/>
                  <a:pt x="1813198" y="2068027"/>
                  <a:pt x="1922549" y="1910651"/>
                </a:cubicBezTo>
                <a:close/>
                <a:moveTo>
                  <a:pt x="531158" y="1601275"/>
                </a:moveTo>
                <a:cubicBezTo>
                  <a:pt x="514831" y="1769123"/>
                  <a:pt x="535254" y="1939877"/>
                  <a:pt x="594029" y="2101141"/>
                </a:cubicBezTo>
                <a:lnTo>
                  <a:pt x="822377" y="1705631"/>
                </a:lnTo>
                <a:cubicBezTo>
                  <a:pt x="730789" y="1658398"/>
                  <a:pt x="632873" y="1623335"/>
                  <a:pt x="531158" y="1601275"/>
                </a:cubicBezTo>
                <a:close/>
                <a:moveTo>
                  <a:pt x="270885" y="1572115"/>
                </a:moveTo>
                <a:cubicBezTo>
                  <a:pt x="231457" y="1572339"/>
                  <a:pt x="191799" y="1574812"/>
                  <a:pt x="152057" y="1579894"/>
                </a:cubicBezTo>
                <a:cubicBezTo>
                  <a:pt x="195418" y="1760005"/>
                  <a:pt x="289893" y="1927350"/>
                  <a:pt x="428945" y="2058945"/>
                </a:cubicBezTo>
                <a:cubicBezTo>
                  <a:pt x="384418" y="1901749"/>
                  <a:pt x="371313" y="1738504"/>
                  <a:pt x="388331" y="1577832"/>
                </a:cubicBezTo>
                <a:cubicBezTo>
                  <a:pt x="349511" y="1573916"/>
                  <a:pt x="310313" y="1571891"/>
                  <a:pt x="270885" y="1572115"/>
                </a:cubicBezTo>
                <a:close/>
                <a:moveTo>
                  <a:pt x="1117422" y="1445810"/>
                </a:moveTo>
                <a:lnTo>
                  <a:pt x="992684" y="1661863"/>
                </a:lnTo>
                <a:cubicBezTo>
                  <a:pt x="1102065" y="1730612"/>
                  <a:pt x="1200940" y="1816138"/>
                  <a:pt x="1286200" y="1915345"/>
                </a:cubicBezTo>
                <a:cubicBezTo>
                  <a:pt x="1368713" y="1844119"/>
                  <a:pt x="1441290" y="1760865"/>
                  <a:pt x="1500981" y="1667258"/>
                </a:cubicBezTo>
                <a:close/>
                <a:moveTo>
                  <a:pt x="2092402" y="1221082"/>
                </a:moveTo>
                <a:cubicBezTo>
                  <a:pt x="2001593" y="1234047"/>
                  <a:pt x="1911092" y="1235450"/>
                  <a:pt x="1822337" y="1227227"/>
                </a:cubicBezTo>
                <a:cubicBezTo>
                  <a:pt x="1800443" y="1366691"/>
                  <a:pt x="1756170" y="1503162"/>
                  <a:pt x="1688847" y="1630684"/>
                </a:cubicBezTo>
                <a:lnTo>
                  <a:pt x="1987299" y="1802996"/>
                </a:lnTo>
                <a:cubicBezTo>
                  <a:pt x="2084887" y="1618081"/>
                  <a:pt x="2117858" y="1415133"/>
                  <a:pt x="2092402" y="1221082"/>
                </a:cubicBezTo>
                <a:close/>
                <a:moveTo>
                  <a:pt x="649579" y="1175701"/>
                </a:moveTo>
                <a:cubicBezTo>
                  <a:pt x="600911" y="1272240"/>
                  <a:pt x="566994" y="1374279"/>
                  <a:pt x="548013" y="1478728"/>
                </a:cubicBezTo>
                <a:cubicBezTo>
                  <a:pt x="665588" y="1503392"/>
                  <a:pt x="778659" y="1543786"/>
                  <a:pt x="883938" y="1599004"/>
                </a:cubicBezTo>
                <a:lnTo>
                  <a:pt x="1008644" y="1383007"/>
                </a:lnTo>
                <a:close/>
                <a:moveTo>
                  <a:pt x="1325201" y="1085928"/>
                </a:moveTo>
                <a:lnTo>
                  <a:pt x="1180226" y="1337032"/>
                </a:lnTo>
                <a:lnTo>
                  <a:pt x="1563461" y="1558293"/>
                </a:lnTo>
                <a:cubicBezTo>
                  <a:pt x="1621429" y="1447029"/>
                  <a:pt x="1659763" y="1328223"/>
                  <a:pt x="1679185" y="1206861"/>
                </a:cubicBezTo>
                <a:cubicBezTo>
                  <a:pt x="1555153" y="1183834"/>
                  <a:pt x="1435895" y="1143161"/>
                  <a:pt x="1325201" y="1085928"/>
                </a:cubicBezTo>
                <a:close/>
                <a:moveTo>
                  <a:pt x="216369" y="925587"/>
                </a:moveTo>
                <a:cubicBezTo>
                  <a:pt x="135862" y="1096620"/>
                  <a:pt x="108667" y="1281041"/>
                  <a:pt x="130011" y="1458436"/>
                </a:cubicBezTo>
                <a:cubicBezTo>
                  <a:pt x="222591" y="1446071"/>
                  <a:pt x="314795" y="1446181"/>
                  <a:pt x="405131" y="1455463"/>
                </a:cubicBezTo>
                <a:cubicBezTo>
                  <a:pt x="426945" y="1333935"/>
                  <a:pt x="466667" y="1215249"/>
                  <a:pt x="524206" y="1103317"/>
                </a:cubicBezTo>
                <a:close/>
                <a:moveTo>
                  <a:pt x="943246" y="797103"/>
                </a:moveTo>
                <a:cubicBezTo>
                  <a:pt x="853400" y="873630"/>
                  <a:pt x="774733" y="963960"/>
                  <a:pt x="711316" y="1066306"/>
                </a:cubicBezTo>
                <a:lnTo>
                  <a:pt x="1071447" y="1274228"/>
                </a:lnTo>
                <a:lnTo>
                  <a:pt x="1215869" y="1024081"/>
                </a:lnTo>
                <a:cubicBezTo>
                  <a:pt x="1115458" y="961776"/>
                  <a:pt x="1023809" y="885272"/>
                  <a:pt x="943246" y="797103"/>
                </a:cubicBezTo>
                <a:close/>
                <a:moveTo>
                  <a:pt x="1777831" y="614825"/>
                </a:moveTo>
                <a:cubicBezTo>
                  <a:pt x="1828108" y="774217"/>
                  <a:pt x="1847177" y="940426"/>
                  <a:pt x="1835302" y="1104709"/>
                </a:cubicBezTo>
                <a:cubicBezTo>
                  <a:pt x="1912529" y="1111680"/>
                  <a:pt x="1991200" y="1110618"/>
                  <a:pt x="2070135" y="1099634"/>
                </a:cubicBezTo>
                <a:cubicBezTo>
                  <a:pt x="2023430" y="916066"/>
                  <a:pt x="1923963" y="746103"/>
                  <a:pt x="1777831" y="614825"/>
                </a:cubicBezTo>
                <a:close/>
                <a:moveTo>
                  <a:pt x="1613169" y="587153"/>
                </a:moveTo>
                <a:lnTo>
                  <a:pt x="1386789" y="979253"/>
                </a:lnTo>
                <a:cubicBezTo>
                  <a:pt x="1482593" y="1028182"/>
                  <a:pt x="1585369" y="1063521"/>
                  <a:pt x="1692132" y="1084514"/>
                </a:cubicBezTo>
                <a:cubicBezTo>
                  <a:pt x="1702376" y="916614"/>
                  <a:pt x="1676765" y="746730"/>
                  <a:pt x="1613169" y="587153"/>
                </a:cubicBezTo>
                <a:close/>
                <a:moveTo>
                  <a:pt x="1500307" y="531421"/>
                </a:moveTo>
                <a:cubicBezTo>
                  <a:pt x="1333628" y="560682"/>
                  <a:pt x="1177718" y="626786"/>
                  <a:pt x="1041762" y="721997"/>
                </a:cubicBezTo>
                <a:cubicBezTo>
                  <a:pt x="1111912" y="797410"/>
                  <a:pt x="1191076" y="863204"/>
                  <a:pt x="1277416" y="917480"/>
                </a:cubicBezTo>
                <a:close/>
                <a:moveTo>
                  <a:pt x="708730" y="442269"/>
                </a:moveTo>
                <a:cubicBezTo>
                  <a:pt x="536145" y="518354"/>
                  <a:pt x="384460" y="645249"/>
                  <a:pt x="277225" y="815684"/>
                </a:cubicBezTo>
                <a:lnTo>
                  <a:pt x="586010" y="993961"/>
                </a:lnTo>
                <a:cubicBezTo>
                  <a:pt x="658009" y="876621"/>
                  <a:pt x="747803" y="773217"/>
                  <a:pt x="850548" y="685844"/>
                </a:cubicBezTo>
                <a:cubicBezTo>
                  <a:pt x="795399" y="611028"/>
                  <a:pt x="747545" y="529652"/>
                  <a:pt x="708730" y="442269"/>
                </a:cubicBezTo>
                <a:close/>
                <a:moveTo>
                  <a:pt x="1114411" y="355452"/>
                </a:moveTo>
                <a:cubicBezTo>
                  <a:pt x="1016499" y="355167"/>
                  <a:pt x="919324" y="369705"/>
                  <a:pt x="826255" y="398131"/>
                </a:cubicBezTo>
                <a:cubicBezTo>
                  <a:pt x="858722" y="474940"/>
                  <a:pt x="900618" y="545829"/>
                  <a:pt x="948599" y="611249"/>
                </a:cubicBezTo>
                <a:cubicBezTo>
                  <a:pt x="1085375" y="512974"/>
                  <a:pt x="1240825" y="441488"/>
                  <a:pt x="1406980" y="401715"/>
                </a:cubicBezTo>
                <a:cubicBezTo>
                  <a:pt x="1310969" y="370847"/>
                  <a:pt x="1212322" y="355738"/>
                  <a:pt x="1114411" y="355452"/>
                </a:cubicBezTo>
                <a:close/>
                <a:moveTo>
                  <a:pt x="1776283" y="295101"/>
                </a:moveTo>
                <a:lnTo>
                  <a:pt x="1710896" y="408983"/>
                </a:lnTo>
                <a:cubicBezTo>
                  <a:pt x="2209777" y="726145"/>
                  <a:pt x="2373723" y="1383396"/>
                  <a:pt x="2075153" y="1900534"/>
                </a:cubicBezTo>
                <a:cubicBezTo>
                  <a:pt x="1777480" y="2416119"/>
                  <a:pt x="1129323" y="2603192"/>
                  <a:pt x="606057" y="2333243"/>
                </a:cubicBezTo>
                <a:lnTo>
                  <a:pt x="534769" y="2457402"/>
                </a:lnTo>
                <a:cubicBezTo>
                  <a:pt x="1115347" y="2755664"/>
                  <a:pt x="1834151" y="2554240"/>
                  <a:pt x="2173557" y="1987198"/>
                </a:cubicBezTo>
                <a:cubicBezTo>
                  <a:pt x="2520801" y="1407062"/>
                  <a:pt x="2343129" y="657734"/>
                  <a:pt x="1776283" y="295101"/>
                </a:cubicBezTo>
                <a:close/>
                <a:moveTo>
                  <a:pt x="1831804" y="0"/>
                </a:moveTo>
                <a:cubicBezTo>
                  <a:pt x="1881515" y="0"/>
                  <a:pt x="1921814" y="40299"/>
                  <a:pt x="1921814" y="90010"/>
                </a:cubicBezTo>
                <a:cubicBezTo>
                  <a:pt x="1921814" y="123853"/>
                  <a:pt x="1903137" y="153333"/>
                  <a:pt x="1874873" y="167531"/>
                </a:cubicBezTo>
                <a:cubicBezTo>
                  <a:pt x="2505724" y="579432"/>
                  <a:pt x="2701456" y="1419035"/>
                  <a:pt x="2311836" y="2069966"/>
                </a:cubicBezTo>
                <a:cubicBezTo>
                  <a:pt x="2067801" y="2477672"/>
                  <a:pt x="1650037" y="2717958"/>
                  <a:pt x="1209422" y="2750781"/>
                </a:cubicBezTo>
                <a:lnTo>
                  <a:pt x="1209422" y="3191198"/>
                </a:lnTo>
                <a:cubicBezTo>
                  <a:pt x="1228953" y="3190691"/>
                  <a:pt x="1248332" y="3191937"/>
                  <a:pt x="1267595" y="3193449"/>
                </a:cubicBezTo>
                <a:cubicBezTo>
                  <a:pt x="1660899" y="3224325"/>
                  <a:pt x="1926978" y="3358049"/>
                  <a:pt x="1884661" y="3503570"/>
                </a:cubicBezTo>
                <a:lnTo>
                  <a:pt x="318693" y="3505352"/>
                </a:lnTo>
                <a:cubicBezTo>
                  <a:pt x="273700" y="3359367"/>
                  <a:pt x="539657" y="3224666"/>
                  <a:pt x="934393" y="3193515"/>
                </a:cubicBezTo>
                <a:lnTo>
                  <a:pt x="993398" y="3191208"/>
                </a:lnTo>
                <a:lnTo>
                  <a:pt x="993398" y="2750894"/>
                </a:lnTo>
                <a:cubicBezTo>
                  <a:pt x="812915" y="2737642"/>
                  <a:pt x="632784" y="2688481"/>
                  <a:pt x="463078" y="2601537"/>
                </a:cubicBezTo>
                <a:cubicBezTo>
                  <a:pt x="463677" y="2602537"/>
                  <a:pt x="463694" y="2603560"/>
                  <a:pt x="463694" y="2604587"/>
                </a:cubicBezTo>
                <a:cubicBezTo>
                  <a:pt x="463694" y="2654298"/>
                  <a:pt x="423395" y="2694597"/>
                  <a:pt x="373684" y="2694597"/>
                </a:cubicBezTo>
                <a:cubicBezTo>
                  <a:pt x="323973" y="2694597"/>
                  <a:pt x="283674" y="2654298"/>
                  <a:pt x="283674" y="2604587"/>
                </a:cubicBezTo>
                <a:cubicBezTo>
                  <a:pt x="283674" y="2554876"/>
                  <a:pt x="323973" y="2514577"/>
                  <a:pt x="373684" y="2514577"/>
                </a:cubicBezTo>
                <a:lnTo>
                  <a:pt x="377019" y="2515250"/>
                </a:lnTo>
                <a:lnTo>
                  <a:pt x="511820" y="2280472"/>
                </a:lnTo>
                <a:lnTo>
                  <a:pt x="495824" y="2271237"/>
                </a:lnTo>
                <a:lnTo>
                  <a:pt x="496783" y="2269575"/>
                </a:lnTo>
                <a:cubicBezTo>
                  <a:pt x="34226" y="1964050"/>
                  <a:pt x="-130424" y="1362029"/>
                  <a:pt x="110016" y="864184"/>
                </a:cubicBezTo>
                <a:lnTo>
                  <a:pt x="106296" y="862036"/>
                </a:lnTo>
                <a:lnTo>
                  <a:pt x="148828" y="788370"/>
                </a:lnTo>
                <a:lnTo>
                  <a:pt x="169099" y="753258"/>
                </a:lnTo>
                <a:lnTo>
                  <a:pt x="170873" y="754281"/>
                </a:lnTo>
                <a:cubicBezTo>
                  <a:pt x="475914" y="264737"/>
                  <a:pt x="1106018" y="92008"/>
                  <a:pt x="1617242" y="355196"/>
                </a:cubicBezTo>
                <a:lnTo>
                  <a:pt x="1748044" y="127384"/>
                </a:lnTo>
                <a:lnTo>
                  <a:pt x="1751959" y="129632"/>
                </a:lnTo>
                <a:cubicBezTo>
                  <a:pt x="1745165" y="117975"/>
                  <a:pt x="1741794" y="104386"/>
                  <a:pt x="1741794" y="90010"/>
                </a:cubicBezTo>
                <a:cubicBezTo>
                  <a:pt x="1741794" y="40299"/>
                  <a:pt x="1782093" y="0"/>
                  <a:pt x="183180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67" name="Right Triangle 17"/>
          <p:cNvSpPr/>
          <p:nvPr/>
        </p:nvSpPr>
        <p:spPr>
          <a:xfrm>
            <a:off x="7705746" y="4600959"/>
            <a:ext cx="385790" cy="546392"/>
          </a:xfrm>
          <a:custGeom>
            <a:avLst/>
            <a:gdLst/>
            <a:ahLst/>
            <a:cxnLst/>
            <a:rect l="l" t="t" r="r" b="b"/>
            <a:pathLst>
              <a:path w="2387678" h="3240000">
                <a:moveTo>
                  <a:pt x="1645041" y="17032"/>
                </a:moveTo>
                <a:lnTo>
                  <a:pt x="2376264" y="17032"/>
                </a:lnTo>
                <a:lnTo>
                  <a:pt x="2376264" y="17033"/>
                </a:lnTo>
                <a:lnTo>
                  <a:pt x="1645042" y="17033"/>
                </a:lnTo>
                <a:close/>
                <a:moveTo>
                  <a:pt x="0" y="17032"/>
                </a:moveTo>
                <a:lnTo>
                  <a:pt x="1379678" y="17032"/>
                </a:lnTo>
                <a:lnTo>
                  <a:pt x="1379678" y="996125"/>
                </a:lnTo>
                <a:lnTo>
                  <a:pt x="2376264" y="996125"/>
                </a:lnTo>
                <a:lnTo>
                  <a:pt x="2376264" y="3240000"/>
                </a:lnTo>
                <a:lnTo>
                  <a:pt x="0" y="3240000"/>
                </a:lnTo>
                <a:close/>
                <a:moveTo>
                  <a:pt x="1498869" y="0"/>
                </a:moveTo>
                <a:lnTo>
                  <a:pt x="2387678" y="888809"/>
                </a:lnTo>
                <a:lnTo>
                  <a:pt x="1498869"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8" name="Oval 27"/>
          <p:cNvSpPr/>
          <p:nvPr/>
        </p:nvSpPr>
        <p:spPr>
          <a:xfrm>
            <a:off x="4418496" y="5469184"/>
            <a:ext cx="409732" cy="779216"/>
          </a:xfrm>
          <a:custGeom>
            <a:avLst/>
            <a:gdLst/>
            <a:ahLst/>
            <a:cxnLst/>
            <a:rect l="l" t="t" r="r" b="b"/>
            <a:pathLst>
              <a:path w="1703664" h="3240001">
                <a:moveTo>
                  <a:pt x="952533" y="2024463"/>
                </a:moveTo>
                <a:lnTo>
                  <a:pt x="856710" y="2024464"/>
                </a:lnTo>
                <a:lnTo>
                  <a:pt x="649879" y="2143878"/>
                </a:lnTo>
                <a:lnTo>
                  <a:pt x="728753" y="2280491"/>
                </a:lnTo>
                <a:lnTo>
                  <a:pt x="800462" y="2239090"/>
                </a:lnTo>
                <a:lnTo>
                  <a:pt x="800462" y="2476837"/>
                </a:lnTo>
                <a:lnTo>
                  <a:pt x="649878" y="2476837"/>
                </a:lnTo>
                <a:lnTo>
                  <a:pt x="649878" y="2634602"/>
                </a:lnTo>
                <a:lnTo>
                  <a:pt x="1067658" y="2634602"/>
                </a:lnTo>
                <a:lnTo>
                  <a:pt x="1067657" y="2476837"/>
                </a:lnTo>
                <a:lnTo>
                  <a:pt x="952532" y="2476837"/>
                </a:lnTo>
                <a:lnTo>
                  <a:pt x="952532" y="2151292"/>
                </a:lnTo>
                <a:lnTo>
                  <a:pt x="952534" y="2151291"/>
                </a:lnTo>
                <a:close/>
                <a:moveTo>
                  <a:pt x="851832" y="1776101"/>
                </a:moveTo>
                <a:cubicBezTo>
                  <a:pt x="1189868" y="1776101"/>
                  <a:pt x="1463900" y="2050133"/>
                  <a:pt x="1463900" y="2388169"/>
                </a:cubicBezTo>
                <a:cubicBezTo>
                  <a:pt x="1463900" y="2726205"/>
                  <a:pt x="1189868" y="3000237"/>
                  <a:pt x="851832" y="3000237"/>
                </a:cubicBezTo>
                <a:cubicBezTo>
                  <a:pt x="513796" y="3000237"/>
                  <a:pt x="239764" y="2726205"/>
                  <a:pt x="239764" y="2388169"/>
                </a:cubicBezTo>
                <a:cubicBezTo>
                  <a:pt x="239764" y="2050133"/>
                  <a:pt x="513796" y="1776101"/>
                  <a:pt x="851832" y="1776101"/>
                </a:cubicBezTo>
                <a:close/>
                <a:moveTo>
                  <a:pt x="851832" y="1689019"/>
                </a:moveTo>
                <a:cubicBezTo>
                  <a:pt x="465702" y="1689019"/>
                  <a:pt x="152682" y="2002039"/>
                  <a:pt x="152682" y="2388169"/>
                </a:cubicBezTo>
                <a:cubicBezTo>
                  <a:pt x="152682" y="2774299"/>
                  <a:pt x="465702" y="3087319"/>
                  <a:pt x="851832" y="3087319"/>
                </a:cubicBezTo>
                <a:cubicBezTo>
                  <a:pt x="1237962" y="3087319"/>
                  <a:pt x="1550982" y="2774299"/>
                  <a:pt x="1550982" y="2388169"/>
                </a:cubicBezTo>
                <a:cubicBezTo>
                  <a:pt x="1550982" y="2002039"/>
                  <a:pt x="1237962" y="1689019"/>
                  <a:pt x="851832" y="1689019"/>
                </a:cubicBezTo>
                <a:close/>
                <a:moveTo>
                  <a:pt x="851832" y="1536337"/>
                </a:moveTo>
                <a:cubicBezTo>
                  <a:pt x="1322286" y="1536337"/>
                  <a:pt x="1703664" y="1917715"/>
                  <a:pt x="1703664" y="2388169"/>
                </a:cubicBezTo>
                <a:cubicBezTo>
                  <a:pt x="1703664" y="2858623"/>
                  <a:pt x="1322286" y="3240001"/>
                  <a:pt x="851832" y="3240001"/>
                </a:cubicBezTo>
                <a:cubicBezTo>
                  <a:pt x="381378" y="3240001"/>
                  <a:pt x="0" y="2858623"/>
                  <a:pt x="0" y="2388169"/>
                </a:cubicBezTo>
                <a:cubicBezTo>
                  <a:pt x="0" y="1917715"/>
                  <a:pt x="381378" y="1536337"/>
                  <a:pt x="851832" y="1536337"/>
                </a:cubicBezTo>
                <a:close/>
                <a:moveTo>
                  <a:pt x="1173126" y="1"/>
                </a:moveTo>
                <a:lnTo>
                  <a:pt x="1383673" y="1"/>
                </a:lnTo>
                <a:lnTo>
                  <a:pt x="1383673" y="954514"/>
                </a:lnTo>
                <a:lnTo>
                  <a:pt x="1173126" y="1187717"/>
                </a:lnTo>
                <a:close/>
                <a:moveTo>
                  <a:pt x="619488" y="0"/>
                </a:moveTo>
                <a:lnTo>
                  <a:pt x="1099698" y="0"/>
                </a:lnTo>
                <a:lnTo>
                  <a:pt x="1099698" y="1265464"/>
                </a:lnTo>
                <a:lnTo>
                  <a:pt x="859593" y="1532640"/>
                </a:lnTo>
                <a:lnTo>
                  <a:pt x="619488" y="1265464"/>
                </a:lnTo>
                <a:close/>
                <a:moveTo>
                  <a:pt x="335512" y="0"/>
                </a:moveTo>
                <a:lnTo>
                  <a:pt x="546059" y="0"/>
                </a:lnTo>
                <a:lnTo>
                  <a:pt x="546059" y="1166181"/>
                </a:lnTo>
                <a:lnTo>
                  <a:pt x="335512" y="927455"/>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9" name="Parallelogram 15"/>
          <p:cNvSpPr/>
          <p:nvPr/>
        </p:nvSpPr>
        <p:spPr>
          <a:xfrm rot="16200000">
            <a:off x="8536863" y="3545131"/>
            <a:ext cx="598764" cy="648141"/>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0" name="Round Same Side Corner Rectangle 21"/>
          <p:cNvSpPr/>
          <p:nvPr/>
        </p:nvSpPr>
        <p:spPr>
          <a:xfrm rot="10800000">
            <a:off x="9311063" y="2543932"/>
            <a:ext cx="386665" cy="436639"/>
          </a:xfrm>
          <a:custGeom>
            <a:avLst/>
            <a:gdLst/>
            <a:ahLst/>
            <a:cxnLst/>
            <a:rect l="l" t="t" r="r" b="b"/>
            <a:pathLst>
              <a:path w="2880320" h="3252576">
                <a:moveTo>
                  <a:pt x="612726" y="2220771"/>
                </a:moveTo>
                <a:cubicBezTo>
                  <a:pt x="662432" y="2220771"/>
                  <a:pt x="702726" y="2180477"/>
                  <a:pt x="702726" y="2130771"/>
                </a:cubicBezTo>
                <a:lnTo>
                  <a:pt x="702726" y="438771"/>
                </a:lnTo>
                <a:cubicBezTo>
                  <a:pt x="702726" y="389065"/>
                  <a:pt x="662432" y="348771"/>
                  <a:pt x="612726" y="348771"/>
                </a:cubicBezTo>
                <a:cubicBezTo>
                  <a:pt x="563020" y="348771"/>
                  <a:pt x="522726" y="389065"/>
                  <a:pt x="522726" y="438771"/>
                </a:cubicBezTo>
                <a:lnTo>
                  <a:pt x="522726" y="2130771"/>
                </a:lnTo>
                <a:cubicBezTo>
                  <a:pt x="522726" y="2180477"/>
                  <a:pt x="563020" y="2220771"/>
                  <a:pt x="612726" y="2220771"/>
                </a:cubicBezTo>
                <a:close/>
                <a:moveTo>
                  <a:pt x="1188790" y="2220771"/>
                </a:moveTo>
                <a:cubicBezTo>
                  <a:pt x="1238496" y="2220771"/>
                  <a:pt x="1278790" y="2180477"/>
                  <a:pt x="1278790" y="2130771"/>
                </a:cubicBezTo>
                <a:lnTo>
                  <a:pt x="1278790" y="438771"/>
                </a:lnTo>
                <a:cubicBezTo>
                  <a:pt x="1278790" y="389065"/>
                  <a:pt x="1238496" y="348771"/>
                  <a:pt x="1188790" y="348771"/>
                </a:cubicBezTo>
                <a:cubicBezTo>
                  <a:pt x="1139084" y="348771"/>
                  <a:pt x="1098790" y="389065"/>
                  <a:pt x="1098790" y="438771"/>
                </a:cubicBezTo>
                <a:lnTo>
                  <a:pt x="1098790" y="2130771"/>
                </a:lnTo>
                <a:cubicBezTo>
                  <a:pt x="1098790" y="2180477"/>
                  <a:pt x="1139084" y="2220771"/>
                  <a:pt x="1188790" y="2220771"/>
                </a:cubicBezTo>
                <a:close/>
                <a:moveTo>
                  <a:pt x="1764854" y="2220771"/>
                </a:moveTo>
                <a:cubicBezTo>
                  <a:pt x="1814560" y="2220771"/>
                  <a:pt x="1854854" y="2180477"/>
                  <a:pt x="1854854" y="2130771"/>
                </a:cubicBezTo>
                <a:lnTo>
                  <a:pt x="1854854" y="438771"/>
                </a:lnTo>
                <a:cubicBezTo>
                  <a:pt x="1854854" y="389065"/>
                  <a:pt x="1814560" y="348771"/>
                  <a:pt x="1764854" y="348771"/>
                </a:cubicBezTo>
                <a:cubicBezTo>
                  <a:pt x="1715148" y="348771"/>
                  <a:pt x="1674854" y="389065"/>
                  <a:pt x="1674854" y="438771"/>
                </a:cubicBezTo>
                <a:lnTo>
                  <a:pt x="1674854" y="2130771"/>
                </a:lnTo>
                <a:cubicBezTo>
                  <a:pt x="1674854" y="2180477"/>
                  <a:pt x="1715148" y="2220771"/>
                  <a:pt x="1764854" y="2220771"/>
                </a:cubicBezTo>
                <a:close/>
                <a:moveTo>
                  <a:pt x="2340918" y="2220771"/>
                </a:moveTo>
                <a:cubicBezTo>
                  <a:pt x="2390624" y="2220771"/>
                  <a:pt x="2430918" y="2180477"/>
                  <a:pt x="2430918" y="2130771"/>
                </a:cubicBezTo>
                <a:lnTo>
                  <a:pt x="2430918" y="438771"/>
                </a:lnTo>
                <a:cubicBezTo>
                  <a:pt x="2430918" y="389065"/>
                  <a:pt x="2390624" y="348771"/>
                  <a:pt x="2340918" y="348771"/>
                </a:cubicBezTo>
                <a:cubicBezTo>
                  <a:pt x="2291212" y="348771"/>
                  <a:pt x="2250918" y="389065"/>
                  <a:pt x="2250918" y="438771"/>
                </a:cubicBezTo>
                <a:lnTo>
                  <a:pt x="2250918" y="2130771"/>
                </a:lnTo>
                <a:cubicBezTo>
                  <a:pt x="2250918" y="2180477"/>
                  <a:pt x="2291212" y="2220771"/>
                  <a:pt x="2340918" y="2220771"/>
                </a:cubicBezTo>
                <a:close/>
                <a:moveTo>
                  <a:pt x="2784182" y="2519920"/>
                </a:moveTo>
                <a:lnTo>
                  <a:pt x="96136" y="2519920"/>
                </a:lnTo>
                <a:lnTo>
                  <a:pt x="96136" y="419995"/>
                </a:lnTo>
                <a:cubicBezTo>
                  <a:pt x="96136" y="188038"/>
                  <a:pt x="284174" y="0"/>
                  <a:pt x="516131" y="0"/>
                </a:cubicBezTo>
                <a:lnTo>
                  <a:pt x="2364187" y="0"/>
                </a:lnTo>
                <a:cubicBezTo>
                  <a:pt x="2596144" y="0"/>
                  <a:pt x="2784182" y="188038"/>
                  <a:pt x="2784182" y="419995"/>
                </a:cubicBezTo>
                <a:close/>
                <a:moveTo>
                  <a:pt x="1687966" y="3252576"/>
                </a:moveTo>
                <a:lnTo>
                  <a:pt x="1192350" y="3252576"/>
                </a:lnTo>
                <a:cubicBezTo>
                  <a:pt x="1129224" y="3252576"/>
                  <a:pt x="1078050" y="3201402"/>
                  <a:pt x="1078050" y="3138276"/>
                </a:cubicBezTo>
                <a:lnTo>
                  <a:pt x="1078050" y="3023976"/>
                </a:lnTo>
                <a:lnTo>
                  <a:pt x="60008" y="3023976"/>
                </a:lnTo>
                <a:cubicBezTo>
                  <a:pt x="26866" y="3023976"/>
                  <a:pt x="0" y="2997110"/>
                  <a:pt x="0" y="2963968"/>
                </a:cubicBezTo>
                <a:lnTo>
                  <a:pt x="0" y="2723944"/>
                </a:lnTo>
                <a:cubicBezTo>
                  <a:pt x="0" y="2690802"/>
                  <a:pt x="26866" y="2663936"/>
                  <a:pt x="60008" y="2663936"/>
                </a:cubicBezTo>
                <a:lnTo>
                  <a:pt x="2820312" y="2663936"/>
                </a:lnTo>
                <a:cubicBezTo>
                  <a:pt x="2853454" y="2663936"/>
                  <a:pt x="2880320" y="2690802"/>
                  <a:pt x="2880320" y="2723944"/>
                </a:cubicBezTo>
                <a:lnTo>
                  <a:pt x="2880320" y="2963968"/>
                </a:lnTo>
                <a:cubicBezTo>
                  <a:pt x="2880320" y="2997110"/>
                  <a:pt x="2853454" y="3023976"/>
                  <a:pt x="2820312" y="3023976"/>
                </a:cubicBezTo>
                <a:lnTo>
                  <a:pt x="1802266" y="3023976"/>
                </a:lnTo>
                <a:lnTo>
                  <a:pt x="1802266" y="3138276"/>
                </a:lnTo>
                <a:cubicBezTo>
                  <a:pt x="1802266" y="3201402"/>
                  <a:pt x="1751092" y="3252576"/>
                  <a:pt x="1687966" y="325257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1" name="Oval 26"/>
          <p:cNvSpPr/>
          <p:nvPr/>
        </p:nvSpPr>
        <p:spPr>
          <a:xfrm>
            <a:off x="6966942" y="3587275"/>
            <a:ext cx="472482" cy="563852"/>
          </a:xfrm>
          <a:custGeom>
            <a:avLst/>
            <a:gdLst/>
            <a:ahLst/>
            <a:cxnLst/>
            <a:rect l="l" t="t" r="r" b="b"/>
            <a:pathLst>
              <a:path w="2543357" h="3035197">
                <a:moveTo>
                  <a:pt x="1932497" y="885460"/>
                </a:moveTo>
                <a:lnTo>
                  <a:pt x="1858608" y="981586"/>
                </a:lnTo>
                <a:cubicBezTo>
                  <a:pt x="2087948" y="1157874"/>
                  <a:pt x="2221364" y="1431493"/>
                  <a:pt x="2219022" y="1720748"/>
                </a:cubicBezTo>
                <a:lnTo>
                  <a:pt x="2340261" y="1721729"/>
                </a:lnTo>
                <a:cubicBezTo>
                  <a:pt x="2342911" y="1394473"/>
                  <a:pt x="2191967" y="1084907"/>
                  <a:pt x="1932497" y="885460"/>
                </a:cubicBezTo>
                <a:close/>
                <a:moveTo>
                  <a:pt x="1028922" y="281987"/>
                </a:moveTo>
                <a:cubicBezTo>
                  <a:pt x="1157068" y="321344"/>
                  <a:pt x="1128134" y="299573"/>
                  <a:pt x="1193247" y="332230"/>
                </a:cubicBezTo>
                <a:cubicBezTo>
                  <a:pt x="1269854" y="451410"/>
                  <a:pt x="1301375" y="602654"/>
                  <a:pt x="1295736" y="739575"/>
                </a:cubicBezTo>
                <a:cubicBezTo>
                  <a:pt x="1418781" y="730097"/>
                  <a:pt x="1391656" y="622269"/>
                  <a:pt x="1842154" y="674175"/>
                </a:cubicBezTo>
                <a:cubicBezTo>
                  <a:pt x="2251963" y="725703"/>
                  <a:pt x="2543357" y="1202505"/>
                  <a:pt x="2543357" y="1911138"/>
                </a:cubicBezTo>
                <a:cubicBezTo>
                  <a:pt x="2543357" y="2619771"/>
                  <a:pt x="2228290" y="3174439"/>
                  <a:pt x="1189012" y="3004227"/>
                </a:cubicBezTo>
                <a:cubicBezTo>
                  <a:pt x="266689" y="3142266"/>
                  <a:pt x="99973" y="2479414"/>
                  <a:pt x="24671" y="2089269"/>
                </a:cubicBezTo>
                <a:cubicBezTo>
                  <a:pt x="-50631" y="1699124"/>
                  <a:pt x="9514" y="922425"/>
                  <a:pt x="737199" y="663358"/>
                </a:cubicBezTo>
                <a:cubicBezTo>
                  <a:pt x="1021153" y="585721"/>
                  <a:pt x="1093645" y="690425"/>
                  <a:pt x="1216376" y="728497"/>
                </a:cubicBezTo>
                <a:cubicBezTo>
                  <a:pt x="1183268" y="569368"/>
                  <a:pt x="1135766" y="458984"/>
                  <a:pt x="1028922" y="281987"/>
                </a:cubicBezTo>
                <a:close/>
                <a:moveTo>
                  <a:pt x="1919942" y="47"/>
                </a:moveTo>
                <a:cubicBezTo>
                  <a:pt x="2086542" y="1491"/>
                  <a:pt x="2263938" y="35583"/>
                  <a:pt x="2350876" y="60453"/>
                </a:cubicBezTo>
                <a:cubicBezTo>
                  <a:pt x="2672784" y="174000"/>
                  <a:pt x="2321773" y="213881"/>
                  <a:pt x="2220060" y="345654"/>
                </a:cubicBezTo>
                <a:cubicBezTo>
                  <a:pt x="2118347" y="477427"/>
                  <a:pt x="2005019" y="609932"/>
                  <a:pt x="1770740" y="609932"/>
                </a:cubicBezTo>
                <a:lnTo>
                  <a:pt x="1326444" y="614956"/>
                </a:lnTo>
                <a:lnTo>
                  <a:pt x="1346541" y="320533"/>
                </a:lnTo>
                <a:cubicBezTo>
                  <a:pt x="1401807" y="115484"/>
                  <a:pt x="1563158" y="44336"/>
                  <a:pt x="1760692" y="11037"/>
                </a:cubicBezTo>
                <a:cubicBezTo>
                  <a:pt x="1810076" y="2712"/>
                  <a:pt x="1864409" y="-434"/>
                  <a:pt x="1919942" y="4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2" name="Freeform 32"/>
          <p:cNvSpPr/>
          <p:nvPr/>
        </p:nvSpPr>
        <p:spPr>
          <a:xfrm>
            <a:off x="4360223" y="1480860"/>
            <a:ext cx="597487" cy="547278"/>
          </a:xfrm>
          <a:custGeom>
            <a:avLst/>
            <a:gdLst/>
            <a:ahLst/>
            <a:cxnLst/>
            <a:rect l="l" t="t" r="r" b="b"/>
            <a:pathLst>
              <a:path w="3210745" h="2940925">
                <a:moveTo>
                  <a:pt x="340528" y="2526682"/>
                </a:moveTo>
                <a:cubicBezTo>
                  <a:pt x="280875" y="2526682"/>
                  <a:pt x="232516" y="2575041"/>
                  <a:pt x="232516" y="2634694"/>
                </a:cubicBezTo>
                <a:cubicBezTo>
                  <a:pt x="232516" y="2694347"/>
                  <a:pt x="280875" y="2742706"/>
                  <a:pt x="340528" y="2742706"/>
                </a:cubicBezTo>
                <a:cubicBezTo>
                  <a:pt x="400181" y="2742706"/>
                  <a:pt x="448540" y="2694347"/>
                  <a:pt x="448540" y="2634694"/>
                </a:cubicBezTo>
                <a:cubicBezTo>
                  <a:pt x="448540" y="2575041"/>
                  <a:pt x="400181" y="2526682"/>
                  <a:pt x="340528" y="2526682"/>
                </a:cubicBezTo>
                <a:close/>
                <a:moveTo>
                  <a:pt x="1821636" y="152"/>
                </a:moveTo>
                <a:cubicBezTo>
                  <a:pt x="1920275" y="-4956"/>
                  <a:pt x="2051571" y="119306"/>
                  <a:pt x="2102482" y="278737"/>
                </a:cubicBezTo>
                <a:cubicBezTo>
                  <a:pt x="2192513" y="649582"/>
                  <a:pt x="1575154" y="1213351"/>
                  <a:pt x="2006019" y="1236931"/>
                </a:cubicBezTo>
                <a:cubicBezTo>
                  <a:pt x="2310412" y="1206920"/>
                  <a:pt x="2473326" y="1176910"/>
                  <a:pt x="2803442" y="1166192"/>
                </a:cubicBezTo>
                <a:cubicBezTo>
                  <a:pt x="3103547" y="1170479"/>
                  <a:pt x="3152850" y="1361260"/>
                  <a:pt x="3002798" y="1564903"/>
                </a:cubicBezTo>
                <a:cubicBezTo>
                  <a:pt x="3191435" y="1575621"/>
                  <a:pt x="3347919" y="1869296"/>
                  <a:pt x="3022090" y="1989338"/>
                </a:cubicBezTo>
                <a:cubicBezTo>
                  <a:pt x="3332913" y="2182262"/>
                  <a:pt x="3154994" y="2426634"/>
                  <a:pt x="2977074" y="2471650"/>
                </a:cubicBezTo>
                <a:cubicBezTo>
                  <a:pt x="3127127" y="2606697"/>
                  <a:pt x="3109978" y="2709590"/>
                  <a:pt x="2957782" y="2793191"/>
                </a:cubicBezTo>
                <a:cubicBezTo>
                  <a:pt x="2620164" y="2932526"/>
                  <a:pt x="1747715" y="3028988"/>
                  <a:pt x="1253613" y="2818914"/>
                </a:cubicBezTo>
                <a:cubicBezTo>
                  <a:pt x="1018944" y="2738561"/>
                  <a:pt x="869067" y="2654318"/>
                  <a:pt x="700568" y="2648441"/>
                </a:cubicBezTo>
                <a:lnTo>
                  <a:pt x="700568" y="2796242"/>
                </a:lnTo>
                <a:cubicBezTo>
                  <a:pt x="700568" y="2860729"/>
                  <a:pt x="648291" y="2913006"/>
                  <a:pt x="583804" y="2913006"/>
                </a:cubicBezTo>
                <a:lnTo>
                  <a:pt x="0" y="2913006"/>
                </a:lnTo>
                <a:lnTo>
                  <a:pt x="0" y="1400838"/>
                </a:lnTo>
                <a:lnTo>
                  <a:pt x="583804" y="1400838"/>
                </a:lnTo>
                <a:cubicBezTo>
                  <a:pt x="648291" y="1400838"/>
                  <a:pt x="700568" y="1453115"/>
                  <a:pt x="700568" y="1517602"/>
                </a:cubicBezTo>
                <a:lnTo>
                  <a:pt x="700568" y="1571674"/>
                </a:lnTo>
                <a:cubicBezTo>
                  <a:pt x="721537" y="1568378"/>
                  <a:pt x="746526" y="1559634"/>
                  <a:pt x="784162" y="1539180"/>
                </a:cubicBezTo>
                <a:cubicBezTo>
                  <a:pt x="831321" y="1421281"/>
                  <a:pt x="890271" y="1323747"/>
                  <a:pt x="1034964" y="1191915"/>
                </a:cubicBezTo>
                <a:cubicBezTo>
                  <a:pt x="1257900" y="851081"/>
                  <a:pt x="1628744" y="677449"/>
                  <a:pt x="1703770" y="169413"/>
                </a:cubicBezTo>
                <a:cubicBezTo>
                  <a:pt x="1715024" y="52855"/>
                  <a:pt x="1762452" y="3217"/>
                  <a:pt x="1821636" y="15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3" name="Rounded Rectangle 10"/>
          <p:cNvSpPr/>
          <p:nvPr/>
        </p:nvSpPr>
        <p:spPr>
          <a:xfrm>
            <a:off x="8534202" y="2515987"/>
            <a:ext cx="372169" cy="492524"/>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4" name="Rounded Rectangle 32"/>
          <p:cNvSpPr/>
          <p:nvPr/>
        </p:nvSpPr>
        <p:spPr>
          <a:xfrm>
            <a:off x="10179594" y="3623455"/>
            <a:ext cx="491492" cy="491492"/>
          </a:xfrm>
          <a:custGeom>
            <a:avLst/>
            <a:gdLst/>
            <a:ahLst/>
            <a:cxnLst/>
            <a:rect l="l" t="t" r="r" b="b"/>
            <a:pathLst>
              <a:path w="3240000" h="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5" name="Trapezoid 13"/>
          <p:cNvSpPr/>
          <p:nvPr/>
        </p:nvSpPr>
        <p:spPr>
          <a:xfrm>
            <a:off x="5324216" y="2538243"/>
            <a:ext cx="529844" cy="448015"/>
          </a:xfrm>
          <a:custGeom>
            <a:avLst/>
            <a:gdLst/>
            <a:ahLst/>
            <a:cxnLst/>
            <a:rect l="l" t="t" r="r" b="b"/>
            <a:pathLst>
              <a:path w="2736304" h="2313707">
                <a:moveTo>
                  <a:pt x="1046195" y="1945901"/>
                </a:moveTo>
                <a:lnTo>
                  <a:pt x="998316" y="2093032"/>
                </a:lnTo>
                <a:lnTo>
                  <a:pt x="1737988" y="2093032"/>
                </a:lnTo>
                <a:lnTo>
                  <a:pt x="1690109" y="1945901"/>
                </a:lnTo>
                <a:close/>
                <a:moveTo>
                  <a:pt x="396044" y="89541"/>
                </a:moveTo>
                <a:lnTo>
                  <a:pt x="396044" y="1241668"/>
                </a:lnTo>
                <a:lnTo>
                  <a:pt x="2340260" y="1241668"/>
                </a:lnTo>
                <a:lnTo>
                  <a:pt x="2340260" y="89541"/>
                </a:lnTo>
                <a:close/>
                <a:moveTo>
                  <a:pt x="252028" y="0"/>
                </a:moveTo>
                <a:lnTo>
                  <a:pt x="2484276" y="0"/>
                </a:lnTo>
                <a:lnTo>
                  <a:pt x="2484276" y="1331208"/>
                </a:lnTo>
                <a:lnTo>
                  <a:pt x="2484679" y="1331208"/>
                </a:lnTo>
                <a:lnTo>
                  <a:pt x="2736304" y="2195304"/>
                </a:lnTo>
                <a:lnTo>
                  <a:pt x="2736304" y="2313707"/>
                </a:lnTo>
                <a:lnTo>
                  <a:pt x="0" y="2313707"/>
                </a:lnTo>
                <a:lnTo>
                  <a:pt x="0" y="2195304"/>
                </a:lnTo>
                <a:lnTo>
                  <a:pt x="251625" y="1331208"/>
                </a:lnTo>
                <a:lnTo>
                  <a:pt x="252028" y="1331208"/>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6" name="Rounded Rectangle 7"/>
          <p:cNvSpPr/>
          <p:nvPr/>
        </p:nvSpPr>
        <p:spPr>
          <a:xfrm>
            <a:off x="7858216" y="2527504"/>
            <a:ext cx="271294" cy="469495"/>
          </a:xfrm>
          <a:custGeom>
            <a:avLst/>
            <a:gdLst/>
            <a:ahLst/>
            <a:cxnLst/>
            <a:rect l="l" t="t" r="r" b="b"/>
            <a:pathLst>
              <a:path w="1872208" h="3240000">
                <a:moveTo>
                  <a:pt x="936104" y="2852499"/>
                </a:moveTo>
                <a:cubicBezTo>
                  <a:pt x="861605" y="2852499"/>
                  <a:pt x="801211" y="2912893"/>
                  <a:pt x="801211" y="2987392"/>
                </a:cubicBezTo>
                <a:cubicBezTo>
                  <a:pt x="801211" y="3061891"/>
                  <a:pt x="861605" y="3122285"/>
                  <a:pt x="936104" y="3122285"/>
                </a:cubicBezTo>
                <a:cubicBezTo>
                  <a:pt x="1010603" y="3122285"/>
                  <a:pt x="1070997" y="3061891"/>
                  <a:pt x="1070997" y="2987392"/>
                </a:cubicBezTo>
                <a:cubicBezTo>
                  <a:pt x="1070997" y="2912893"/>
                  <a:pt x="1010603" y="2852499"/>
                  <a:pt x="936104" y="2852499"/>
                </a:cubicBezTo>
                <a:close/>
                <a:moveTo>
                  <a:pt x="144016" y="323096"/>
                </a:moveTo>
                <a:lnTo>
                  <a:pt x="144016" y="2699360"/>
                </a:lnTo>
                <a:lnTo>
                  <a:pt x="1728192" y="2699360"/>
                </a:lnTo>
                <a:lnTo>
                  <a:pt x="1728192" y="323096"/>
                </a:lnTo>
                <a:close/>
                <a:moveTo>
                  <a:pt x="720104" y="107072"/>
                </a:moveTo>
                <a:cubicBezTo>
                  <a:pt x="690281" y="107072"/>
                  <a:pt x="666104" y="131249"/>
                  <a:pt x="666104" y="161072"/>
                </a:cubicBezTo>
                <a:cubicBezTo>
                  <a:pt x="666104" y="190895"/>
                  <a:pt x="690281" y="215072"/>
                  <a:pt x="720104" y="215072"/>
                </a:cubicBezTo>
                <a:lnTo>
                  <a:pt x="1152104" y="215072"/>
                </a:lnTo>
                <a:cubicBezTo>
                  <a:pt x="1181927" y="215072"/>
                  <a:pt x="1206104" y="190895"/>
                  <a:pt x="1206104" y="161072"/>
                </a:cubicBezTo>
                <a:cubicBezTo>
                  <a:pt x="1206104" y="131249"/>
                  <a:pt x="1181927" y="107072"/>
                  <a:pt x="1152104" y="107072"/>
                </a:cubicBezTo>
                <a:close/>
                <a:moveTo>
                  <a:pt x="312041" y="0"/>
                </a:moveTo>
                <a:lnTo>
                  <a:pt x="1560167" y="0"/>
                </a:lnTo>
                <a:cubicBezTo>
                  <a:pt x="1732502" y="0"/>
                  <a:pt x="1872208" y="139706"/>
                  <a:pt x="1872208" y="312041"/>
                </a:cubicBezTo>
                <a:lnTo>
                  <a:pt x="1872208" y="2927959"/>
                </a:lnTo>
                <a:cubicBezTo>
                  <a:pt x="1872208" y="3100294"/>
                  <a:pt x="1732502" y="3240000"/>
                  <a:pt x="1560167" y="3240000"/>
                </a:cubicBezTo>
                <a:lnTo>
                  <a:pt x="312041" y="3240000"/>
                </a:lnTo>
                <a:cubicBezTo>
                  <a:pt x="139706" y="3240000"/>
                  <a:pt x="0" y="3100294"/>
                  <a:pt x="0" y="2927959"/>
                </a:cubicBezTo>
                <a:lnTo>
                  <a:pt x="0" y="312041"/>
                </a:lnTo>
                <a:cubicBezTo>
                  <a:pt x="0" y="139706"/>
                  <a:pt x="139706" y="0"/>
                  <a:pt x="31204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7" name="Rectangle 18"/>
          <p:cNvSpPr/>
          <p:nvPr/>
        </p:nvSpPr>
        <p:spPr>
          <a:xfrm>
            <a:off x="6258752" y="2567175"/>
            <a:ext cx="491054" cy="390153"/>
          </a:xfrm>
          <a:custGeom>
            <a:avLst/>
            <a:gdLst/>
            <a:ahLst/>
            <a:cxnLst/>
            <a:rect l="l" t="t" r="r" b="b"/>
            <a:pathLst>
              <a:path w="3240000" h="2574247">
                <a:moveTo>
                  <a:pt x="2393400" y="1814089"/>
                </a:moveTo>
                <a:cubicBezTo>
                  <a:pt x="2363577" y="1814089"/>
                  <a:pt x="2339400" y="1838266"/>
                  <a:pt x="2339400" y="1868089"/>
                </a:cubicBezTo>
                <a:cubicBezTo>
                  <a:pt x="2339400" y="1897912"/>
                  <a:pt x="2363577" y="1922089"/>
                  <a:pt x="2393400" y="1922089"/>
                </a:cubicBezTo>
                <a:lnTo>
                  <a:pt x="2573400" y="1922089"/>
                </a:lnTo>
                <a:cubicBezTo>
                  <a:pt x="2603223" y="1922089"/>
                  <a:pt x="2627400" y="1897912"/>
                  <a:pt x="2627400" y="1868089"/>
                </a:cubicBezTo>
                <a:cubicBezTo>
                  <a:pt x="2627400" y="1838266"/>
                  <a:pt x="2603223" y="1814089"/>
                  <a:pt x="2573400" y="1814089"/>
                </a:cubicBezTo>
                <a:close/>
                <a:moveTo>
                  <a:pt x="173344" y="1814089"/>
                </a:moveTo>
                <a:cubicBezTo>
                  <a:pt x="143521" y="1814089"/>
                  <a:pt x="119344" y="1838266"/>
                  <a:pt x="119344" y="1868089"/>
                </a:cubicBezTo>
                <a:cubicBezTo>
                  <a:pt x="119344" y="1897912"/>
                  <a:pt x="143521" y="1922089"/>
                  <a:pt x="173344" y="1922089"/>
                </a:cubicBezTo>
                <a:lnTo>
                  <a:pt x="353344" y="1922089"/>
                </a:lnTo>
                <a:cubicBezTo>
                  <a:pt x="383167" y="1922089"/>
                  <a:pt x="407344" y="1897912"/>
                  <a:pt x="407344" y="1868089"/>
                </a:cubicBezTo>
                <a:cubicBezTo>
                  <a:pt x="407344" y="1838266"/>
                  <a:pt x="383167" y="1814089"/>
                  <a:pt x="353344" y="1814089"/>
                </a:cubicBezTo>
                <a:close/>
                <a:moveTo>
                  <a:pt x="2933496" y="1796081"/>
                </a:moveTo>
                <a:cubicBezTo>
                  <a:pt x="2893727" y="1796081"/>
                  <a:pt x="2861488" y="1828320"/>
                  <a:pt x="2861488" y="1868089"/>
                </a:cubicBezTo>
                <a:cubicBezTo>
                  <a:pt x="2861488" y="1907858"/>
                  <a:pt x="2893727" y="1940097"/>
                  <a:pt x="2933496" y="1940097"/>
                </a:cubicBezTo>
                <a:cubicBezTo>
                  <a:pt x="2973265" y="1940097"/>
                  <a:pt x="3005504" y="1907858"/>
                  <a:pt x="3005504" y="1868089"/>
                </a:cubicBezTo>
                <a:cubicBezTo>
                  <a:pt x="3005504" y="1828320"/>
                  <a:pt x="2973265" y="1796081"/>
                  <a:pt x="2933496" y="1796081"/>
                </a:cubicBezTo>
                <a:close/>
                <a:moveTo>
                  <a:pt x="119344" y="122856"/>
                </a:moveTo>
                <a:lnTo>
                  <a:pt x="119344" y="1728192"/>
                </a:lnTo>
                <a:lnTo>
                  <a:pt x="3120656" y="1728192"/>
                </a:lnTo>
                <a:lnTo>
                  <a:pt x="3120656" y="122856"/>
                </a:lnTo>
                <a:close/>
                <a:moveTo>
                  <a:pt x="0" y="0"/>
                </a:moveTo>
                <a:lnTo>
                  <a:pt x="3240000" y="0"/>
                </a:lnTo>
                <a:lnTo>
                  <a:pt x="3240000" y="2016224"/>
                </a:lnTo>
                <a:lnTo>
                  <a:pt x="1812079" y="2016224"/>
                </a:lnTo>
                <a:lnTo>
                  <a:pt x="1857107" y="2320159"/>
                </a:lnTo>
                <a:lnTo>
                  <a:pt x="2357140" y="2320159"/>
                </a:lnTo>
                <a:cubicBezTo>
                  <a:pt x="2427304" y="2320159"/>
                  <a:pt x="2484184" y="2377039"/>
                  <a:pt x="2484184" y="2447203"/>
                </a:cubicBezTo>
                <a:lnTo>
                  <a:pt x="2484184" y="2574247"/>
                </a:lnTo>
                <a:lnTo>
                  <a:pt x="755992" y="2574247"/>
                </a:lnTo>
                <a:lnTo>
                  <a:pt x="755992" y="2447203"/>
                </a:lnTo>
                <a:cubicBezTo>
                  <a:pt x="755992" y="2377039"/>
                  <a:pt x="812872" y="2320159"/>
                  <a:pt x="883036" y="2320159"/>
                </a:cubicBezTo>
                <a:lnTo>
                  <a:pt x="1382894" y="2320159"/>
                </a:lnTo>
                <a:lnTo>
                  <a:pt x="1427922" y="2016224"/>
                </a:lnTo>
                <a:lnTo>
                  <a:pt x="0" y="2016224"/>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8" name="Rounded Rectangle 25"/>
          <p:cNvSpPr/>
          <p:nvPr/>
        </p:nvSpPr>
        <p:spPr>
          <a:xfrm>
            <a:off x="7154498" y="2552022"/>
            <a:ext cx="299026" cy="420457"/>
          </a:xfrm>
          <a:custGeom>
            <a:avLst/>
            <a:gdLst/>
            <a:ahLst/>
            <a:cxnLst/>
            <a:rect l="l" t="t" r="r" b="b"/>
            <a:pathLst>
              <a:path w="2304256" h="3240000">
                <a:moveTo>
                  <a:pt x="954128" y="3024336"/>
                </a:moveTo>
                <a:cubicBezTo>
                  <a:pt x="924305" y="3024336"/>
                  <a:pt x="900128" y="3048513"/>
                  <a:pt x="900128" y="3078336"/>
                </a:cubicBezTo>
                <a:cubicBezTo>
                  <a:pt x="900128" y="3108159"/>
                  <a:pt x="924305" y="3132336"/>
                  <a:pt x="954128" y="3132336"/>
                </a:cubicBezTo>
                <a:lnTo>
                  <a:pt x="1350128" y="3132336"/>
                </a:lnTo>
                <a:cubicBezTo>
                  <a:pt x="1379951" y="3132336"/>
                  <a:pt x="1404128" y="3108159"/>
                  <a:pt x="1404128" y="3078336"/>
                </a:cubicBezTo>
                <a:cubicBezTo>
                  <a:pt x="1404128" y="3048513"/>
                  <a:pt x="1379951" y="3024336"/>
                  <a:pt x="1350128" y="3024336"/>
                </a:cubicBezTo>
                <a:close/>
                <a:moveTo>
                  <a:pt x="131531" y="224650"/>
                </a:moveTo>
                <a:lnTo>
                  <a:pt x="131531" y="2888946"/>
                </a:lnTo>
                <a:lnTo>
                  <a:pt x="2172725" y="2888946"/>
                </a:lnTo>
                <a:lnTo>
                  <a:pt x="2172725" y="224650"/>
                </a:lnTo>
                <a:close/>
                <a:moveTo>
                  <a:pt x="936128" y="73520"/>
                </a:moveTo>
                <a:cubicBezTo>
                  <a:pt x="916246" y="73520"/>
                  <a:pt x="900128" y="89638"/>
                  <a:pt x="900128" y="109520"/>
                </a:cubicBezTo>
                <a:cubicBezTo>
                  <a:pt x="900128" y="129402"/>
                  <a:pt x="916246" y="145520"/>
                  <a:pt x="936128" y="145520"/>
                </a:cubicBezTo>
                <a:lnTo>
                  <a:pt x="1368128" y="145520"/>
                </a:lnTo>
                <a:cubicBezTo>
                  <a:pt x="1388010" y="145520"/>
                  <a:pt x="1404128" y="129402"/>
                  <a:pt x="1404128" y="109520"/>
                </a:cubicBezTo>
                <a:cubicBezTo>
                  <a:pt x="1404128" y="89638"/>
                  <a:pt x="1388010" y="73520"/>
                  <a:pt x="1368128" y="73520"/>
                </a:cubicBezTo>
                <a:close/>
                <a:moveTo>
                  <a:pt x="155330" y="0"/>
                </a:moveTo>
                <a:lnTo>
                  <a:pt x="2148926" y="0"/>
                </a:lnTo>
                <a:cubicBezTo>
                  <a:pt x="2234712" y="0"/>
                  <a:pt x="2304256" y="69544"/>
                  <a:pt x="2304256" y="155330"/>
                </a:cubicBezTo>
                <a:lnTo>
                  <a:pt x="2304256" y="3084670"/>
                </a:lnTo>
                <a:cubicBezTo>
                  <a:pt x="2304256" y="3170456"/>
                  <a:pt x="2234712" y="3240000"/>
                  <a:pt x="2148926" y="3240000"/>
                </a:cubicBezTo>
                <a:lnTo>
                  <a:pt x="155330" y="3240000"/>
                </a:lnTo>
                <a:cubicBezTo>
                  <a:pt x="69544" y="3240000"/>
                  <a:pt x="0" y="3170456"/>
                  <a:pt x="0" y="3084670"/>
                </a:cubicBezTo>
                <a:lnTo>
                  <a:pt x="0" y="155330"/>
                </a:lnTo>
                <a:cubicBezTo>
                  <a:pt x="0" y="69544"/>
                  <a:pt x="69544" y="0"/>
                  <a:pt x="15533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9" name="Chord 14"/>
          <p:cNvSpPr/>
          <p:nvPr/>
        </p:nvSpPr>
        <p:spPr>
          <a:xfrm>
            <a:off x="5919945" y="5535338"/>
            <a:ext cx="512639" cy="646909"/>
          </a:xfrm>
          <a:custGeom>
            <a:avLst/>
            <a:gdLst/>
            <a:ahLst/>
            <a:cxnLst/>
            <a:rect l="l" t="t" r="r" b="b"/>
            <a:pathLst>
              <a:path w="2120980" h="2676504">
                <a:moveTo>
                  <a:pt x="824057" y="2198115"/>
                </a:moveTo>
                <a:lnTo>
                  <a:pt x="824057" y="2229022"/>
                </a:lnTo>
                <a:lnTo>
                  <a:pt x="751177" y="2229022"/>
                </a:lnTo>
                <a:lnTo>
                  <a:pt x="751177" y="2510330"/>
                </a:lnTo>
                <a:lnTo>
                  <a:pt x="824057" y="2510330"/>
                </a:lnTo>
                <a:lnTo>
                  <a:pt x="824057" y="2541237"/>
                </a:lnTo>
                <a:lnTo>
                  <a:pt x="1298129" y="2541237"/>
                </a:lnTo>
                <a:lnTo>
                  <a:pt x="1298129" y="2510330"/>
                </a:lnTo>
                <a:lnTo>
                  <a:pt x="1371008" y="2510330"/>
                </a:lnTo>
                <a:lnTo>
                  <a:pt x="1371008" y="2229022"/>
                </a:lnTo>
                <a:lnTo>
                  <a:pt x="1298129" y="2229022"/>
                </a:lnTo>
                <a:lnTo>
                  <a:pt x="1298129" y="2198115"/>
                </a:lnTo>
                <a:close/>
                <a:moveTo>
                  <a:pt x="1933495" y="134375"/>
                </a:moveTo>
                <a:cubicBezTo>
                  <a:pt x="1872496" y="128267"/>
                  <a:pt x="1778964" y="206162"/>
                  <a:pt x="1655092" y="316398"/>
                </a:cubicBezTo>
                <a:lnTo>
                  <a:pt x="1655092" y="762581"/>
                </a:lnTo>
                <a:lnTo>
                  <a:pt x="1651862" y="762581"/>
                </a:lnTo>
                <a:cubicBezTo>
                  <a:pt x="1647824" y="843406"/>
                  <a:pt x="1633793" y="920606"/>
                  <a:pt x="1611266" y="992211"/>
                </a:cubicBezTo>
                <a:cubicBezTo>
                  <a:pt x="1739269" y="1047184"/>
                  <a:pt x="1828260" y="986425"/>
                  <a:pt x="1895778" y="900656"/>
                </a:cubicBezTo>
                <a:cubicBezTo>
                  <a:pt x="1964561" y="813279"/>
                  <a:pt x="2016746" y="624382"/>
                  <a:pt x="2016490" y="465292"/>
                </a:cubicBezTo>
                <a:cubicBezTo>
                  <a:pt x="2023696" y="232949"/>
                  <a:pt x="1995287" y="140561"/>
                  <a:pt x="1933495" y="134375"/>
                </a:cubicBezTo>
                <a:close/>
                <a:moveTo>
                  <a:pt x="187485" y="134375"/>
                </a:moveTo>
                <a:cubicBezTo>
                  <a:pt x="125693" y="140561"/>
                  <a:pt x="97284" y="232949"/>
                  <a:pt x="104490" y="465292"/>
                </a:cubicBezTo>
                <a:cubicBezTo>
                  <a:pt x="104234" y="624382"/>
                  <a:pt x="156419" y="813279"/>
                  <a:pt x="225202" y="900656"/>
                </a:cubicBezTo>
                <a:cubicBezTo>
                  <a:pt x="292944" y="986710"/>
                  <a:pt x="382303" y="1047587"/>
                  <a:pt x="511026" y="991745"/>
                </a:cubicBezTo>
                <a:cubicBezTo>
                  <a:pt x="488627" y="920189"/>
                  <a:pt x="474740" y="843131"/>
                  <a:pt x="470841" y="762581"/>
                </a:cubicBezTo>
                <a:lnTo>
                  <a:pt x="467092" y="762581"/>
                </a:lnTo>
                <a:lnTo>
                  <a:pt x="467092" y="317447"/>
                </a:lnTo>
                <a:cubicBezTo>
                  <a:pt x="342616" y="206663"/>
                  <a:pt x="248680" y="128248"/>
                  <a:pt x="187485" y="134375"/>
                </a:cubicBezTo>
                <a:close/>
                <a:moveTo>
                  <a:pt x="171293" y="338"/>
                </a:moveTo>
                <a:cubicBezTo>
                  <a:pt x="267101" y="7324"/>
                  <a:pt x="383647" y="121035"/>
                  <a:pt x="467092" y="183917"/>
                </a:cubicBezTo>
                <a:lnTo>
                  <a:pt x="467092" y="127304"/>
                </a:lnTo>
                <a:cubicBezTo>
                  <a:pt x="446033" y="120339"/>
                  <a:pt x="431092" y="100383"/>
                  <a:pt x="431092" y="76938"/>
                </a:cubicBezTo>
                <a:cubicBezTo>
                  <a:pt x="431092" y="47115"/>
                  <a:pt x="455269" y="22938"/>
                  <a:pt x="485092" y="22938"/>
                </a:cubicBezTo>
                <a:lnTo>
                  <a:pt x="1637092" y="22938"/>
                </a:lnTo>
                <a:cubicBezTo>
                  <a:pt x="1666915" y="22938"/>
                  <a:pt x="1691092" y="47115"/>
                  <a:pt x="1691092" y="76938"/>
                </a:cubicBezTo>
                <a:cubicBezTo>
                  <a:pt x="1691092" y="100383"/>
                  <a:pt x="1676151" y="120339"/>
                  <a:pt x="1655092" y="127304"/>
                </a:cubicBezTo>
                <a:lnTo>
                  <a:pt x="1655092" y="182958"/>
                </a:lnTo>
                <a:cubicBezTo>
                  <a:pt x="1738474" y="119924"/>
                  <a:pt x="1854348" y="7289"/>
                  <a:pt x="1949687" y="338"/>
                </a:cubicBezTo>
                <a:cubicBezTo>
                  <a:pt x="2046947" y="-6754"/>
                  <a:pt x="2122836" y="96139"/>
                  <a:pt x="2120946" y="473736"/>
                </a:cubicBezTo>
                <a:cubicBezTo>
                  <a:pt x="2117166" y="673942"/>
                  <a:pt x="2058714" y="872497"/>
                  <a:pt x="1966316" y="974360"/>
                </a:cubicBezTo>
                <a:cubicBezTo>
                  <a:pt x="1875288" y="1074712"/>
                  <a:pt x="1740706" y="1159472"/>
                  <a:pt x="1574365" y="1087619"/>
                </a:cubicBezTo>
                <a:cubicBezTo>
                  <a:pt x="1498402" y="1256706"/>
                  <a:pt x="1371540" y="1383225"/>
                  <a:pt x="1220432" y="1434843"/>
                </a:cubicBezTo>
                <a:lnTo>
                  <a:pt x="1220432" y="1524098"/>
                </a:lnTo>
                <a:cubicBezTo>
                  <a:pt x="1242816" y="1529237"/>
                  <a:pt x="1259092" y="1549488"/>
                  <a:pt x="1259092" y="1573540"/>
                </a:cubicBezTo>
                <a:lnTo>
                  <a:pt x="1259092" y="1782216"/>
                </a:lnTo>
                <a:cubicBezTo>
                  <a:pt x="1259092" y="1806269"/>
                  <a:pt x="1242816" y="1826519"/>
                  <a:pt x="1220432" y="1831659"/>
                </a:cubicBezTo>
                <a:lnTo>
                  <a:pt x="1220432" y="1899972"/>
                </a:lnTo>
                <a:cubicBezTo>
                  <a:pt x="1220432" y="1908643"/>
                  <a:pt x="1218317" y="1916820"/>
                  <a:pt x="1214011" y="1923722"/>
                </a:cubicBezTo>
                <a:cubicBezTo>
                  <a:pt x="1480406" y="1939701"/>
                  <a:pt x="1673079" y="1996147"/>
                  <a:pt x="1682229" y="2062848"/>
                </a:cubicBezTo>
                <a:lnTo>
                  <a:pt x="1925188" y="2062848"/>
                </a:lnTo>
                <a:lnTo>
                  <a:pt x="1925188" y="2676504"/>
                </a:lnTo>
                <a:lnTo>
                  <a:pt x="196996" y="2676504"/>
                </a:lnTo>
                <a:lnTo>
                  <a:pt x="196996" y="2062848"/>
                </a:lnTo>
                <a:lnTo>
                  <a:pt x="427501" y="2062848"/>
                </a:lnTo>
                <a:cubicBezTo>
                  <a:pt x="436455" y="1995236"/>
                  <a:pt x="634470" y="1937990"/>
                  <a:pt x="907722" y="1923052"/>
                </a:cubicBezTo>
                <a:cubicBezTo>
                  <a:pt x="903729" y="1916275"/>
                  <a:pt x="901752" y="1908354"/>
                  <a:pt x="901752" y="1899972"/>
                </a:cubicBezTo>
                <a:lnTo>
                  <a:pt x="901752" y="1831659"/>
                </a:lnTo>
                <a:cubicBezTo>
                  <a:pt x="879369" y="1826519"/>
                  <a:pt x="863092" y="1806269"/>
                  <a:pt x="863092" y="1782216"/>
                </a:cubicBezTo>
                <a:lnTo>
                  <a:pt x="863092" y="1573540"/>
                </a:lnTo>
                <a:cubicBezTo>
                  <a:pt x="863092" y="1549488"/>
                  <a:pt x="879369" y="1529237"/>
                  <a:pt x="901752" y="1524098"/>
                </a:cubicBezTo>
                <a:lnTo>
                  <a:pt x="901752" y="1435225"/>
                </a:lnTo>
                <a:cubicBezTo>
                  <a:pt x="750211" y="1383280"/>
                  <a:pt x="623484" y="1256276"/>
                  <a:pt x="547795" y="1087211"/>
                </a:cubicBezTo>
                <a:cubicBezTo>
                  <a:pt x="380891" y="1159861"/>
                  <a:pt x="245901" y="1074942"/>
                  <a:pt x="154664" y="974360"/>
                </a:cubicBezTo>
                <a:cubicBezTo>
                  <a:pt x="62266" y="872497"/>
                  <a:pt x="3814" y="673942"/>
                  <a:pt x="34" y="473736"/>
                </a:cubicBezTo>
                <a:cubicBezTo>
                  <a:pt x="-1856" y="96139"/>
                  <a:pt x="74033" y="-6754"/>
                  <a:pt x="171293" y="3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0" name="Rounded Rectangle 6"/>
          <p:cNvSpPr/>
          <p:nvPr/>
        </p:nvSpPr>
        <p:spPr>
          <a:xfrm>
            <a:off x="4411373" y="2471636"/>
            <a:ext cx="508153" cy="516633"/>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1" name="Oval 66"/>
          <p:cNvSpPr/>
          <p:nvPr/>
        </p:nvSpPr>
        <p:spPr>
          <a:xfrm rot="20700000">
            <a:off x="6137536" y="3634206"/>
            <a:ext cx="548680" cy="469988"/>
          </a:xfrm>
          <a:custGeom>
            <a:avLst/>
            <a:gdLst/>
            <a:ahLst/>
            <a:cxnLst/>
            <a:rect l="l" t="t" r="r" b="b"/>
            <a:pathLst>
              <a:path w="2901316" h="2485205">
                <a:moveTo>
                  <a:pt x="2901316" y="8833"/>
                </a:moveTo>
                <a:lnTo>
                  <a:pt x="2885407" y="69738"/>
                </a:lnTo>
                <a:lnTo>
                  <a:pt x="2890344" y="71061"/>
                </a:lnTo>
                <a:lnTo>
                  <a:pt x="2331295" y="2157461"/>
                </a:lnTo>
                <a:lnTo>
                  <a:pt x="2322295" y="2155049"/>
                </a:lnTo>
                <a:cubicBezTo>
                  <a:pt x="2311779" y="2339141"/>
                  <a:pt x="2127696" y="2485205"/>
                  <a:pt x="1902404" y="2485205"/>
                </a:cubicBezTo>
                <a:cubicBezTo>
                  <a:pt x="1669201" y="2485205"/>
                  <a:pt x="1480151" y="2328701"/>
                  <a:pt x="1480150" y="2135644"/>
                </a:cubicBezTo>
                <a:cubicBezTo>
                  <a:pt x="1480150" y="1942587"/>
                  <a:pt x="1669200" y="1786083"/>
                  <a:pt x="1902404" y="1786083"/>
                </a:cubicBezTo>
                <a:cubicBezTo>
                  <a:pt x="2026046" y="1786083"/>
                  <a:pt x="2137276" y="1830075"/>
                  <a:pt x="2213623" y="1901150"/>
                </a:cubicBezTo>
                <a:lnTo>
                  <a:pt x="2586815" y="508378"/>
                </a:lnTo>
                <a:lnTo>
                  <a:pt x="1283297" y="508378"/>
                </a:lnTo>
                <a:lnTo>
                  <a:pt x="847984" y="2132988"/>
                </a:lnTo>
                <a:lnTo>
                  <a:pt x="841776" y="2131324"/>
                </a:lnTo>
                <a:cubicBezTo>
                  <a:pt x="829584" y="2314002"/>
                  <a:pt x="646295" y="2458448"/>
                  <a:pt x="422254" y="2458448"/>
                </a:cubicBezTo>
                <a:cubicBezTo>
                  <a:pt x="189051" y="2458448"/>
                  <a:pt x="1" y="2301944"/>
                  <a:pt x="0" y="2108887"/>
                </a:cubicBezTo>
                <a:cubicBezTo>
                  <a:pt x="0" y="1915830"/>
                  <a:pt x="189051" y="1759326"/>
                  <a:pt x="422255" y="1759326"/>
                </a:cubicBezTo>
                <a:cubicBezTo>
                  <a:pt x="544771" y="1759326"/>
                  <a:pt x="655100" y="1802522"/>
                  <a:pt x="731465" y="1872378"/>
                </a:cubicBezTo>
                <a:lnTo>
                  <a:pt x="1233167" y="0"/>
                </a:lnTo>
                <a:lnTo>
                  <a:pt x="1266129" y="88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2" name="Isosceles Triangle 13"/>
          <p:cNvSpPr/>
          <p:nvPr/>
        </p:nvSpPr>
        <p:spPr>
          <a:xfrm rot="10800000">
            <a:off x="5188220" y="5485943"/>
            <a:ext cx="376548" cy="745701"/>
          </a:xfrm>
          <a:custGeom>
            <a:avLst/>
            <a:gdLst/>
            <a:ahLst/>
            <a:cxnLst/>
            <a:rect l="l" t="t" r="r" b="b"/>
            <a:pathLst>
              <a:path w="1613569" h="3195455">
                <a:moveTo>
                  <a:pt x="1348422" y="2012960"/>
                </a:moveTo>
                <a:lnTo>
                  <a:pt x="264249" y="2012960"/>
                </a:lnTo>
                <a:cubicBezTo>
                  <a:pt x="99656" y="1932015"/>
                  <a:pt x="172" y="1814225"/>
                  <a:pt x="0" y="1686651"/>
                </a:cubicBezTo>
                <a:lnTo>
                  <a:pt x="716785" y="1678553"/>
                </a:lnTo>
                <a:lnTo>
                  <a:pt x="716785" y="360000"/>
                </a:lnTo>
                <a:lnTo>
                  <a:pt x="716785" y="355479"/>
                </a:lnTo>
                <a:lnTo>
                  <a:pt x="717916" y="355479"/>
                </a:lnTo>
                <a:lnTo>
                  <a:pt x="806785" y="0"/>
                </a:lnTo>
                <a:lnTo>
                  <a:pt x="895655" y="355479"/>
                </a:lnTo>
                <a:lnTo>
                  <a:pt x="896785" y="355479"/>
                </a:lnTo>
                <a:lnTo>
                  <a:pt x="896785" y="360000"/>
                </a:lnTo>
                <a:lnTo>
                  <a:pt x="896785" y="1676520"/>
                </a:lnTo>
                <a:lnTo>
                  <a:pt x="1612906" y="1668429"/>
                </a:lnTo>
                <a:cubicBezTo>
                  <a:pt x="1622778" y="1802631"/>
                  <a:pt x="1521918" y="1928220"/>
                  <a:pt x="1348422" y="2012960"/>
                </a:cubicBezTo>
                <a:close/>
                <a:moveTo>
                  <a:pt x="1175921" y="2908428"/>
                </a:moveTo>
                <a:lnTo>
                  <a:pt x="437641" y="2908428"/>
                </a:lnTo>
                <a:lnTo>
                  <a:pt x="250570" y="2083962"/>
                </a:lnTo>
                <a:lnTo>
                  <a:pt x="1362992" y="2083962"/>
                </a:lnTo>
                <a:close/>
                <a:moveTo>
                  <a:pt x="1155969" y="3195455"/>
                </a:moveTo>
                <a:lnTo>
                  <a:pt x="457593" y="3195455"/>
                </a:lnTo>
                <a:cubicBezTo>
                  <a:pt x="397940" y="3195455"/>
                  <a:pt x="349581" y="3147096"/>
                  <a:pt x="349581" y="3087443"/>
                </a:cubicBezTo>
                <a:cubicBezTo>
                  <a:pt x="349581" y="3027790"/>
                  <a:pt x="397940" y="2979431"/>
                  <a:pt x="457593" y="2979431"/>
                </a:cubicBezTo>
                <a:lnTo>
                  <a:pt x="1155969" y="2979431"/>
                </a:lnTo>
                <a:cubicBezTo>
                  <a:pt x="1215622" y="2979431"/>
                  <a:pt x="1263981" y="3027790"/>
                  <a:pt x="1263981" y="3087443"/>
                </a:cubicBezTo>
                <a:cubicBezTo>
                  <a:pt x="1263981" y="3147096"/>
                  <a:pt x="1215622" y="3195455"/>
                  <a:pt x="1155969" y="319545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3" name="Smiley Face 14"/>
          <p:cNvSpPr/>
          <p:nvPr/>
        </p:nvSpPr>
        <p:spPr>
          <a:xfrm>
            <a:off x="7617042" y="5578826"/>
            <a:ext cx="559934" cy="559934"/>
          </a:xfrm>
          <a:custGeom>
            <a:avLst/>
            <a:gdLst/>
            <a:ahLst/>
            <a:cxnLst/>
            <a:rect l="l" t="t" r="r" b="b"/>
            <a:pathLst>
              <a:path w="3240000" h="3240000">
                <a:moveTo>
                  <a:pt x="2026698" y="2215122"/>
                </a:moveTo>
                <a:cubicBezTo>
                  <a:pt x="1959656" y="2378616"/>
                  <a:pt x="1801229" y="2486070"/>
                  <a:pt x="1624533" y="2487892"/>
                </a:cubicBezTo>
                <a:cubicBezTo>
                  <a:pt x="1447837" y="2489714"/>
                  <a:pt x="1287227" y="2385551"/>
                  <a:pt x="1216828" y="2223474"/>
                </a:cubicBezTo>
                <a:lnTo>
                  <a:pt x="1039110" y="2300667"/>
                </a:lnTo>
                <a:cubicBezTo>
                  <a:pt x="1140541" y="2534187"/>
                  <a:pt x="1371947" y="2684266"/>
                  <a:pt x="1626531" y="2681641"/>
                </a:cubicBezTo>
                <a:cubicBezTo>
                  <a:pt x="1881115" y="2679016"/>
                  <a:pt x="2109376" y="2524196"/>
                  <a:pt x="2205970" y="2288634"/>
                </a:cubicBez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4" name="Smiley Face 12"/>
          <p:cNvSpPr/>
          <p:nvPr/>
        </p:nvSpPr>
        <p:spPr>
          <a:xfrm>
            <a:off x="10160622" y="5578826"/>
            <a:ext cx="559934" cy="559934"/>
          </a:xfrm>
          <a:custGeom>
            <a:avLst/>
            <a:gdLst/>
            <a:ahLst/>
            <a:cxnLst/>
            <a:rect l="l" t="t" r="r" b="b"/>
            <a:pathLst>
              <a:path w="3240000" h="3240000">
                <a:moveTo>
                  <a:pt x="1613470" y="2077417"/>
                </a:moveTo>
                <a:cubicBezTo>
                  <a:pt x="1358886" y="2080042"/>
                  <a:pt x="1130625" y="2234862"/>
                  <a:pt x="1034031" y="2470424"/>
                </a:cubicBezTo>
                <a:lnTo>
                  <a:pt x="1213303" y="2543936"/>
                </a:lnTo>
                <a:cubicBezTo>
                  <a:pt x="1280345" y="2380442"/>
                  <a:pt x="1438772" y="2272988"/>
                  <a:pt x="1615468" y="2271166"/>
                </a:cubicBezTo>
                <a:cubicBezTo>
                  <a:pt x="1792164" y="2269344"/>
                  <a:pt x="1952774" y="2373507"/>
                  <a:pt x="2023173" y="2535584"/>
                </a:cubicBezTo>
                <a:lnTo>
                  <a:pt x="2200891" y="2458391"/>
                </a:lnTo>
                <a:cubicBezTo>
                  <a:pt x="2099460" y="2224871"/>
                  <a:pt x="1868054" y="2074792"/>
                  <a:pt x="1613470" y="2077417"/>
                </a:cubicBez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9" y="72832"/>
                </a:lnTo>
                <a:lnTo>
                  <a:pt x="2250577" y="127308"/>
                </a:lnTo>
                <a:lnTo>
                  <a:pt x="2392188" y="195525"/>
                </a:lnTo>
                <a:lnTo>
                  <a:pt x="2525758" y="276671"/>
                </a:lnTo>
                <a:lnTo>
                  <a:pt x="2650471" y="369929"/>
                </a:lnTo>
                <a:lnTo>
                  <a:pt x="2765513" y="474487"/>
                </a:lnTo>
                <a:lnTo>
                  <a:pt x="2870071" y="589530"/>
                </a:lnTo>
                <a:lnTo>
                  <a:pt x="2963330"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30" y="2525758"/>
                </a:lnTo>
                <a:lnTo>
                  <a:pt x="2870071" y="2650471"/>
                </a:lnTo>
                <a:lnTo>
                  <a:pt x="2765513" y="2765513"/>
                </a:lnTo>
                <a:lnTo>
                  <a:pt x="2650471" y="2870071"/>
                </a:lnTo>
                <a:lnTo>
                  <a:pt x="2525758" y="2963330"/>
                </a:lnTo>
                <a:lnTo>
                  <a:pt x="2392188" y="3044475"/>
                </a:lnTo>
                <a:lnTo>
                  <a:pt x="2250577" y="3112693"/>
                </a:lnTo>
                <a:lnTo>
                  <a:pt x="2101739" y="3167168"/>
                </a:lnTo>
                <a:lnTo>
                  <a:pt x="1946487" y="3207088"/>
                </a:lnTo>
                <a:lnTo>
                  <a:pt x="1785636" y="3231636"/>
                </a:lnTo>
                <a:cubicBezTo>
                  <a:pt x="1731176" y="3237167"/>
                  <a:pt x="1675919" y="3240000"/>
                  <a:pt x="1620000" y="3240000"/>
                </a:cubicBezTo>
                <a:cubicBezTo>
                  <a:pt x="1508163"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4" y="3019536"/>
                  <a:pt x="757335" y="2992442"/>
                  <a:pt x="714243" y="2963330"/>
                </a:cubicBezTo>
                <a:cubicBezTo>
                  <a:pt x="671151" y="2934217"/>
                  <a:pt x="629534" y="2903086"/>
                  <a:pt x="589530" y="2870071"/>
                </a:cubicBezTo>
                <a:cubicBezTo>
                  <a:pt x="549525" y="2837056"/>
                  <a:pt x="511133" y="2802158"/>
                  <a:pt x="474487" y="2765513"/>
                </a:cubicBezTo>
                <a:cubicBezTo>
                  <a:pt x="437842" y="2728868"/>
                  <a:pt x="402944" y="2690475"/>
                  <a:pt x="369930" y="2650471"/>
                </a:cubicBezTo>
                <a:cubicBezTo>
                  <a:pt x="336915" y="2610466"/>
                  <a:pt x="305783" y="2568850"/>
                  <a:pt x="276671" y="2525758"/>
                </a:cubicBezTo>
                <a:cubicBezTo>
                  <a:pt x="247558" y="2482665"/>
                  <a:pt x="220465" y="2438097"/>
                  <a:pt x="195526" y="2392188"/>
                </a:cubicBezTo>
                <a:cubicBezTo>
                  <a:pt x="170586" y="2346280"/>
                  <a:pt x="147802" y="2299031"/>
                  <a:pt x="127308" y="2250577"/>
                </a:cubicBezTo>
                <a:cubicBezTo>
                  <a:pt x="106814" y="2202124"/>
                  <a:pt x="88610" y="2152466"/>
                  <a:pt x="72832" y="2101739"/>
                </a:cubicBezTo>
                <a:cubicBezTo>
                  <a:pt x="57055"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5" y="1188989"/>
                  <a:pt x="72832" y="1138262"/>
                </a:cubicBezTo>
                <a:cubicBezTo>
                  <a:pt x="88610" y="1087535"/>
                  <a:pt x="106814" y="1037877"/>
                  <a:pt x="127308" y="989423"/>
                </a:cubicBezTo>
                <a:cubicBezTo>
                  <a:pt x="147802" y="940970"/>
                  <a:pt x="170586" y="893721"/>
                  <a:pt x="195526" y="847812"/>
                </a:cubicBezTo>
                <a:cubicBezTo>
                  <a:pt x="220465" y="801904"/>
                  <a:pt x="247558" y="757335"/>
                  <a:pt x="276671" y="714243"/>
                </a:cubicBezTo>
                <a:cubicBezTo>
                  <a:pt x="305783" y="671151"/>
                  <a:pt x="336915" y="629534"/>
                  <a:pt x="369930" y="589530"/>
                </a:cubicBezTo>
                <a:cubicBezTo>
                  <a:pt x="402944" y="549525"/>
                  <a:pt x="437842" y="511133"/>
                  <a:pt x="474487" y="474487"/>
                </a:cubicBezTo>
                <a:cubicBezTo>
                  <a:pt x="511133" y="437842"/>
                  <a:pt x="549525" y="402944"/>
                  <a:pt x="589530" y="369929"/>
                </a:cubicBezTo>
                <a:cubicBezTo>
                  <a:pt x="629534" y="336915"/>
                  <a:pt x="671151" y="305783"/>
                  <a:pt x="714243" y="276671"/>
                </a:cubicBezTo>
                <a:cubicBezTo>
                  <a:pt x="757335" y="247558"/>
                  <a:pt x="801904"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5" name="Smiley Face 15"/>
          <p:cNvSpPr/>
          <p:nvPr/>
        </p:nvSpPr>
        <p:spPr>
          <a:xfrm>
            <a:off x="8468995" y="5581897"/>
            <a:ext cx="553792" cy="553792"/>
          </a:xfrm>
          <a:custGeom>
            <a:avLst/>
            <a:gdLst/>
            <a:ahLst/>
            <a:cxnLst/>
            <a:rect l="l" t="t" r="r" b="b"/>
            <a:pathLst>
              <a:path w="3240000" h="3240000">
                <a:moveTo>
                  <a:pt x="2298433" y="2114441"/>
                </a:moveTo>
                <a:lnTo>
                  <a:pt x="1355104" y="2367205"/>
                </a:lnTo>
                <a:lnTo>
                  <a:pt x="1411009" y="2575845"/>
                </a:lnTo>
                <a:lnTo>
                  <a:pt x="2354338" y="2323081"/>
                </a:ln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6" name="Oval 37"/>
          <p:cNvSpPr/>
          <p:nvPr/>
        </p:nvSpPr>
        <p:spPr>
          <a:xfrm>
            <a:off x="11012576" y="5575424"/>
            <a:ext cx="566738" cy="566738"/>
          </a:xfrm>
          <a:custGeom>
            <a:avLst/>
            <a:gdLst/>
            <a:ahLst/>
            <a:cxnLst/>
            <a:rect l="l" t="t" r="r" b="b"/>
            <a:pathLst>
              <a:path w="3240000" h="3240000">
                <a:moveTo>
                  <a:pt x="2249999" y="2117384"/>
                </a:moveTo>
                <a:lnTo>
                  <a:pt x="990192" y="2131776"/>
                </a:lnTo>
                <a:cubicBezTo>
                  <a:pt x="998682" y="2476365"/>
                  <a:pt x="1282526" y="2750154"/>
                  <a:pt x="1627197" y="2746216"/>
                </a:cubicBezTo>
                <a:cubicBezTo>
                  <a:pt x="1971867" y="2742279"/>
                  <a:pt x="2249383" y="2462077"/>
                  <a:pt x="2249999" y="2117384"/>
                </a:cubicBezTo>
                <a:close/>
                <a:moveTo>
                  <a:pt x="2505352" y="784338"/>
                </a:moveTo>
                <a:lnTo>
                  <a:pt x="1869332" y="1428843"/>
                </a:lnTo>
                <a:lnTo>
                  <a:pt x="2505352" y="1522122"/>
                </a:lnTo>
                <a:lnTo>
                  <a:pt x="2505352" y="1378597"/>
                </a:lnTo>
                <a:lnTo>
                  <a:pt x="2187887" y="1332038"/>
                </a:lnTo>
                <a:lnTo>
                  <a:pt x="2505352" y="1010338"/>
                </a:lnTo>
                <a:close/>
                <a:moveTo>
                  <a:pt x="734649" y="784338"/>
                </a:moveTo>
                <a:lnTo>
                  <a:pt x="734649" y="1010338"/>
                </a:lnTo>
                <a:lnTo>
                  <a:pt x="1052115" y="1332038"/>
                </a:lnTo>
                <a:lnTo>
                  <a:pt x="734649" y="1378597"/>
                </a:lnTo>
                <a:lnTo>
                  <a:pt x="734649" y="1522122"/>
                </a:lnTo>
                <a:lnTo>
                  <a:pt x="1370670" y="1428843"/>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Smiley Face 14"/>
          <p:cNvSpPr/>
          <p:nvPr/>
        </p:nvSpPr>
        <p:spPr>
          <a:xfrm>
            <a:off x="9314808" y="5581897"/>
            <a:ext cx="553792" cy="553792"/>
          </a:xfrm>
          <a:custGeom>
            <a:avLst/>
            <a:gdLst/>
            <a:ahLst/>
            <a:cxnLst/>
            <a:rect l="l" t="t" r="r" b="b"/>
            <a:pathLst>
              <a:path w="3240000" h="3240000">
                <a:moveTo>
                  <a:pt x="2026698" y="2215122"/>
                </a:moveTo>
                <a:cubicBezTo>
                  <a:pt x="1959656" y="2378616"/>
                  <a:pt x="1801229" y="2486070"/>
                  <a:pt x="1624533" y="2487892"/>
                </a:cubicBezTo>
                <a:cubicBezTo>
                  <a:pt x="1447837" y="2489714"/>
                  <a:pt x="1287227" y="2385551"/>
                  <a:pt x="1216828" y="2223474"/>
                </a:cubicBezTo>
                <a:lnTo>
                  <a:pt x="1039110" y="2300667"/>
                </a:lnTo>
                <a:cubicBezTo>
                  <a:pt x="1140541" y="2534187"/>
                  <a:pt x="1371947" y="2684266"/>
                  <a:pt x="1626531" y="2681641"/>
                </a:cubicBezTo>
                <a:cubicBezTo>
                  <a:pt x="1881115" y="2679016"/>
                  <a:pt x="2109376" y="2524196"/>
                  <a:pt x="2205970" y="2288634"/>
                </a:cubicBezTo>
                <a:close/>
                <a:moveTo>
                  <a:pt x="937973" y="986566"/>
                </a:moveTo>
                <a:cubicBezTo>
                  <a:pt x="850807" y="983371"/>
                  <a:pt x="762813" y="1002775"/>
                  <a:pt x="683096" y="1045110"/>
                </a:cubicBezTo>
                <a:cubicBezTo>
                  <a:pt x="523662" y="1129780"/>
                  <a:pt x="421680" y="1293248"/>
                  <a:pt x="415731" y="1473672"/>
                </a:cubicBezTo>
                <a:lnTo>
                  <a:pt x="615852" y="1480270"/>
                </a:lnTo>
                <a:cubicBezTo>
                  <a:pt x="619438" y="1371518"/>
                  <a:pt x="680908" y="1272986"/>
                  <a:pt x="777009" y="1221950"/>
                </a:cubicBezTo>
                <a:cubicBezTo>
                  <a:pt x="873110" y="1170914"/>
                  <a:pt x="989166" y="1175167"/>
                  <a:pt x="1081273" y="1233100"/>
                </a:cubicBezTo>
                <a:cubicBezTo>
                  <a:pt x="1173381" y="1291033"/>
                  <a:pt x="1227475" y="1393800"/>
                  <a:pt x="1223091" y="1502523"/>
                </a:cubicBezTo>
                <a:lnTo>
                  <a:pt x="1423160" y="1510590"/>
                </a:lnTo>
                <a:cubicBezTo>
                  <a:pt x="1430433" y="1330214"/>
                  <a:pt x="1340689" y="1159721"/>
                  <a:pt x="1187880" y="1063608"/>
                </a:cubicBezTo>
                <a:cubicBezTo>
                  <a:pt x="1111476" y="1015552"/>
                  <a:pt x="1025138" y="989760"/>
                  <a:pt x="937973" y="986566"/>
                </a:cubicBezTo>
                <a:close/>
                <a:moveTo>
                  <a:pt x="2306124" y="986566"/>
                </a:moveTo>
                <a:cubicBezTo>
                  <a:pt x="2218958" y="983371"/>
                  <a:pt x="2130964" y="1002775"/>
                  <a:pt x="2051247" y="1045110"/>
                </a:cubicBezTo>
                <a:cubicBezTo>
                  <a:pt x="1891813" y="1129780"/>
                  <a:pt x="1789831" y="1293248"/>
                  <a:pt x="1783882" y="1473672"/>
                </a:cubicBezTo>
                <a:lnTo>
                  <a:pt x="1984003" y="1480270"/>
                </a:lnTo>
                <a:cubicBezTo>
                  <a:pt x="1987589" y="1371518"/>
                  <a:pt x="2049059" y="1272986"/>
                  <a:pt x="2145160" y="1221950"/>
                </a:cubicBezTo>
                <a:cubicBezTo>
                  <a:pt x="2241261" y="1170914"/>
                  <a:pt x="2357317" y="1175167"/>
                  <a:pt x="2449424" y="1233100"/>
                </a:cubicBezTo>
                <a:cubicBezTo>
                  <a:pt x="2541532" y="1291033"/>
                  <a:pt x="2595626" y="1393800"/>
                  <a:pt x="2591242" y="1502523"/>
                </a:cubicBezTo>
                <a:lnTo>
                  <a:pt x="2791311" y="1510590"/>
                </a:lnTo>
                <a:cubicBezTo>
                  <a:pt x="2798584" y="1330214"/>
                  <a:pt x="2708840" y="1159721"/>
                  <a:pt x="2556031" y="1063608"/>
                </a:cubicBezTo>
                <a:cubicBezTo>
                  <a:pt x="2479627" y="1015552"/>
                  <a:pt x="2393289" y="989760"/>
                  <a:pt x="2306124" y="98656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8" name="Rectangle 16"/>
          <p:cNvSpPr/>
          <p:nvPr/>
        </p:nvSpPr>
        <p:spPr>
          <a:xfrm rot="2700000">
            <a:off x="5325698" y="3520150"/>
            <a:ext cx="389390" cy="69810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9" name="Rectangle 9"/>
          <p:cNvSpPr/>
          <p:nvPr/>
        </p:nvSpPr>
        <p:spPr>
          <a:xfrm>
            <a:off x="4401174" y="3545247"/>
            <a:ext cx="527335" cy="493633"/>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1" fmla="*/ 833935 w 3239999"/>
              <a:gd name="connsiteY0-2" fmla="*/ 22 h 3032924"/>
              <a:gd name="connsiteX1-3" fmla="*/ 1576606 w 3239999"/>
              <a:gd name="connsiteY1-4" fmla="*/ 402054 h 3032924"/>
              <a:gd name="connsiteX2-5" fmla="*/ 1576606 w 3239999"/>
              <a:gd name="connsiteY2-6" fmla="*/ 430441 h 3032924"/>
              <a:gd name="connsiteX3-7" fmla="*/ 1576606 w 3239999"/>
              <a:gd name="connsiteY3-8" fmla="*/ 526981 h 3032924"/>
              <a:gd name="connsiteX4-9" fmla="*/ 1576606 w 3239999"/>
              <a:gd name="connsiteY4-10" fmla="*/ 2765302 h 3032924"/>
              <a:gd name="connsiteX5-11" fmla="*/ 378630 w 3239999"/>
              <a:gd name="connsiteY5-12" fmla="*/ 2472117 h 3032924"/>
              <a:gd name="connsiteX6-13" fmla="*/ 384918 w 3239999"/>
              <a:gd name="connsiteY6-14" fmla="*/ 526981 h 3032924"/>
              <a:gd name="connsiteX7-15" fmla="*/ 239143 w 3239999"/>
              <a:gd name="connsiteY7-16" fmla="*/ 526981 h 3032924"/>
              <a:gd name="connsiteX8-17" fmla="*/ 239143 w 3239999"/>
              <a:gd name="connsiteY8-18" fmla="*/ 2776423 h 3032924"/>
              <a:gd name="connsiteX9-19" fmla="*/ 1576606 w 3239999"/>
              <a:gd name="connsiteY9-20" fmla="*/ 2776423 h 3032924"/>
              <a:gd name="connsiteX10-21" fmla="*/ 1576606 w 3239999"/>
              <a:gd name="connsiteY10-22" fmla="*/ 2778202 h 3032924"/>
              <a:gd name="connsiteX11-23" fmla="*/ 1663394 w 3239999"/>
              <a:gd name="connsiteY11-24" fmla="*/ 2778202 h 3032924"/>
              <a:gd name="connsiteX12-25" fmla="*/ 1663394 w 3239999"/>
              <a:gd name="connsiteY12-26" fmla="*/ 2776423 h 3032924"/>
              <a:gd name="connsiteX13-27" fmla="*/ 3000856 w 3239999"/>
              <a:gd name="connsiteY13-28" fmla="*/ 2776423 h 3032924"/>
              <a:gd name="connsiteX14-29" fmla="*/ 3000856 w 3239999"/>
              <a:gd name="connsiteY14-30" fmla="*/ 526981 h 3032924"/>
              <a:gd name="connsiteX15-31" fmla="*/ 2855082 w 3239999"/>
              <a:gd name="connsiteY15-32" fmla="*/ 526981 h 3032924"/>
              <a:gd name="connsiteX16-33" fmla="*/ 2861369 w 3239999"/>
              <a:gd name="connsiteY16-34" fmla="*/ 2472117 h 3032924"/>
              <a:gd name="connsiteX17-35" fmla="*/ 1663394 w 3239999"/>
              <a:gd name="connsiteY17-36" fmla="*/ 2765302 h 3032924"/>
              <a:gd name="connsiteX18-37" fmla="*/ 1663394 w 3239999"/>
              <a:gd name="connsiteY18-38" fmla="*/ 526981 h 3032924"/>
              <a:gd name="connsiteX19-39" fmla="*/ 1663394 w 3239999"/>
              <a:gd name="connsiteY19-40" fmla="*/ 430441 h 3032924"/>
              <a:gd name="connsiteX20-41" fmla="*/ 1663394 w 3239999"/>
              <a:gd name="connsiteY20-42" fmla="*/ 402054 h 3032924"/>
              <a:gd name="connsiteX21-43" fmla="*/ 2406065 w 3239999"/>
              <a:gd name="connsiteY21-44" fmla="*/ 22 h 3032924"/>
              <a:gd name="connsiteX22-45" fmla="*/ 2853673 w 3239999"/>
              <a:gd name="connsiteY22-46" fmla="*/ 91100 h 3032924"/>
              <a:gd name="connsiteX23-47" fmla="*/ 2854770 w 3239999"/>
              <a:gd name="connsiteY23-48" fmla="*/ 430441 h 3032924"/>
              <a:gd name="connsiteX24-49" fmla="*/ 3120669 w 3239999"/>
              <a:gd name="connsiteY24-50" fmla="*/ 428517 h 3032924"/>
              <a:gd name="connsiteX25-51" fmla="*/ 3120669 w 3239999"/>
              <a:gd name="connsiteY25-52" fmla="*/ 738345 h 3032924"/>
              <a:gd name="connsiteX26-53" fmla="*/ 3239999 w 3239999"/>
              <a:gd name="connsiteY26-54" fmla="*/ 738345 h 3032924"/>
              <a:gd name="connsiteX27-55" fmla="*/ 3239999 w 3239999"/>
              <a:gd name="connsiteY27-56" fmla="*/ 3032924 h 3032924"/>
              <a:gd name="connsiteX28-57" fmla="*/ 0 w 3239999"/>
              <a:gd name="connsiteY28-58" fmla="*/ 3032924 h 3032924"/>
              <a:gd name="connsiteX29-59" fmla="*/ 0 w 3239999"/>
              <a:gd name="connsiteY29-60" fmla="*/ 738345 h 3032924"/>
              <a:gd name="connsiteX30-61" fmla="*/ 102477 w 3239999"/>
              <a:gd name="connsiteY30-62" fmla="*/ 738345 h 3032924"/>
              <a:gd name="connsiteX31-63" fmla="*/ 102477 w 3239999"/>
              <a:gd name="connsiteY31-64" fmla="*/ 428517 h 3032924"/>
              <a:gd name="connsiteX32-65" fmla="*/ 385229 w 3239999"/>
              <a:gd name="connsiteY32-66" fmla="*/ 430441 h 3032924"/>
              <a:gd name="connsiteX33-67" fmla="*/ 386326 w 3239999"/>
              <a:gd name="connsiteY33-68" fmla="*/ 91100 h 3032924"/>
              <a:gd name="connsiteX34-69" fmla="*/ 833935 w 3239999"/>
              <a:gd name="connsiteY34-70" fmla="*/ 22 h 3032924"/>
              <a:gd name="connsiteX0-71" fmla="*/ 833935 w 3239999"/>
              <a:gd name="connsiteY0-72" fmla="*/ 22 h 3032924"/>
              <a:gd name="connsiteX1-73" fmla="*/ 1576606 w 3239999"/>
              <a:gd name="connsiteY1-74" fmla="*/ 402054 h 3032924"/>
              <a:gd name="connsiteX2-75" fmla="*/ 1576606 w 3239999"/>
              <a:gd name="connsiteY2-76" fmla="*/ 430441 h 3032924"/>
              <a:gd name="connsiteX3-77" fmla="*/ 1576606 w 3239999"/>
              <a:gd name="connsiteY3-78" fmla="*/ 526981 h 3032924"/>
              <a:gd name="connsiteX4-79" fmla="*/ 1576606 w 3239999"/>
              <a:gd name="connsiteY4-80" fmla="*/ 2765302 h 3032924"/>
              <a:gd name="connsiteX5-81" fmla="*/ 378630 w 3239999"/>
              <a:gd name="connsiteY5-82" fmla="*/ 2472117 h 3032924"/>
              <a:gd name="connsiteX6-83" fmla="*/ 384918 w 3239999"/>
              <a:gd name="connsiteY6-84" fmla="*/ 526981 h 3032924"/>
              <a:gd name="connsiteX7-85" fmla="*/ 239143 w 3239999"/>
              <a:gd name="connsiteY7-86" fmla="*/ 526981 h 3032924"/>
              <a:gd name="connsiteX8-87" fmla="*/ 239143 w 3239999"/>
              <a:gd name="connsiteY8-88" fmla="*/ 2776423 h 3032924"/>
              <a:gd name="connsiteX9-89" fmla="*/ 1576606 w 3239999"/>
              <a:gd name="connsiteY9-90" fmla="*/ 2776423 h 3032924"/>
              <a:gd name="connsiteX10-91" fmla="*/ 1576606 w 3239999"/>
              <a:gd name="connsiteY10-92" fmla="*/ 2778202 h 3032924"/>
              <a:gd name="connsiteX11-93" fmla="*/ 1663394 w 3239999"/>
              <a:gd name="connsiteY11-94" fmla="*/ 2778202 h 3032924"/>
              <a:gd name="connsiteX12-95" fmla="*/ 1663394 w 3239999"/>
              <a:gd name="connsiteY12-96" fmla="*/ 2776423 h 3032924"/>
              <a:gd name="connsiteX13-97" fmla="*/ 3000856 w 3239999"/>
              <a:gd name="connsiteY13-98" fmla="*/ 2776423 h 3032924"/>
              <a:gd name="connsiteX14-99" fmla="*/ 3000856 w 3239999"/>
              <a:gd name="connsiteY14-100" fmla="*/ 526981 h 3032924"/>
              <a:gd name="connsiteX15-101" fmla="*/ 2855082 w 3239999"/>
              <a:gd name="connsiteY15-102" fmla="*/ 526981 h 3032924"/>
              <a:gd name="connsiteX16-103" fmla="*/ 2861369 w 3239999"/>
              <a:gd name="connsiteY16-104" fmla="*/ 2472117 h 3032924"/>
              <a:gd name="connsiteX17-105" fmla="*/ 1663394 w 3239999"/>
              <a:gd name="connsiteY17-106" fmla="*/ 2765302 h 3032924"/>
              <a:gd name="connsiteX18-107" fmla="*/ 1663394 w 3239999"/>
              <a:gd name="connsiteY18-108" fmla="*/ 526981 h 3032924"/>
              <a:gd name="connsiteX19-109" fmla="*/ 1663394 w 3239999"/>
              <a:gd name="connsiteY19-110" fmla="*/ 430441 h 3032924"/>
              <a:gd name="connsiteX20-111" fmla="*/ 1663394 w 3239999"/>
              <a:gd name="connsiteY20-112" fmla="*/ 402054 h 3032924"/>
              <a:gd name="connsiteX21-113" fmla="*/ 2406065 w 3239999"/>
              <a:gd name="connsiteY21-114" fmla="*/ 22 h 3032924"/>
              <a:gd name="connsiteX22-115" fmla="*/ 2853673 w 3239999"/>
              <a:gd name="connsiteY22-116" fmla="*/ 91100 h 3032924"/>
              <a:gd name="connsiteX23-117" fmla="*/ 2854770 w 3239999"/>
              <a:gd name="connsiteY23-118" fmla="*/ 430441 h 3032924"/>
              <a:gd name="connsiteX24-119" fmla="*/ 3120669 w 3239999"/>
              <a:gd name="connsiteY24-120" fmla="*/ 428517 h 3032924"/>
              <a:gd name="connsiteX25-121" fmla="*/ 3120669 w 3239999"/>
              <a:gd name="connsiteY25-122" fmla="*/ 738345 h 3032924"/>
              <a:gd name="connsiteX26-123" fmla="*/ 3239999 w 3239999"/>
              <a:gd name="connsiteY26-124" fmla="*/ 738345 h 3032924"/>
              <a:gd name="connsiteX27-125" fmla="*/ 3239999 w 3239999"/>
              <a:gd name="connsiteY27-126" fmla="*/ 3032924 h 3032924"/>
              <a:gd name="connsiteX28-127" fmla="*/ 0 w 3239999"/>
              <a:gd name="connsiteY28-128" fmla="*/ 3032924 h 3032924"/>
              <a:gd name="connsiteX29-129" fmla="*/ 0 w 3239999"/>
              <a:gd name="connsiteY29-130" fmla="*/ 738345 h 3032924"/>
              <a:gd name="connsiteX30-131" fmla="*/ 102477 w 3239999"/>
              <a:gd name="connsiteY30-132" fmla="*/ 738345 h 3032924"/>
              <a:gd name="connsiteX31-133" fmla="*/ 102477 w 3239999"/>
              <a:gd name="connsiteY31-134" fmla="*/ 428517 h 3032924"/>
              <a:gd name="connsiteX32-135" fmla="*/ 385229 w 3239999"/>
              <a:gd name="connsiteY32-136" fmla="*/ 430441 h 3032924"/>
              <a:gd name="connsiteX33-137" fmla="*/ 386326 w 3239999"/>
              <a:gd name="connsiteY33-138" fmla="*/ 91100 h 3032924"/>
              <a:gd name="connsiteX34-139" fmla="*/ 833935 w 3239999"/>
              <a:gd name="connsiteY34-140" fmla="*/ 22 h 3032924"/>
              <a:gd name="connsiteX0-141" fmla="*/ 1576606 w 3239999"/>
              <a:gd name="connsiteY0-142" fmla="*/ 2778202 h 3032924"/>
              <a:gd name="connsiteX1-143" fmla="*/ 1663394 w 3239999"/>
              <a:gd name="connsiteY1-144" fmla="*/ 2778202 h 3032924"/>
              <a:gd name="connsiteX2-145" fmla="*/ 1663394 w 3239999"/>
              <a:gd name="connsiteY2-146" fmla="*/ 2776423 h 3032924"/>
              <a:gd name="connsiteX3-147" fmla="*/ 3000856 w 3239999"/>
              <a:gd name="connsiteY3-148" fmla="*/ 2776423 h 3032924"/>
              <a:gd name="connsiteX4-149" fmla="*/ 3000856 w 3239999"/>
              <a:gd name="connsiteY4-150" fmla="*/ 526981 h 3032924"/>
              <a:gd name="connsiteX5-151" fmla="*/ 2855082 w 3239999"/>
              <a:gd name="connsiteY5-152" fmla="*/ 526981 h 3032924"/>
              <a:gd name="connsiteX6-153" fmla="*/ 2861369 w 3239999"/>
              <a:gd name="connsiteY6-154" fmla="*/ 2472117 h 3032924"/>
              <a:gd name="connsiteX7-155" fmla="*/ 1663394 w 3239999"/>
              <a:gd name="connsiteY7-156" fmla="*/ 2765302 h 3032924"/>
              <a:gd name="connsiteX8-157" fmla="*/ 1663394 w 3239999"/>
              <a:gd name="connsiteY8-158" fmla="*/ 526981 h 3032924"/>
              <a:gd name="connsiteX9-159" fmla="*/ 1663394 w 3239999"/>
              <a:gd name="connsiteY9-160" fmla="*/ 430441 h 3032924"/>
              <a:gd name="connsiteX10-161" fmla="*/ 1663394 w 3239999"/>
              <a:gd name="connsiteY10-162" fmla="*/ 402054 h 3032924"/>
              <a:gd name="connsiteX11-163" fmla="*/ 2406065 w 3239999"/>
              <a:gd name="connsiteY11-164" fmla="*/ 22 h 3032924"/>
              <a:gd name="connsiteX12-165" fmla="*/ 2853673 w 3239999"/>
              <a:gd name="connsiteY12-166" fmla="*/ 91100 h 3032924"/>
              <a:gd name="connsiteX13-167" fmla="*/ 2854770 w 3239999"/>
              <a:gd name="connsiteY13-168" fmla="*/ 430441 h 3032924"/>
              <a:gd name="connsiteX14-169" fmla="*/ 3120669 w 3239999"/>
              <a:gd name="connsiteY14-170" fmla="*/ 428517 h 3032924"/>
              <a:gd name="connsiteX15-171" fmla="*/ 3120669 w 3239999"/>
              <a:gd name="connsiteY15-172" fmla="*/ 738345 h 3032924"/>
              <a:gd name="connsiteX16-173" fmla="*/ 3239999 w 3239999"/>
              <a:gd name="connsiteY16-174" fmla="*/ 738345 h 3032924"/>
              <a:gd name="connsiteX17-175" fmla="*/ 3239999 w 3239999"/>
              <a:gd name="connsiteY17-176" fmla="*/ 3032924 h 3032924"/>
              <a:gd name="connsiteX18-177" fmla="*/ 0 w 3239999"/>
              <a:gd name="connsiteY18-178" fmla="*/ 3032924 h 3032924"/>
              <a:gd name="connsiteX19-179" fmla="*/ 0 w 3239999"/>
              <a:gd name="connsiteY19-180" fmla="*/ 738345 h 3032924"/>
              <a:gd name="connsiteX20-181" fmla="*/ 102477 w 3239999"/>
              <a:gd name="connsiteY20-182" fmla="*/ 738345 h 3032924"/>
              <a:gd name="connsiteX21-183" fmla="*/ 102477 w 3239999"/>
              <a:gd name="connsiteY21-184" fmla="*/ 428517 h 3032924"/>
              <a:gd name="connsiteX22-185" fmla="*/ 385229 w 3239999"/>
              <a:gd name="connsiteY22-186" fmla="*/ 430441 h 3032924"/>
              <a:gd name="connsiteX23-187" fmla="*/ 386326 w 3239999"/>
              <a:gd name="connsiteY23-188" fmla="*/ 91100 h 3032924"/>
              <a:gd name="connsiteX24-189" fmla="*/ 833935 w 3239999"/>
              <a:gd name="connsiteY24-190" fmla="*/ 22 h 3032924"/>
              <a:gd name="connsiteX25-191" fmla="*/ 1576606 w 3239999"/>
              <a:gd name="connsiteY25-192" fmla="*/ 402054 h 3032924"/>
              <a:gd name="connsiteX26-193" fmla="*/ 1576606 w 3239999"/>
              <a:gd name="connsiteY26-194" fmla="*/ 430441 h 3032924"/>
              <a:gd name="connsiteX27-195" fmla="*/ 1576606 w 3239999"/>
              <a:gd name="connsiteY27-196" fmla="*/ 526981 h 3032924"/>
              <a:gd name="connsiteX28-197" fmla="*/ 1576606 w 3239999"/>
              <a:gd name="connsiteY28-198" fmla="*/ 2765302 h 3032924"/>
              <a:gd name="connsiteX29-199" fmla="*/ 378630 w 3239999"/>
              <a:gd name="connsiteY29-200" fmla="*/ 2472117 h 3032924"/>
              <a:gd name="connsiteX30-201" fmla="*/ 384918 w 3239999"/>
              <a:gd name="connsiteY30-202" fmla="*/ 526981 h 3032924"/>
              <a:gd name="connsiteX31-203" fmla="*/ 239143 w 3239999"/>
              <a:gd name="connsiteY31-204" fmla="*/ 526981 h 3032924"/>
              <a:gd name="connsiteX32-205" fmla="*/ 239143 w 3239999"/>
              <a:gd name="connsiteY32-206" fmla="*/ 2776423 h 3032924"/>
              <a:gd name="connsiteX33-207" fmla="*/ 1576606 w 3239999"/>
              <a:gd name="connsiteY33-208" fmla="*/ 2776423 h 3032924"/>
              <a:gd name="connsiteX34-209" fmla="*/ 1668046 w 3239999"/>
              <a:gd name="connsiteY34-210" fmla="*/ 2869642 h 3032924"/>
              <a:gd name="connsiteX0-211" fmla="*/ 1576606 w 3239999"/>
              <a:gd name="connsiteY0-212" fmla="*/ 2778202 h 3032924"/>
              <a:gd name="connsiteX1-213" fmla="*/ 1663394 w 3239999"/>
              <a:gd name="connsiteY1-214" fmla="*/ 2778202 h 3032924"/>
              <a:gd name="connsiteX2-215" fmla="*/ 1663394 w 3239999"/>
              <a:gd name="connsiteY2-216" fmla="*/ 2776423 h 3032924"/>
              <a:gd name="connsiteX3-217" fmla="*/ 3000856 w 3239999"/>
              <a:gd name="connsiteY3-218" fmla="*/ 2776423 h 3032924"/>
              <a:gd name="connsiteX4-219" fmla="*/ 3000856 w 3239999"/>
              <a:gd name="connsiteY4-220" fmla="*/ 526981 h 3032924"/>
              <a:gd name="connsiteX5-221" fmla="*/ 2855082 w 3239999"/>
              <a:gd name="connsiteY5-222" fmla="*/ 526981 h 3032924"/>
              <a:gd name="connsiteX6-223" fmla="*/ 2861369 w 3239999"/>
              <a:gd name="connsiteY6-224" fmla="*/ 2472117 h 3032924"/>
              <a:gd name="connsiteX7-225" fmla="*/ 1663394 w 3239999"/>
              <a:gd name="connsiteY7-226" fmla="*/ 2765302 h 3032924"/>
              <a:gd name="connsiteX8-227" fmla="*/ 1663394 w 3239999"/>
              <a:gd name="connsiteY8-228" fmla="*/ 526981 h 3032924"/>
              <a:gd name="connsiteX9-229" fmla="*/ 1663394 w 3239999"/>
              <a:gd name="connsiteY9-230" fmla="*/ 430441 h 3032924"/>
              <a:gd name="connsiteX10-231" fmla="*/ 1663394 w 3239999"/>
              <a:gd name="connsiteY10-232" fmla="*/ 402054 h 3032924"/>
              <a:gd name="connsiteX11-233" fmla="*/ 2406065 w 3239999"/>
              <a:gd name="connsiteY11-234" fmla="*/ 22 h 3032924"/>
              <a:gd name="connsiteX12-235" fmla="*/ 2853673 w 3239999"/>
              <a:gd name="connsiteY12-236" fmla="*/ 91100 h 3032924"/>
              <a:gd name="connsiteX13-237" fmla="*/ 2854770 w 3239999"/>
              <a:gd name="connsiteY13-238" fmla="*/ 430441 h 3032924"/>
              <a:gd name="connsiteX14-239" fmla="*/ 3120669 w 3239999"/>
              <a:gd name="connsiteY14-240" fmla="*/ 428517 h 3032924"/>
              <a:gd name="connsiteX15-241" fmla="*/ 3120669 w 3239999"/>
              <a:gd name="connsiteY15-242" fmla="*/ 738345 h 3032924"/>
              <a:gd name="connsiteX16-243" fmla="*/ 3239999 w 3239999"/>
              <a:gd name="connsiteY16-244" fmla="*/ 738345 h 3032924"/>
              <a:gd name="connsiteX17-245" fmla="*/ 3239999 w 3239999"/>
              <a:gd name="connsiteY17-246" fmla="*/ 3032924 h 3032924"/>
              <a:gd name="connsiteX18-247" fmla="*/ 0 w 3239999"/>
              <a:gd name="connsiteY18-248" fmla="*/ 3032924 h 3032924"/>
              <a:gd name="connsiteX19-249" fmla="*/ 0 w 3239999"/>
              <a:gd name="connsiteY19-250" fmla="*/ 738345 h 3032924"/>
              <a:gd name="connsiteX20-251" fmla="*/ 102477 w 3239999"/>
              <a:gd name="connsiteY20-252" fmla="*/ 738345 h 3032924"/>
              <a:gd name="connsiteX21-253" fmla="*/ 102477 w 3239999"/>
              <a:gd name="connsiteY21-254" fmla="*/ 428517 h 3032924"/>
              <a:gd name="connsiteX22-255" fmla="*/ 385229 w 3239999"/>
              <a:gd name="connsiteY22-256" fmla="*/ 430441 h 3032924"/>
              <a:gd name="connsiteX23-257" fmla="*/ 386326 w 3239999"/>
              <a:gd name="connsiteY23-258" fmla="*/ 91100 h 3032924"/>
              <a:gd name="connsiteX24-259" fmla="*/ 833935 w 3239999"/>
              <a:gd name="connsiteY24-260" fmla="*/ 22 h 3032924"/>
              <a:gd name="connsiteX25-261" fmla="*/ 1576606 w 3239999"/>
              <a:gd name="connsiteY25-262" fmla="*/ 402054 h 3032924"/>
              <a:gd name="connsiteX26-263" fmla="*/ 1576606 w 3239999"/>
              <a:gd name="connsiteY26-264" fmla="*/ 430441 h 3032924"/>
              <a:gd name="connsiteX27-265" fmla="*/ 1576606 w 3239999"/>
              <a:gd name="connsiteY27-266" fmla="*/ 526981 h 3032924"/>
              <a:gd name="connsiteX28-267" fmla="*/ 1576606 w 3239999"/>
              <a:gd name="connsiteY28-268" fmla="*/ 2765302 h 3032924"/>
              <a:gd name="connsiteX29-269" fmla="*/ 378630 w 3239999"/>
              <a:gd name="connsiteY29-270" fmla="*/ 2472117 h 3032924"/>
              <a:gd name="connsiteX30-271" fmla="*/ 384918 w 3239999"/>
              <a:gd name="connsiteY30-272" fmla="*/ 526981 h 3032924"/>
              <a:gd name="connsiteX31-273" fmla="*/ 239143 w 3239999"/>
              <a:gd name="connsiteY31-274" fmla="*/ 526981 h 3032924"/>
              <a:gd name="connsiteX32-275" fmla="*/ 239143 w 3239999"/>
              <a:gd name="connsiteY32-276" fmla="*/ 2776423 h 3032924"/>
              <a:gd name="connsiteX33-277" fmla="*/ 1576606 w 3239999"/>
              <a:gd name="connsiteY33-278" fmla="*/ 2776423 h 3032924"/>
              <a:gd name="connsiteX34-279" fmla="*/ 1668046 w 3239999"/>
              <a:gd name="connsiteY34-280" fmla="*/ 2869642 h 3032924"/>
              <a:gd name="connsiteX0-281" fmla="*/ 1576606 w 3239999"/>
              <a:gd name="connsiteY0-282" fmla="*/ 2778202 h 3032924"/>
              <a:gd name="connsiteX1-283" fmla="*/ 1663394 w 3239999"/>
              <a:gd name="connsiteY1-284" fmla="*/ 2778202 h 3032924"/>
              <a:gd name="connsiteX2-285" fmla="*/ 1663394 w 3239999"/>
              <a:gd name="connsiteY2-286" fmla="*/ 2776423 h 3032924"/>
              <a:gd name="connsiteX3-287" fmla="*/ 3000856 w 3239999"/>
              <a:gd name="connsiteY3-288" fmla="*/ 2776423 h 3032924"/>
              <a:gd name="connsiteX4-289" fmla="*/ 3000856 w 3239999"/>
              <a:gd name="connsiteY4-290" fmla="*/ 526981 h 3032924"/>
              <a:gd name="connsiteX5-291" fmla="*/ 2855082 w 3239999"/>
              <a:gd name="connsiteY5-292" fmla="*/ 526981 h 3032924"/>
              <a:gd name="connsiteX6-293" fmla="*/ 2861369 w 3239999"/>
              <a:gd name="connsiteY6-294" fmla="*/ 2472117 h 3032924"/>
              <a:gd name="connsiteX7-295" fmla="*/ 1663394 w 3239999"/>
              <a:gd name="connsiteY7-296" fmla="*/ 2765302 h 3032924"/>
              <a:gd name="connsiteX8-297" fmla="*/ 1663394 w 3239999"/>
              <a:gd name="connsiteY8-298" fmla="*/ 526981 h 3032924"/>
              <a:gd name="connsiteX9-299" fmla="*/ 1663394 w 3239999"/>
              <a:gd name="connsiteY9-300" fmla="*/ 430441 h 3032924"/>
              <a:gd name="connsiteX10-301" fmla="*/ 1663394 w 3239999"/>
              <a:gd name="connsiteY10-302" fmla="*/ 402054 h 3032924"/>
              <a:gd name="connsiteX11-303" fmla="*/ 2406065 w 3239999"/>
              <a:gd name="connsiteY11-304" fmla="*/ 22 h 3032924"/>
              <a:gd name="connsiteX12-305" fmla="*/ 2853673 w 3239999"/>
              <a:gd name="connsiteY12-306" fmla="*/ 91100 h 3032924"/>
              <a:gd name="connsiteX13-307" fmla="*/ 2854770 w 3239999"/>
              <a:gd name="connsiteY13-308" fmla="*/ 430441 h 3032924"/>
              <a:gd name="connsiteX14-309" fmla="*/ 3120669 w 3239999"/>
              <a:gd name="connsiteY14-310" fmla="*/ 428517 h 3032924"/>
              <a:gd name="connsiteX15-311" fmla="*/ 3120669 w 3239999"/>
              <a:gd name="connsiteY15-312" fmla="*/ 738345 h 3032924"/>
              <a:gd name="connsiteX16-313" fmla="*/ 3239999 w 3239999"/>
              <a:gd name="connsiteY16-314" fmla="*/ 738345 h 3032924"/>
              <a:gd name="connsiteX17-315" fmla="*/ 3239999 w 3239999"/>
              <a:gd name="connsiteY17-316" fmla="*/ 3032924 h 3032924"/>
              <a:gd name="connsiteX18-317" fmla="*/ 0 w 3239999"/>
              <a:gd name="connsiteY18-318" fmla="*/ 3032924 h 3032924"/>
              <a:gd name="connsiteX19-319" fmla="*/ 0 w 3239999"/>
              <a:gd name="connsiteY19-320" fmla="*/ 738345 h 3032924"/>
              <a:gd name="connsiteX20-321" fmla="*/ 102477 w 3239999"/>
              <a:gd name="connsiteY20-322" fmla="*/ 738345 h 3032924"/>
              <a:gd name="connsiteX21-323" fmla="*/ 102477 w 3239999"/>
              <a:gd name="connsiteY21-324" fmla="*/ 428517 h 3032924"/>
              <a:gd name="connsiteX22-325" fmla="*/ 385229 w 3239999"/>
              <a:gd name="connsiteY22-326" fmla="*/ 430441 h 3032924"/>
              <a:gd name="connsiteX23-327" fmla="*/ 386326 w 3239999"/>
              <a:gd name="connsiteY23-328" fmla="*/ 91100 h 3032924"/>
              <a:gd name="connsiteX24-329" fmla="*/ 833935 w 3239999"/>
              <a:gd name="connsiteY24-330" fmla="*/ 22 h 3032924"/>
              <a:gd name="connsiteX25-331" fmla="*/ 1576606 w 3239999"/>
              <a:gd name="connsiteY25-332" fmla="*/ 402054 h 3032924"/>
              <a:gd name="connsiteX26-333" fmla="*/ 1576606 w 3239999"/>
              <a:gd name="connsiteY26-334" fmla="*/ 430441 h 3032924"/>
              <a:gd name="connsiteX27-335" fmla="*/ 1576606 w 3239999"/>
              <a:gd name="connsiteY27-336" fmla="*/ 526981 h 3032924"/>
              <a:gd name="connsiteX28-337" fmla="*/ 1576606 w 3239999"/>
              <a:gd name="connsiteY28-338" fmla="*/ 2765302 h 3032924"/>
              <a:gd name="connsiteX29-339" fmla="*/ 378630 w 3239999"/>
              <a:gd name="connsiteY29-340" fmla="*/ 2472117 h 3032924"/>
              <a:gd name="connsiteX30-341" fmla="*/ 384918 w 3239999"/>
              <a:gd name="connsiteY30-342" fmla="*/ 526981 h 3032924"/>
              <a:gd name="connsiteX31-343" fmla="*/ 239143 w 3239999"/>
              <a:gd name="connsiteY31-344" fmla="*/ 526981 h 3032924"/>
              <a:gd name="connsiteX32-345" fmla="*/ 239143 w 3239999"/>
              <a:gd name="connsiteY32-346" fmla="*/ 2776423 h 3032924"/>
              <a:gd name="connsiteX33-347" fmla="*/ 1576606 w 3239999"/>
              <a:gd name="connsiteY33-348" fmla="*/ 2776423 h 3032924"/>
              <a:gd name="connsiteX34-349" fmla="*/ 1668046 w 3239999"/>
              <a:gd name="connsiteY34-350" fmla="*/ 2869642 h 3032924"/>
              <a:gd name="connsiteX0-351" fmla="*/ 1576606 w 3239999"/>
              <a:gd name="connsiteY0-352" fmla="*/ 2778202 h 3032924"/>
              <a:gd name="connsiteX1-353" fmla="*/ 1663394 w 3239999"/>
              <a:gd name="connsiteY1-354" fmla="*/ 2778202 h 3032924"/>
              <a:gd name="connsiteX2-355" fmla="*/ 1663394 w 3239999"/>
              <a:gd name="connsiteY2-356" fmla="*/ 2776423 h 3032924"/>
              <a:gd name="connsiteX3-357" fmla="*/ 3000856 w 3239999"/>
              <a:gd name="connsiteY3-358" fmla="*/ 2776423 h 3032924"/>
              <a:gd name="connsiteX4-359" fmla="*/ 3000856 w 3239999"/>
              <a:gd name="connsiteY4-360" fmla="*/ 526981 h 3032924"/>
              <a:gd name="connsiteX5-361" fmla="*/ 2855082 w 3239999"/>
              <a:gd name="connsiteY5-362" fmla="*/ 526981 h 3032924"/>
              <a:gd name="connsiteX6-363" fmla="*/ 2861369 w 3239999"/>
              <a:gd name="connsiteY6-364" fmla="*/ 2472117 h 3032924"/>
              <a:gd name="connsiteX7-365" fmla="*/ 1663394 w 3239999"/>
              <a:gd name="connsiteY7-366" fmla="*/ 2765302 h 3032924"/>
              <a:gd name="connsiteX8-367" fmla="*/ 1663394 w 3239999"/>
              <a:gd name="connsiteY8-368" fmla="*/ 526981 h 3032924"/>
              <a:gd name="connsiteX9-369" fmla="*/ 1663394 w 3239999"/>
              <a:gd name="connsiteY9-370" fmla="*/ 430441 h 3032924"/>
              <a:gd name="connsiteX10-371" fmla="*/ 1663394 w 3239999"/>
              <a:gd name="connsiteY10-372" fmla="*/ 402054 h 3032924"/>
              <a:gd name="connsiteX11-373" fmla="*/ 2406065 w 3239999"/>
              <a:gd name="connsiteY11-374" fmla="*/ 22 h 3032924"/>
              <a:gd name="connsiteX12-375" fmla="*/ 2853673 w 3239999"/>
              <a:gd name="connsiteY12-376" fmla="*/ 91100 h 3032924"/>
              <a:gd name="connsiteX13-377" fmla="*/ 2854770 w 3239999"/>
              <a:gd name="connsiteY13-378" fmla="*/ 430441 h 3032924"/>
              <a:gd name="connsiteX14-379" fmla="*/ 3120669 w 3239999"/>
              <a:gd name="connsiteY14-380" fmla="*/ 428517 h 3032924"/>
              <a:gd name="connsiteX15-381" fmla="*/ 3120669 w 3239999"/>
              <a:gd name="connsiteY15-382" fmla="*/ 738345 h 3032924"/>
              <a:gd name="connsiteX16-383" fmla="*/ 3239999 w 3239999"/>
              <a:gd name="connsiteY16-384" fmla="*/ 738345 h 3032924"/>
              <a:gd name="connsiteX17-385" fmla="*/ 3239999 w 3239999"/>
              <a:gd name="connsiteY17-386" fmla="*/ 3032924 h 3032924"/>
              <a:gd name="connsiteX18-387" fmla="*/ 0 w 3239999"/>
              <a:gd name="connsiteY18-388" fmla="*/ 3032924 h 3032924"/>
              <a:gd name="connsiteX19-389" fmla="*/ 0 w 3239999"/>
              <a:gd name="connsiteY19-390" fmla="*/ 738345 h 3032924"/>
              <a:gd name="connsiteX20-391" fmla="*/ 102477 w 3239999"/>
              <a:gd name="connsiteY20-392" fmla="*/ 738345 h 3032924"/>
              <a:gd name="connsiteX21-393" fmla="*/ 102477 w 3239999"/>
              <a:gd name="connsiteY21-394" fmla="*/ 428517 h 3032924"/>
              <a:gd name="connsiteX22-395" fmla="*/ 385229 w 3239999"/>
              <a:gd name="connsiteY22-396" fmla="*/ 430441 h 3032924"/>
              <a:gd name="connsiteX23-397" fmla="*/ 386326 w 3239999"/>
              <a:gd name="connsiteY23-398" fmla="*/ 91100 h 3032924"/>
              <a:gd name="connsiteX24-399" fmla="*/ 833935 w 3239999"/>
              <a:gd name="connsiteY24-400" fmla="*/ 22 h 3032924"/>
              <a:gd name="connsiteX25-401" fmla="*/ 1576606 w 3239999"/>
              <a:gd name="connsiteY25-402" fmla="*/ 402054 h 3032924"/>
              <a:gd name="connsiteX26-403" fmla="*/ 1576606 w 3239999"/>
              <a:gd name="connsiteY26-404" fmla="*/ 430441 h 3032924"/>
              <a:gd name="connsiteX27-405" fmla="*/ 1576606 w 3239999"/>
              <a:gd name="connsiteY27-406" fmla="*/ 526981 h 3032924"/>
              <a:gd name="connsiteX28-407" fmla="*/ 1576606 w 3239999"/>
              <a:gd name="connsiteY28-408" fmla="*/ 2765302 h 3032924"/>
              <a:gd name="connsiteX29-409" fmla="*/ 378630 w 3239999"/>
              <a:gd name="connsiteY29-410" fmla="*/ 2472117 h 3032924"/>
              <a:gd name="connsiteX30-411" fmla="*/ 384918 w 3239999"/>
              <a:gd name="connsiteY30-412" fmla="*/ 526981 h 3032924"/>
              <a:gd name="connsiteX31-413" fmla="*/ 239143 w 3239999"/>
              <a:gd name="connsiteY31-414" fmla="*/ 526981 h 3032924"/>
              <a:gd name="connsiteX32-415" fmla="*/ 239143 w 3239999"/>
              <a:gd name="connsiteY32-416" fmla="*/ 2776423 h 3032924"/>
              <a:gd name="connsiteX33-417" fmla="*/ 1576606 w 3239999"/>
              <a:gd name="connsiteY33-418" fmla="*/ 2776423 h 3032924"/>
              <a:gd name="connsiteX34-419" fmla="*/ 1668046 w 3239999"/>
              <a:gd name="connsiteY34-420" fmla="*/ 2869642 h 3032924"/>
              <a:gd name="connsiteX0-421" fmla="*/ 1576606 w 3239999"/>
              <a:gd name="connsiteY0-422" fmla="*/ 2778202 h 3032924"/>
              <a:gd name="connsiteX1-423" fmla="*/ 1663394 w 3239999"/>
              <a:gd name="connsiteY1-424" fmla="*/ 2778202 h 3032924"/>
              <a:gd name="connsiteX2-425" fmla="*/ 1663394 w 3239999"/>
              <a:gd name="connsiteY2-426" fmla="*/ 2776423 h 3032924"/>
              <a:gd name="connsiteX3-427" fmla="*/ 3000856 w 3239999"/>
              <a:gd name="connsiteY3-428" fmla="*/ 2776423 h 3032924"/>
              <a:gd name="connsiteX4-429" fmla="*/ 3000856 w 3239999"/>
              <a:gd name="connsiteY4-430" fmla="*/ 526981 h 3032924"/>
              <a:gd name="connsiteX5-431" fmla="*/ 2855082 w 3239999"/>
              <a:gd name="connsiteY5-432" fmla="*/ 526981 h 3032924"/>
              <a:gd name="connsiteX6-433" fmla="*/ 2861369 w 3239999"/>
              <a:gd name="connsiteY6-434" fmla="*/ 2472117 h 3032924"/>
              <a:gd name="connsiteX7-435" fmla="*/ 1663394 w 3239999"/>
              <a:gd name="connsiteY7-436" fmla="*/ 2765302 h 3032924"/>
              <a:gd name="connsiteX8-437" fmla="*/ 1663394 w 3239999"/>
              <a:gd name="connsiteY8-438" fmla="*/ 526981 h 3032924"/>
              <a:gd name="connsiteX9-439" fmla="*/ 1663394 w 3239999"/>
              <a:gd name="connsiteY9-440" fmla="*/ 430441 h 3032924"/>
              <a:gd name="connsiteX10-441" fmla="*/ 1663394 w 3239999"/>
              <a:gd name="connsiteY10-442" fmla="*/ 402054 h 3032924"/>
              <a:gd name="connsiteX11-443" fmla="*/ 2406065 w 3239999"/>
              <a:gd name="connsiteY11-444" fmla="*/ 22 h 3032924"/>
              <a:gd name="connsiteX12-445" fmla="*/ 2853673 w 3239999"/>
              <a:gd name="connsiteY12-446" fmla="*/ 91100 h 3032924"/>
              <a:gd name="connsiteX13-447" fmla="*/ 2854770 w 3239999"/>
              <a:gd name="connsiteY13-448" fmla="*/ 430441 h 3032924"/>
              <a:gd name="connsiteX14-449" fmla="*/ 3120669 w 3239999"/>
              <a:gd name="connsiteY14-450" fmla="*/ 428517 h 3032924"/>
              <a:gd name="connsiteX15-451" fmla="*/ 3120669 w 3239999"/>
              <a:gd name="connsiteY15-452" fmla="*/ 738345 h 3032924"/>
              <a:gd name="connsiteX16-453" fmla="*/ 3239999 w 3239999"/>
              <a:gd name="connsiteY16-454" fmla="*/ 738345 h 3032924"/>
              <a:gd name="connsiteX17-455" fmla="*/ 3239999 w 3239999"/>
              <a:gd name="connsiteY17-456" fmla="*/ 3032924 h 3032924"/>
              <a:gd name="connsiteX18-457" fmla="*/ 0 w 3239999"/>
              <a:gd name="connsiteY18-458" fmla="*/ 3032924 h 3032924"/>
              <a:gd name="connsiteX19-459" fmla="*/ 0 w 3239999"/>
              <a:gd name="connsiteY19-460" fmla="*/ 738345 h 3032924"/>
              <a:gd name="connsiteX20-461" fmla="*/ 102477 w 3239999"/>
              <a:gd name="connsiteY20-462" fmla="*/ 738345 h 3032924"/>
              <a:gd name="connsiteX21-463" fmla="*/ 102477 w 3239999"/>
              <a:gd name="connsiteY21-464" fmla="*/ 428517 h 3032924"/>
              <a:gd name="connsiteX22-465" fmla="*/ 385229 w 3239999"/>
              <a:gd name="connsiteY22-466" fmla="*/ 430441 h 3032924"/>
              <a:gd name="connsiteX23-467" fmla="*/ 386326 w 3239999"/>
              <a:gd name="connsiteY23-468" fmla="*/ 91100 h 3032924"/>
              <a:gd name="connsiteX24-469" fmla="*/ 833935 w 3239999"/>
              <a:gd name="connsiteY24-470" fmla="*/ 22 h 3032924"/>
              <a:gd name="connsiteX25-471" fmla="*/ 1576606 w 3239999"/>
              <a:gd name="connsiteY25-472" fmla="*/ 402054 h 3032924"/>
              <a:gd name="connsiteX26-473" fmla="*/ 1576606 w 3239999"/>
              <a:gd name="connsiteY26-474" fmla="*/ 430441 h 3032924"/>
              <a:gd name="connsiteX27-475" fmla="*/ 1576606 w 3239999"/>
              <a:gd name="connsiteY27-476" fmla="*/ 526981 h 3032924"/>
              <a:gd name="connsiteX28-477" fmla="*/ 1576606 w 3239999"/>
              <a:gd name="connsiteY28-478" fmla="*/ 2765302 h 3032924"/>
              <a:gd name="connsiteX29-479" fmla="*/ 378630 w 3239999"/>
              <a:gd name="connsiteY29-480" fmla="*/ 2472117 h 3032924"/>
              <a:gd name="connsiteX30-481" fmla="*/ 384918 w 3239999"/>
              <a:gd name="connsiteY30-482" fmla="*/ 526981 h 3032924"/>
              <a:gd name="connsiteX31-483" fmla="*/ 239143 w 3239999"/>
              <a:gd name="connsiteY31-484" fmla="*/ 526981 h 3032924"/>
              <a:gd name="connsiteX32-485" fmla="*/ 239143 w 3239999"/>
              <a:gd name="connsiteY32-486" fmla="*/ 2776423 h 3032924"/>
              <a:gd name="connsiteX33-487" fmla="*/ 1576606 w 3239999"/>
              <a:gd name="connsiteY33-488" fmla="*/ 2776423 h 3032924"/>
              <a:gd name="connsiteX34-489" fmla="*/ 1668046 w 3239999"/>
              <a:gd name="connsiteY34-490" fmla="*/ 2869642 h 3032924"/>
              <a:gd name="connsiteX0-491" fmla="*/ 1576606 w 3239999"/>
              <a:gd name="connsiteY0-492" fmla="*/ 2778202 h 3032924"/>
              <a:gd name="connsiteX1-493" fmla="*/ 1663394 w 3239999"/>
              <a:gd name="connsiteY1-494" fmla="*/ 2778202 h 3032924"/>
              <a:gd name="connsiteX2-495" fmla="*/ 1663394 w 3239999"/>
              <a:gd name="connsiteY2-496" fmla="*/ 2776423 h 3032924"/>
              <a:gd name="connsiteX3-497" fmla="*/ 3000856 w 3239999"/>
              <a:gd name="connsiteY3-498" fmla="*/ 2776423 h 3032924"/>
              <a:gd name="connsiteX4-499" fmla="*/ 3000856 w 3239999"/>
              <a:gd name="connsiteY4-500" fmla="*/ 526981 h 3032924"/>
              <a:gd name="connsiteX5-501" fmla="*/ 2855082 w 3239999"/>
              <a:gd name="connsiteY5-502" fmla="*/ 526981 h 3032924"/>
              <a:gd name="connsiteX6-503" fmla="*/ 2861369 w 3239999"/>
              <a:gd name="connsiteY6-504" fmla="*/ 2472117 h 3032924"/>
              <a:gd name="connsiteX7-505" fmla="*/ 1663394 w 3239999"/>
              <a:gd name="connsiteY7-506" fmla="*/ 2765302 h 3032924"/>
              <a:gd name="connsiteX8-507" fmla="*/ 1663394 w 3239999"/>
              <a:gd name="connsiteY8-508" fmla="*/ 526981 h 3032924"/>
              <a:gd name="connsiteX9-509" fmla="*/ 1663394 w 3239999"/>
              <a:gd name="connsiteY9-510" fmla="*/ 430441 h 3032924"/>
              <a:gd name="connsiteX10-511" fmla="*/ 1663394 w 3239999"/>
              <a:gd name="connsiteY10-512" fmla="*/ 402054 h 3032924"/>
              <a:gd name="connsiteX11-513" fmla="*/ 2406065 w 3239999"/>
              <a:gd name="connsiteY11-514" fmla="*/ 22 h 3032924"/>
              <a:gd name="connsiteX12-515" fmla="*/ 2853673 w 3239999"/>
              <a:gd name="connsiteY12-516" fmla="*/ 91100 h 3032924"/>
              <a:gd name="connsiteX13-517" fmla="*/ 2854770 w 3239999"/>
              <a:gd name="connsiteY13-518" fmla="*/ 430441 h 3032924"/>
              <a:gd name="connsiteX14-519" fmla="*/ 3120669 w 3239999"/>
              <a:gd name="connsiteY14-520" fmla="*/ 428517 h 3032924"/>
              <a:gd name="connsiteX15-521" fmla="*/ 3120669 w 3239999"/>
              <a:gd name="connsiteY15-522" fmla="*/ 738345 h 3032924"/>
              <a:gd name="connsiteX16-523" fmla="*/ 3239999 w 3239999"/>
              <a:gd name="connsiteY16-524" fmla="*/ 738345 h 3032924"/>
              <a:gd name="connsiteX17-525" fmla="*/ 3239999 w 3239999"/>
              <a:gd name="connsiteY17-526" fmla="*/ 3032924 h 3032924"/>
              <a:gd name="connsiteX18-527" fmla="*/ 0 w 3239999"/>
              <a:gd name="connsiteY18-528" fmla="*/ 3032924 h 3032924"/>
              <a:gd name="connsiteX19-529" fmla="*/ 0 w 3239999"/>
              <a:gd name="connsiteY19-530" fmla="*/ 738345 h 3032924"/>
              <a:gd name="connsiteX20-531" fmla="*/ 102477 w 3239999"/>
              <a:gd name="connsiteY20-532" fmla="*/ 738345 h 3032924"/>
              <a:gd name="connsiteX21-533" fmla="*/ 102477 w 3239999"/>
              <a:gd name="connsiteY21-534" fmla="*/ 428517 h 3032924"/>
              <a:gd name="connsiteX22-535" fmla="*/ 385229 w 3239999"/>
              <a:gd name="connsiteY22-536" fmla="*/ 430441 h 3032924"/>
              <a:gd name="connsiteX23-537" fmla="*/ 386326 w 3239999"/>
              <a:gd name="connsiteY23-538" fmla="*/ 91100 h 3032924"/>
              <a:gd name="connsiteX24-539" fmla="*/ 833935 w 3239999"/>
              <a:gd name="connsiteY24-540" fmla="*/ 22 h 3032924"/>
              <a:gd name="connsiteX25-541" fmla="*/ 1576606 w 3239999"/>
              <a:gd name="connsiteY25-542" fmla="*/ 402054 h 3032924"/>
              <a:gd name="connsiteX26-543" fmla="*/ 1576606 w 3239999"/>
              <a:gd name="connsiteY26-544" fmla="*/ 430441 h 3032924"/>
              <a:gd name="connsiteX27-545" fmla="*/ 1576606 w 3239999"/>
              <a:gd name="connsiteY27-546" fmla="*/ 526981 h 3032924"/>
              <a:gd name="connsiteX28-547" fmla="*/ 1576606 w 3239999"/>
              <a:gd name="connsiteY28-548" fmla="*/ 2765302 h 3032924"/>
              <a:gd name="connsiteX29-549" fmla="*/ 378630 w 3239999"/>
              <a:gd name="connsiteY29-550" fmla="*/ 2472117 h 3032924"/>
              <a:gd name="connsiteX30-551" fmla="*/ 384918 w 3239999"/>
              <a:gd name="connsiteY30-552" fmla="*/ 526981 h 3032924"/>
              <a:gd name="connsiteX31-553" fmla="*/ 239143 w 3239999"/>
              <a:gd name="connsiteY31-554" fmla="*/ 526981 h 3032924"/>
              <a:gd name="connsiteX32-555" fmla="*/ 239143 w 3239999"/>
              <a:gd name="connsiteY32-556" fmla="*/ 2776423 h 3032924"/>
              <a:gd name="connsiteX33-557" fmla="*/ 1576606 w 3239999"/>
              <a:gd name="connsiteY33-558" fmla="*/ 2776423 h 3032924"/>
              <a:gd name="connsiteX34-559" fmla="*/ 1668046 w 3239999"/>
              <a:gd name="connsiteY34-560" fmla="*/ 2869642 h 3032924"/>
              <a:gd name="connsiteX0-561" fmla="*/ 1576606 w 3239999"/>
              <a:gd name="connsiteY0-562" fmla="*/ 2778202 h 3032924"/>
              <a:gd name="connsiteX1-563" fmla="*/ 1663394 w 3239999"/>
              <a:gd name="connsiteY1-564" fmla="*/ 2778202 h 3032924"/>
              <a:gd name="connsiteX2-565" fmla="*/ 1663394 w 3239999"/>
              <a:gd name="connsiteY2-566" fmla="*/ 2776423 h 3032924"/>
              <a:gd name="connsiteX3-567" fmla="*/ 3000856 w 3239999"/>
              <a:gd name="connsiteY3-568" fmla="*/ 2776423 h 3032924"/>
              <a:gd name="connsiteX4-569" fmla="*/ 3000856 w 3239999"/>
              <a:gd name="connsiteY4-570" fmla="*/ 526981 h 3032924"/>
              <a:gd name="connsiteX5-571" fmla="*/ 2855082 w 3239999"/>
              <a:gd name="connsiteY5-572" fmla="*/ 526981 h 3032924"/>
              <a:gd name="connsiteX6-573" fmla="*/ 2861369 w 3239999"/>
              <a:gd name="connsiteY6-574" fmla="*/ 2472117 h 3032924"/>
              <a:gd name="connsiteX7-575" fmla="*/ 1663394 w 3239999"/>
              <a:gd name="connsiteY7-576" fmla="*/ 2765302 h 3032924"/>
              <a:gd name="connsiteX8-577" fmla="*/ 1663394 w 3239999"/>
              <a:gd name="connsiteY8-578" fmla="*/ 526981 h 3032924"/>
              <a:gd name="connsiteX9-579" fmla="*/ 1663394 w 3239999"/>
              <a:gd name="connsiteY9-580" fmla="*/ 430441 h 3032924"/>
              <a:gd name="connsiteX10-581" fmla="*/ 1663394 w 3239999"/>
              <a:gd name="connsiteY10-582" fmla="*/ 402054 h 3032924"/>
              <a:gd name="connsiteX11-583" fmla="*/ 2406065 w 3239999"/>
              <a:gd name="connsiteY11-584" fmla="*/ 22 h 3032924"/>
              <a:gd name="connsiteX12-585" fmla="*/ 2853673 w 3239999"/>
              <a:gd name="connsiteY12-586" fmla="*/ 91100 h 3032924"/>
              <a:gd name="connsiteX13-587" fmla="*/ 2854770 w 3239999"/>
              <a:gd name="connsiteY13-588" fmla="*/ 430441 h 3032924"/>
              <a:gd name="connsiteX14-589" fmla="*/ 3120669 w 3239999"/>
              <a:gd name="connsiteY14-590" fmla="*/ 428517 h 3032924"/>
              <a:gd name="connsiteX15-591" fmla="*/ 3120669 w 3239999"/>
              <a:gd name="connsiteY15-592" fmla="*/ 738345 h 3032924"/>
              <a:gd name="connsiteX16-593" fmla="*/ 3239999 w 3239999"/>
              <a:gd name="connsiteY16-594" fmla="*/ 738345 h 3032924"/>
              <a:gd name="connsiteX17-595" fmla="*/ 3239999 w 3239999"/>
              <a:gd name="connsiteY17-596" fmla="*/ 3032924 h 3032924"/>
              <a:gd name="connsiteX18-597" fmla="*/ 0 w 3239999"/>
              <a:gd name="connsiteY18-598" fmla="*/ 3032924 h 3032924"/>
              <a:gd name="connsiteX19-599" fmla="*/ 0 w 3239999"/>
              <a:gd name="connsiteY19-600" fmla="*/ 738345 h 3032924"/>
              <a:gd name="connsiteX20-601" fmla="*/ 102477 w 3239999"/>
              <a:gd name="connsiteY20-602" fmla="*/ 738345 h 3032924"/>
              <a:gd name="connsiteX21-603" fmla="*/ 102477 w 3239999"/>
              <a:gd name="connsiteY21-604" fmla="*/ 428517 h 3032924"/>
              <a:gd name="connsiteX22-605" fmla="*/ 385229 w 3239999"/>
              <a:gd name="connsiteY22-606" fmla="*/ 430441 h 3032924"/>
              <a:gd name="connsiteX23-607" fmla="*/ 386326 w 3239999"/>
              <a:gd name="connsiteY23-608" fmla="*/ 91100 h 3032924"/>
              <a:gd name="connsiteX24-609" fmla="*/ 833935 w 3239999"/>
              <a:gd name="connsiteY24-610" fmla="*/ 22 h 3032924"/>
              <a:gd name="connsiteX25-611" fmla="*/ 1576606 w 3239999"/>
              <a:gd name="connsiteY25-612" fmla="*/ 402054 h 3032924"/>
              <a:gd name="connsiteX26-613" fmla="*/ 1576606 w 3239999"/>
              <a:gd name="connsiteY26-614" fmla="*/ 430441 h 3032924"/>
              <a:gd name="connsiteX27-615" fmla="*/ 1576606 w 3239999"/>
              <a:gd name="connsiteY27-616" fmla="*/ 526981 h 3032924"/>
              <a:gd name="connsiteX28-617" fmla="*/ 1576606 w 3239999"/>
              <a:gd name="connsiteY28-618" fmla="*/ 2765302 h 3032924"/>
              <a:gd name="connsiteX29-619" fmla="*/ 378630 w 3239999"/>
              <a:gd name="connsiteY29-620" fmla="*/ 2472117 h 3032924"/>
              <a:gd name="connsiteX30-621" fmla="*/ 384918 w 3239999"/>
              <a:gd name="connsiteY30-622" fmla="*/ 526981 h 3032924"/>
              <a:gd name="connsiteX31-623" fmla="*/ 239143 w 3239999"/>
              <a:gd name="connsiteY31-624" fmla="*/ 526981 h 3032924"/>
              <a:gd name="connsiteX32-625" fmla="*/ 239143 w 3239999"/>
              <a:gd name="connsiteY32-626" fmla="*/ 2776423 h 3032924"/>
              <a:gd name="connsiteX33-627" fmla="*/ 1576606 w 3239999"/>
              <a:gd name="connsiteY33-628" fmla="*/ 2776423 h 3032924"/>
              <a:gd name="connsiteX34-629" fmla="*/ 1668046 w 3239999"/>
              <a:gd name="connsiteY34-630" fmla="*/ 2869642 h 3032924"/>
              <a:gd name="connsiteX0-631" fmla="*/ 1576606 w 3239999"/>
              <a:gd name="connsiteY0-632" fmla="*/ 2778202 h 3032924"/>
              <a:gd name="connsiteX1-633" fmla="*/ 1663394 w 3239999"/>
              <a:gd name="connsiteY1-634" fmla="*/ 2778202 h 3032924"/>
              <a:gd name="connsiteX2-635" fmla="*/ 1663394 w 3239999"/>
              <a:gd name="connsiteY2-636" fmla="*/ 2776423 h 3032924"/>
              <a:gd name="connsiteX3-637" fmla="*/ 3000856 w 3239999"/>
              <a:gd name="connsiteY3-638" fmla="*/ 2776423 h 3032924"/>
              <a:gd name="connsiteX4-639" fmla="*/ 3000856 w 3239999"/>
              <a:gd name="connsiteY4-640" fmla="*/ 526981 h 3032924"/>
              <a:gd name="connsiteX5-641" fmla="*/ 2855082 w 3239999"/>
              <a:gd name="connsiteY5-642" fmla="*/ 526981 h 3032924"/>
              <a:gd name="connsiteX6-643" fmla="*/ 2861369 w 3239999"/>
              <a:gd name="connsiteY6-644" fmla="*/ 2472117 h 3032924"/>
              <a:gd name="connsiteX7-645" fmla="*/ 1663394 w 3239999"/>
              <a:gd name="connsiteY7-646" fmla="*/ 2765302 h 3032924"/>
              <a:gd name="connsiteX8-647" fmla="*/ 1663394 w 3239999"/>
              <a:gd name="connsiteY8-648" fmla="*/ 526981 h 3032924"/>
              <a:gd name="connsiteX9-649" fmla="*/ 1663394 w 3239999"/>
              <a:gd name="connsiteY9-650" fmla="*/ 430441 h 3032924"/>
              <a:gd name="connsiteX10-651" fmla="*/ 1663394 w 3239999"/>
              <a:gd name="connsiteY10-652" fmla="*/ 402054 h 3032924"/>
              <a:gd name="connsiteX11-653" fmla="*/ 2406065 w 3239999"/>
              <a:gd name="connsiteY11-654" fmla="*/ 22 h 3032924"/>
              <a:gd name="connsiteX12-655" fmla="*/ 2853673 w 3239999"/>
              <a:gd name="connsiteY12-656" fmla="*/ 91100 h 3032924"/>
              <a:gd name="connsiteX13-657" fmla="*/ 2854770 w 3239999"/>
              <a:gd name="connsiteY13-658" fmla="*/ 430441 h 3032924"/>
              <a:gd name="connsiteX14-659" fmla="*/ 3120669 w 3239999"/>
              <a:gd name="connsiteY14-660" fmla="*/ 428517 h 3032924"/>
              <a:gd name="connsiteX15-661" fmla="*/ 3120669 w 3239999"/>
              <a:gd name="connsiteY15-662" fmla="*/ 738345 h 3032924"/>
              <a:gd name="connsiteX16-663" fmla="*/ 3239999 w 3239999"/>
              <a:gd name="connsiteY16-664" fmla="*/ 738345 h 3032924"/>
              <a:gd name="connsiteX17-665" fmla="*/ 3239999 w 3239999"/>
              <a:gd name="connsiteY17-666" fmla="*/ 3032924 h 3032924"/>
              <a:gd name="connsiteX18-667" fmla="*/ 0 w 3239999"/>
              <a:gd name="connsiteY18-668" fmla="*/ 3032924 h 3032924"/>
              <a:gd name="connsiteX19-669" fmla="*/ 0 w 3239999"/>
              <a:gd name="connsiteY19-670" fmla="*/ 738345 h 3032924"/>
              <a:gd name="connsiteX20-671" fmla="*/ 102477 w 3239999"/>
              <a:gd name="connsiteY20-672" fmla="*/ 738345 h 3032924"/>
              <a:gd name="connsiteX21-673" fmla="*/ 102477 w 3239999"/>
              <a:gd name="connsiteY21-674" fmla="*/ 428517 h 3032924"/>
              <a:gd name="connsiteX22-675" fmla="*/ 385229 w 3239999"/>
              <a:gd name="connsiteY22-676" fmla="*/ 430441 h 3032924"/>
              <a:gd name="connsiteX23-677" fmla="*/ 386326 w 3239999"/>
              <a:gd name="connsiteY23-678" fmla="*/ 91100 h 3032924"/>
              <a:gd name="connsiteX24-679" fmla="*/ 833935 w 3239999"/>
              <a:gd name="connsiteY24-680" fmla="*/ 22 h 3032924"/>
              <a:gd name="connsiteX25-681" fmla="*/ 1576606 w 3239999"/>
              <a:gd name="connsiteY25-682" fmla="*/ 402054 h 3032924"/>
              <a:gd name="connsiteX26-683" fmla="*/ 1576606 w 3239999"/>
              <a:gd name="connsiteY26-684" fmla="*/ 430441 h 3032924"/>
              <a:gd name="connsiteX27-685" fmla="*/ 1576606 w 3239999"/>
              <a:gd name="connsiteY27-686" fmla="*/ 526981 h 3032924"/>
              <a:gd name="connsiteX28-687" fmla="*/ 1576606 w 3239999"/>
              <a:gd name="connsiteY28-688" fmla="*/ 2765302 h 3032924"/>
              <a:gd name="connsiteX29-689" fmla="*/ 378630 w 3239999"/>
              <a:gd name="connsiteY29-690" fmla="*/ 2472117 h 3032924"/>
              <a:gd name="connsiteX30-691" fmla="*/ 384918 w 3239999"/>
              <a:gd name="connsiteY30-692" fmla="*/ 526981 h 3032924"/>
              <a:gd name="connsiteX31-693" fmla="*/ 239143 w 3239999"/>
              <a:gd name="connsiteY31-694" fmla="*/ 526981 h 3032924"/>
              <a:gd name="connsiteX32-695" fmla="*/ 239143 w 3239999"/>
              <a:gd name="connsiteY32-696" fmla="*/ 2776423 h 3032924"/>
              <a:gd name="connsiteX33-697" fmla="*/ 1576606 w 3239999"/>
              <a:gd name="connsiteY33-698" fmla="*/ 2776423 h 3032924"/>
              <a:gd name="connsiteX34-699" fmla="*/ 1668046 w 3239999"/>
              <a:gd name="connsiteY34-700" fmla="*/ 2869642 h 3032924"/>
              <a:gd name="connsiteX0-701" fmla="*/ 1576606 w 3239999"/>
              <a:gd name="connsiteY0-702" fmla="*/ 2778202 h 3032924"/>
              <a:gd name="connsiteX1-703" fmla="*/ 1663394 w 3239999"/>
              <a:gd name="connsiteY1-704" fmla="*/ 2778202 h 3032924"/>
              <a:gd name="connsiteX2-705" fmla="*/ 1663394 w 3239999"/>
              <a:gd name="connsiteY2-706" fmla="*/ 2776423 h 3032924"/>
              <a:gd name="connsiteX3-707" fmla="*/ 3000856 w 3239999"/>
              <a:gd name="connsiteY3-708" fmla="*/ 2776423 h 3032924"/>
              <a:gd name="connsiteX4-709" fmla="*/ 3000856 w 3239999"/>
              <a:gd name="connsiteY4-710" fmla="*/ 526981 h 3032924"/>
              <a:gd name="connsiteX5-711" fmla="*/ 2855082 w 3239999"/>
              <a:gd name="connsiteY5-712" fmla="*/ 526981 h 3032924"/>
              <a:gd name="connsiteX6-713" fmla="*/ 2861369 w 3239999"/>
              <a:gd name="connsiteY6-714" fmla="*/ 2472117 h 3032924"/>
              <a:gd name="connsiteX7-715" fmla="*/ 1663394 w 3239999"/>
              <a:gd name="connsiteY7-716" fmla="*/ 2765302 h 3032924"/>
              <a:gd name="connsiteX8-717" fmla="*/ 1663394 w 3239999"/>
              <a:gd name="connsiteY8-718" fmla="*/ 526981 h 3032924"/>
              <a:gd name="connsiteX9-719" fmla="*/ 1663394 w 3239999"/>
              <a:gd name="connsiteY9-720" fmla="*/ 430441 h 3032924"/>
              <a:gd name="connsiteX10-721" fmla="*/ 1663394 w 3239999"/>
              <a:gd name="connsiteY10-722" fmla="*/ 402054 h 3032924"/>
              <a:gd name="connsiteX11-723" fmla="*/ 2406065 w 3239999"/>
              <a:gd name="connsiteY11-724" fmla="*/ 22 h 3032924"/>
              <a:gd name="connsiteX12-725" fmla="*/ 2853673 w 3239999"/>
              <a:gd name="connsiteY12-726" fmla="*/ 91100 h 3032924"/>
              <a:gd name="connsiteX13-727" fmla="*/ 2854770 w 3239999"/>
              <a:gd name="connsiteY13-728" fmla="*/ 430441 h 3032924"/>
              <a:gd name="connsiteX14-729" fmla="*/ 3120669 w 3239999"/>
              <a:gd name="connsiteY14-730" fmla="*/ 428517 h 3032924"/>
              <a:gd name="connsiteX15-731" fmla="*/ 3120669 w 3239999"/>
              <a:gd name="connsiteY15-732" fmla="*/ 738345 h 3032924"/>
              <a:gd name="connsiteX16-733" fmla="*/ 3239999 w 3239999"/>
              <a:gd name="connsiteY16-734" fmla="*/ 738345 h 3032924"/>
              <a:gd name="connsiteX17-735" fmla="*/ 3239999 w 3239999"/>
              <a:gd name="connsiteY17-736" fmla="*/ 3032924 h 3032924"/>
              <a:gd name="connsiteX18-737" fmla="*/ 0 w 3239999"/>
              <a:gd name="connsiteY18-738" fmla="*/ 3032924 h 3032924"/>
              <a:gd name="connsiteX19-739" fmla="*/ 0 w 3239999"/>
              <a:gd name="connsiteY19-740" fmla="*/ 738345 h 3032924"/>
              <a:gd name="connsiteX20-741" fmla="*/ 102477 w 3239999"/>
              <a:gd name="connsiteY20-742" fmla="*/ 738345 h 3032924"/>
              <a:gd name="connsiteX21-743" fmla="*/ 102477 w 3239999"/>
              <a:gd name="connsiteY21-744" fmla="*/ 428517 h 3032924"/>
              <a:gd name="connsiteX22-745" fmla="*/ 385229 w 3239999"/>
              <a:gd name="connsiteY22-746" fmla="*/ 430441 h 3032924"/>
              <a:gd name="connsiteX23-747" fmla="*/ 386326 w 3239999"/>
              <a:gd name="connsiteY23-748" fmla="*/ 91100 h 3032924"/>
              <a:gd name="connsiteX24-749" fmla="*/ 833935 w 3239999"/>
              <a:gd name="connsiteY24-750" fmla="*/ 22 h 3032924"/>
              <a:gd name="connsiteX25-751" fmla="*/ 1576606 w 3239999"/>
              <a:gd name="connsiteY25-752" fmla="*/ 402054 h 3032924"/>
              <a:gd name="connsiteX26-753" fmla="*/ 1576606 w 3239999"/>
              <a:gd name="connsiteY26-754" fmla="*/ 430441 h 3032924"/>
              <a:gd name="connsiteX27-755" fmla="*/ 1576606 w 3239999"/>
              <a:gd name="connsiteY27-756" fmla="*/ 526981 h 3032924"/>
              <a:gd name="connsiteX28-757" fmla="*/ 1576606 w 3239999"/>
              <a:gd name="connsiteY28-758" fmla="*/ 2765302 h 3032924"/>
              <a:gd name="connsiteX29-759" fmla="*/ 378630 w 3239999"/>
              <a:gd name="connsiteY29-760" fmla="*/ 2472117 h 3032924"/>
              <a:gd name="connsiteX30-761" fmla="*/ 384918 w 3239999"/>
              <a:gd name="connsiteY30-762" fmla="*/ 526981 h 3032924"/>
              <a:gd name="connsiteX31-763" fmla="*/ 239143 w 3239999"/>
              <a:gd name="connsiteY31-764" fmla="*/ 526981 h 3032924"/>
              <a:gd name="connsiteX32-765" fmla="*/ 239143 w 3239999"/>
              <a:gd name="connsiteY32-766" fmla="*/ 2776423 h 3032924"/>
              <a:gd name="connsiteX33-767" fmla="*/ 1576606 w 3239999"/>
              <a:gd name="connsiteY33-768" fmla="*/ 2776423 h 3032924"/>
              <a:gd name="connsiteX34-769" fmla="*/ 1668046 w 3239999"/>
              <a:gd name="connsiteY34-770" fmla="*/ 2869642 h 3032924"/>
              <a:gd name="connsiteX0-771" fmla="*/ 1576606 w 3239999"/>
              <a:gd name="connsiteY0-772" fmla="*/ 2778202 h 3032924"/>
              <a:gd name="connsiteX1-773" fmla="*/ 1663394 w 3239999"/>
              <a:gd name="connsiteY1-774" fmla="*/ 2778202 h 3032924"/>
              <a:gd name="connsiteX2-775" fmla="*/ 1663394 w 3239999"/>
              <a:gd name="connsiteY2-776" fmla="*/ 2776423 h 3032924"/>
              <a:gd name="connsiteX3-777" fmla="*/ 3000856 w 3239999"/>
              <a:gd name="connsiteY3-778" fmla="*/ 2776423 h 3032924"/>
              <a:gd name="connsiteX4-779" fmla="*/ 3000856 w 3239999"/>
              <a:gd name="connsiteY4-780" fmla="*/ 526981 h 3032924"/>
              <a:gd name="connsiteX5-781" fmla="*/ 2855082 w 3239999"/>
              <a:gd name="connsiteY5-782" fmla="*/ 526981 h 3032924"/>
              <a:gd name="connsiteX6-783" fmla="*/ 2861369 w 3239999"/>
              <a:gd name="connsiteY6-784" fmla="*/ 2472117 h 3032924"/>
              <a:gd name="connsiteX7-785" fmla="*/ 1663394 w 3239999"/>
              <a:gd name="connsiteY7-786" fmla="*/ 2765302 h 3032924"/>
              <a:gd name="connsiteX8-787" fmla="*/ 1663394 w 3239999"/>
              <a:gd name="connsiteY8-788" fmla="*/ 526981 h 3032924"/>
              <a:gd name="connsiteX9-789" fmla="*/ 1663394 w 3239999"/>
              <a:gd name="connsiteY9-790" fmla="*/ 430441 h 3032924"/>
              <a:gd name="connsiteX10-791" fmla="*/ 1663394 w 3239999"/>
              <a:gd name="connsiteY10-792" fmla="*/ 402054 h 3032924"/>
              <a:gd name="connsiteX11-793" fmla="*/ 2406065 w 3239999"/>
              <a:gd name="connsiteY11-794" fmla="*/ 22 h 3032924"/>
              <a:gd name="connsiteX12-795" fmla="*/ 2853673 w 3239999"/>
              <a:gd name="connsiteY12-796" fmla="*/ 91100 h 3032924"/>
              <a:gd name="connsiteX13-797" fmla="*/ 2854770 w 3239999"/>
              <a:gd name="connsiteY13-798" fmla="*/ 430441 h 3032924"/>
              <a:gd name="connsiteX14-799" fmla="*/ 3120669 w 3239999"/>
              <a:gd name="connsiteY14-800" fmla="*/ 428517 h 3032924"/>
              <a:gd name="connsiteX15-801" fmla="*/ 3120669 w 3239999"/>
              <a:gd name="connsiteY15-802" fmla="*/ 738345 h 3032924"/>
              <a:gd name="connsiteX16-803" fmla="*/ 3239999 w 3239999"/>
              <a:gd name="connsiteY16-804" fmla="*/ 738345 h 3032924"/>
              <a:gd name="connsiteX17-805" fmla="*/ 3239999 w 3239999"/>
              <a:gd name="connsiteY17-806" fmla="*/ 3032924 h 3032924"/>
              <a:gd name="connsiteX18-807" fmla="*/ 0 w 3239999"/>
              <a:gd name="connsiteY18-808" fmla="*/ 3032924 h 3032924"/>
              <a:gd name="connsiteX19-809" fmla="*/ 0 w 3239999"/>
              <a:gd name="connsiteY19-810" fmla="*/ 738345 h 3032924"/>
              <a:gd name="connsiteX20-811" fmla="*/ 102477 w 3239999"/>
              <a:gd name="connsiteY20-812" fmla="*/ 738345 h 3032924"/>
              <a:gd name="connsiteX21-813" fmla="*/ 102477 w 3239999"/>
              <a:gd name="connsiteY21-814" fmla="*/ 428517 h 3032924"/>
              <a:gd name="connsiteX22-815" fmla="*/ 385229 w 3239999"/>
              <a:gd name="connsiteY22-816" fmla="*/ 430441 h 3032924"/>
              <a:gd name="connsiteX23-817" fmla="*/ 386326 w 3239999"/>
              <a:gd name="connsiteY23-818" fmla="*/ 91100 h 3032924"/>
              <a:gd name="connsiteX24-819" fmla="*/ 833935 w 3239999"/>
              <a:gd name="connsiteY24-820" fmla="*/ 22 h 3032924"/>
              <a:gd name="connsiteX25-821" fmla="*/ 1576606 w 3239999"/>
              <a:gd name="connsiteY25-822" fmla="*/ 402054 h 3032924"/>
              <a:gd name="connsiteX26-823" fmla="*/ 1576606 w 3239999"/>
              <a:gd name="connsiteY26-824" fmla="*/ 430441 h 3032924"/>
              <a:gd name="connsiteX27-825" fmla="*/ 1576606 w 3239999"/>
              <a:gd name="connsiteY27-826" fmla="*/ 526981 h 3032924"/>
              <a:gd name="connsiteX28-827" fmla="*/ 1576606 w 3239999"/>
              <a:gd name="connsiteY28-828" fmla="*/ 2765302 h 3032924"/>
              <a:gd name="connsiteX29-829" fmla="*/ 378630 w 3239999"/>
              <a:gd name="connsiteY29-830" fmla="*/ 2472117 h 3032924"/>
              <a:gd name="connsiteX30-831" fmla="*/ 384918 w 3239999"/>
              <a:gd name="connsiteY30-832" fmla="*/ 526981 h 3032924"/>
              <a:gd name="connsiteX31-833" fmla="*/ 239143 w 3239999"/>
              <a:gd name="connsiteY31-834" fmla="*/ 526981 h 3032924"/>
              <a:gd name="connsiteX32-835" fmla="*/ 239143 w 3239999"/>
              <a:gd name="connsiteY32-836" fmla="*/ 2776423 h 3032924"/>
              <a:gd name="connsiteX33-837" fmla="*/ 1576606 w 3239999"/>
              <a:gd name="connsiteY33-838" fmla="*/ 2776423 h 3032924"/>
              <a:gd name="connsiteX34-839" fmla="*/ 1668046 w 3239999"/>
              <a:gd name="connsiteY34-840" fmla="*/ 2869642 h 3032924"/>
              <a:gd name="connsiteX0-841" fmla="*/ 1576606 w 3239999"/>
              <a:gd name="connsiteY0-842" fmla="*/ 2778202 h 3032924"/>
              <a:gd name="connsiteX1-843" fmla="*/ 1663394 w 3239999"/>
              <a:gd name="connsiteY1-844" fmla="*/ 2778202 h 3032924"/>
              <a:gd name="connsiteX2-845" fmla="*/ 1663394 w 3239999"/>
              <a:gd name="connsiteY2-846" fmla="*/ 2776423 h 3032924"/>
              <a:gd name="connsiteX3-847" fmla="*/ 3000856 w 3239999"/>
              <a:gd name="connsiteY3-848" fmla="*/ 2776423 h 3032924"/>
              <a:gd name="connsiteX4-849" fmla="*/ 3000856 w 3239999"/>
              <a:gd name="connsiteY4-850" fmla="*/ 526981 h 3032924"/>
              <a:gd name="connsiteX5-851" fmla="*/ 2855082 w 3239999"/>
              <a:gd name="connsiteY5-852" fmla="*/ 526981 h 3032924"/>
              <a:gd name="connsiteX6-853" fmla="*/ 2861369 w 3239999"/>
              <a:gd name="connsiteY6-854" fmla="*/ 2472117 h 3032924"/>
              <a:gd name="connsiteX7-855" fmla="*/ 1663394 w 3239999"/>
              <a:gd name="connsiteY7-856" fmla="*/ 2765302 h 3032924"/>
              <a:gd name="connsiteX8-857" fmla="*/ 1663394 w 3239999"/>
              <a:gd name="connsiteY8-858" fmla="*/ 526981 h 3032924"/>
              <a:gd name="connsiteX9-859" fmla="*/ 1663394 w 3239999"/>
              <a:gd name="connsiteY9-860" fmla="*/ 430441 h 3032924"/>
              <a:gd name="connsiteX10-861" fmla="*/ 1663394 w 3239999"/>
              <a:gd name="connsiteY10-862" fmla="*/ 402054 h 3032924"/>
              <a:gd name="connsiteX11-863" fmla="*/ 2406065 w 3239999"/>
              <a:gd name="connsiteY11-864" fmla="*/ 22 h 3032924"/>
              <a:gd name="connsiteX12-865" fmla="*/ 2853673 w 3239999"/>
              <a:gd name="connsiteY12-866" fmla="*/ 91100 h 3032924"/>
              <a:gd name="connsiteX13-867" fmla="*/ 2854770 w 3239999"/>
              <a:gd name="connsiteY13-868" fmla="*/ 430441 h 3032924"/>
              <a:gd name="connsiteX14-869" fmla="*/ 3120669 w 3239999"/>
              <a:gd name="connsiteY14-870" fmla="*/ 428517 h 3032924"/>
              <a:gd name="connsiteX15-871" fmla="*/ 3120669 w 3239999"/>
              <a:gd name="connsiteY15-872" fmla="*/ 738345 h 3032924"/>
              <a:gd name="connsiteX16-873" fmla="*/ 3239999 w 3239999"/>
              <a:gd name="connsiteY16-874" fmla="*/ 738345 h 3032924"/>
              <a:gd name="connsiteX17-875" fmla="*/ 3239999 w 3239999"/>
              <a:gd name="connsiteY17-876" fmla="*/ 3032924 h 3032924"/>
              <a:gd name="connsiteX18-877" fmla="*/ 0 w 3239999"/>
              <a:gd name="connsiteY18-878" fmla="*/ 3032924 h 3032924"/>
              <a:gd name="connsiteX19-879" fmla="*/ 0 w 3239999"/>
              <a:gd name="connsiteY19-880" fmla="*/ 738345 h 3032924"/>
              <a:gd name="connsiteX20-881" fmla="*/ 102477 w 3239999"/>
              <a:gd name="connsiteY20-882" fmla="*/ 738345 h 3032924"/>
              <a:gd name="connsiteX21-883" fmla="*/ 102477 w 3239999"/>
              <a:gd name="connsiteY21-884" fmla="*/ 428517 h 3032924"/>
              <a:gd name="connsiteX22-885" fmla="*/ 385229 w 3239999"/>
              <a:gd name="connsiteY22-886" fmla="*/ 430441 h 3032924"/>
              <a:gd name="connsiteX23-887" fmla="*/ 386326 w 3239999"/>
              <a:gd name="connsiteY23-888" fmla="*/ 91100 h 3032924"/>
              <a:gd name="connsiteX24-889" fmla="*/ 833935 w 3239999"/>
              <a:gd name="connsiteY24-890" fmla="*/ 22 h 3032924"/>
              <a:gd name="connsiteX25-891" fmla="*/ 1576606 w 3239999"/>
              <a:gd name="connsiteY25-892" fmla="*/ 402054 h 3032924"/>
              <a:gd name="connsiteX26-893" fmla="*/ 1576606 w 3239999"/>
              <a:gd name="connsiteY26-894" fmla="*/ 430441 h 3032924"/>
              <a:gd name="connsiteX27-895" fmla="*/ 1576606 w 3239999"/>
              <a:gd name="connsiteY27-896" fmla="*/ 526981 h 3032924"/>
              <a:gd name="connsiteX28-897" fmla="*/ 1576606 w 3239999"/>
              <a:gd name="connsiteY28-898" fmla="*/ 2765302 h 3032924"/>
              <a:gd name="connsiteX29-899" fmla="*/ 378630 w 3239999"/>
              <a:gd name="connsiteY29-900" fmla="*/ 2472117 h 3032924"/>
              <a:gd name="connsiteX30-901" fmla="*/ 384918 w 3239999"/>
              <a:gd name="connsiteY30-902" fmla="*/ 526981 h 3032924"/>
              <a:gd name="connsiteX31-903" fmla="*/ 239143 w 3239999"/>
              <a:gd name="connsiteY31-904" fmla="*/ 526981 h 3032924"/>
              <a:gd name="connsiteX32-905" fmla="*/ 239143 w 3239999"/>
              <a:gd name="connsiteY32-906" fmla="*/ 2776423 h 3032924"/>
              <a:gd name="connsiteX33-907" fmla="*/ 1576606 w 3239999"/>
              <a:gd name="connsiteY33-908" fmla="*/ 2776423 h 3032924"/>
              <a:gd name="connsiteX34-909" fmla="*/ 1668046 w 3239999"/>
              <a:gd name="connsiteY34-910" fmla="*/ 2869642 h 3032924"/>
              <a:gd name="connsiteX0-911" fmla="*/ 1576606 w 3239999"/>
              <a:gd name="connsiteY0-912" fmla="*/ 2778202 h 3032924"/>
              <a:gd name="connsiteX1-913" fmla="*/ 1663394 w 3239999"/>
              <a:gd name="connsiteY1-914" fmla="*/ 2778202 h 3032924"/>
              <a:gd name="connsiteX2-915" fmla="*/ 1663394 w 3239999"/>
              <a:gd name="connsiteY2-916" fmla="*/ 2776423 h 3032924"/>
              <a:gd name="connsiteX3-917" fmla="*/ 3000856 w 3239999"/>
              <a:gd name="connsiteY3-918" fmla="*/ 2776423 h 3032924"/>
              <a:gd name="connsiteX4-919" fmla="*/ 3000856 w 3239999"/>
              <a:gd name="connsiteY4-920" fmla="*/ 526981 h 3032924"/>
              <a:gd name="connsiteX5-921" fmla="*/ 2855082 w 3239999"/>
              <a:gd name="connsiteY5-922" fmla="*/ 526981 h 3032924"/>
              <a:gd name="connsiteX6-923" fmla="*/ 2861369 w 3239999"/>
              <a:gd name="connsiteY6-924" fmla="*/ 2472117 h 3032924"/>
              <a:gd name="connsiteX7-925" fmla="*/ 1663394 w 3239999"/>
              <a:gd name="connsiteY7-926" fmla="*/ 2765302 h 3032924"/>
              <a:gd name="connsiteX8-927" fmla="*/ 1663394 w 3239999"/>
              <a:gd name="connsiteY8-928" fmla="*/ 526981 h 3032924"/>
              <a:gd name="connsiteX9-929" fmla="*/ 1663394 w 3239999"/>
              <a:gd name="connsiteY9-930" fmla="*/ 430441 h 3032924"/>
              <a:gd name="connsiteX10-931" fmla="*/ 1663394 w 3239999"/>
              <a:gd name="connsiteY10-932" fmla="*/ 402054 h 3032924"/>
              <a:gd name="connsiteX11-933" fmla="*/ 2406065 w 3239999"/>
              <a:gd name="connsiteY11-934" fmla="*/ 22 h 3032924"/>
              <a:gd name="connsiteX12-935" fmla="*/ 2853673 w 3239999"/>
              <a:gd name="connsiteY12-936" fmla="*/ 91100 h 3032924"/>
              <a:gd name="connsiteX13-937" fmla="*/ 2854770 w 3239999"/>
              <a:gd name="connsiteY13-938" fmla="*/ 430441 h 3032924"/>
              <a:gd name="connsiteX14-939" fmla="*/ 3120669 w 3239999"/>
              <a:gd name="connsiteY14-940" fmla="*/ 428517 h 3032924"/>
              <a:gd name="connsiteX15-941" fmla="*/ 3120669 w 3239999"/>
              <a:gd name="connsiteY15-942" fmla="*/ 738345 h 3032924"/>
              <a:gd name="connsiteX16-943" fmla="*/ 3239999 w 3239999"/>
              <a:gd name="connsiteY16-944" fmla="*/ 738345 h 3032924"/>
              <a:gd name="connsiteX17-945" fmla="*/ 3239999 w 3239999"/>
              <a:gd name="connsiteY17-946" fmla="*/ 3032924 h 3032924"/>
              <a:gd name="connsiteX18-947" fmla="*/ 0 w 3239999"/>
              <a:gd name="connsiteY18-948" fmla="*/ 3032924 h 3032924"/>
              <a:gd name="connsiteX19-949" fmla="*/ 0 w 3239999"/>
              <a:gd name="connsiteY19-950" fmla="*/ 738345 h 3032924"/>
              <a:gd name="connsiteX20-951" fmla="*/ 102477 w 3239999"/>
              <a:gd name="connsiteY20-952" fmla="*/ 738345 h 3032924"/>
              <a:gd name="connsiteX21-953" fmla="*/ 102477 w 3239999"/>
              <a:gd name="connsiteY21-954" fmla="*/ 428517 h 3032924"/>
              <a:gd name="connsiteX22-955" fmla="*/ 385229 w 3239999"/>
              <a:gd name="connsiteY22-956" fmla="*/ 430441 h 3032924"/>
              <a:gd name="connsiteX23-957" fmla="*/ 386326 w 3239999"/>
              <a:gd name="connsiteY23-958" fmla="*/ 91100 h 3032924"/>
              <a:gd name="connsiteX24-959" fmla="*/ 833935 w 3239999"/>
              <a:gd name="connsiteY24-960" fmla="*/ 22 h 3032924"/>
              <a:gd name="connsiteX25-961" fmla="*/ 1576606 w 3239999"/>
              <a:gd name="connsiteY25-962" fmla="*/ 402054 h 3032924"/>
              <a:gd name="connsiteX26-963" fmla="*/ 1576606 w 3239999"/>
              <a:gd name="connsiteY26-964" fmla="*/ 430441 h 3032924"/>
              <a:gd name="connsiteX27-965" fmla="*/ 1576606 w 3239999"/>
              <a:gd name="connsiteY27-966" fmla="*/ 526981 h 3032924"/>
              <a:gd name="connsiteX28-967" fmla="*/ 1576606 w 3239999"/>
              <a:gd name="connsiteY28-968" fmla="*/ 2765302 h 3032924"/>
              <a:gd name="connsiteX29-969" fmla="*/ 378630 w 3239999"/>
              <a:gd name="connsiteY29-970" fmla="*/ 2472117 h 3032924"/>
              <a:gd name="connsiteX30-971" fmla="*/ 384918 w 3239999"/>
              <a:gd name="connsiteY30-972" fmla="*/ 526981 h 3032924"/>
              <a:gd name="connsiteX31-973" fmla="*/ 239143 w 3239999"/>
              <a:gd name="connsiteY31-974" fmla="*/ 526981 h 3032924"/>
              <a:gd name="connsiteX32-975" fmla="*/ 239143 w 3239999"/>
              <a:gd name="connsiteY32-976" fmla="*/ 2776423 h 3032924"/>
              <a:gd name="connsiteX33-977" fmla="*/ 1576606 w 3239999"/>
              <a:gd name="connsiteY33-978" fmla="*/ 2776423 h 3032924"/>
              <a:gd name="connsiteX34-979" fmla="*/ 1668046 w 3239999"/>
              <a:gd name="connsiteY34-980" fmla="*/ 2869642 h 3032924"/>
              <a:gd name="connsiteX0-981" fmla="*/ 1576606 w 3239999"/>
              <a:gd name="connsiteY0-982" fmla="*/ 2778202 h 3032924"/>
              <a:gd name="connsiteX1-983" fmla="*/ 1663394 w 3239999"/>
              <a:gd name="connsiteY1-984" fmla="*/ 2778202 h 3032924"/>
              <a:gd name="connsiteX2-985" fmla="*/ 1663394 w 3239999"/>
              <a:gd name="connsiteY2-986" fmla="*/ 2776423 h 3032924"/>
              <a:gd name="connsiteX3-987" fmla="*/ 3000856 w 3239999"/>
              <a:gd name="connsiteY3-988" fmla="*/ 2776423 h 3032924"/>
              <a:gd name="connsiteX4-989" fmla="*/ 3000856 w 3239999"/>
              <a:gd name="connsiteY4-990" fmla="*/ 526981 h 3032924"/>
              <a:gd name="connsiteX5-991" fmla="*/ 2855082 w 3239999"/>
              <a:gd name="connsiteY5-992" fmla="*/ 526981 h 3032924"/>
              <a:gd name="connsiteX6-993" fmla="*/ 2861369 w 3239999"/>
              <a:gd name="connsiteY6-994" fmla="*/ 2472117 h 3032924"/>
              <a:gd name="connsiteX7-995" fmla="*/ 1663394 w 3239999"/>
              <a:gd name="connsiteY7-996" fmla="*/ 2765302 h 3032924"/>
              <a:gd name="connsiteX8-997" fmla="*/ 1663394 w 3239999"/>
              <a:gd name="connsiteY8-998" fmla="*/ 526981 h 3032924"/>
              <a:gd name="connsiteX9-999" fmla="*/ 1663394 w 3239999"/>
              <a:gd name="connsiteY9-1000" fmla="*/ 430441 h 3032924"/>
              <a:gd name="connsiteX10-1001" fmla="*/ 1663394 w 3239999"/>
              <a:gd name="connsiteY10-1002" fmla="*/ 402054 h 3032924"/>
              <a:gd name="connsiteX11-1003" fmla="*/ 2406065 w 3239999"/>
              <a:gd name="connsiteY11-1004" fmla="*/ 22 h 3032924"/>
              <a:gd name="connsiteX12-1005" fmla="*/ 2853673 w 3239999"/>
              <a:gd name="connsiteY12-1006" fmla="*/ 91100 h 3032924"/>
              <a:gd name="connsiteX13-1007" fmla="*/ 2854770 w 3239999"/>
              <a:gd name="connsiteY13-1008" fmla="*/ 430441 h 3032924"/>
              <a:gd name="connsiteX14-1009" fmla="*/ 3120669 w 3239999"/>
              <a:gd name="connsiteY14-1010" fmla="*/ 428517 h 3032924"/>
              <a:gd name="connsiteX15-1011" fmla="*/ 3120669 w 3239999"/>
              <a:gd name="connsiteY15-1012" fmla="*/ 738345 h 3032924"/>
              <a:gd name="connsiteX16-1013" fmla="*/ 3239999 w 3239999"/>
              <a:gd name="connsiteY16-1014" fmla="*/ 738345 h 3032924"/>
              <a:gd name="connsiteX17-1015" fmla="*/ 3239999 w 3239999"/>
              <a:gd name="connsiteY17-1016" fmla="*/ 3032924 h 3032924"/>
              <a:gd name="connsiteX18-1017" fmla="*/ 0 w 3239999"/>
              <a:gd name="connsiteY18-1018" fmla="*/ 3032924 h 3032924"/>
              <a:gd name="connsiteX19-1019" fmla="*/ 0 w 3239999"/>
              <a:gd name="connsiteY19-1020" fmla="*/ 738345 h 3032924"/>
              <a:gd name="connsiteX20-1021" fmla="*/ 102477 w 3239999"/>
              <a:gd name="connsiteY20-1022" fmla="*/ 738345 h 3032924"/>
              <a:gd name="connsiteX21-1023" fmla="*/ 102477 w 3239999"/>
              <a:gd name="connsiteY21-1024" fmla="*/ 428517 h 3032924"/>
              <a:gd name="connsiteX22-1025" fmla="*/ 385229 w 3239999"/>
              <a:gd name="connsiteY22-1026" fmla="*/ 430441 h 3032924"/>
              <a:gd name="connsiteX23-1027" fmla="*/ 386326 w 3239999"/>
              <a:gd name="connsiteY23-1028" fmla="*/ 91100 h 3032924"/>
              <a:gd name="connsiteX24-1029" fmla="*/ 833935 w 3239999"/>
              <a:gd name="connsiteY24-1030" fmla="*/ 22 h 3032924"/>
              <a:gd name="connsiteX25-1031" fmla="*/ 1576606 w 3239999"/>
              <a:gd name="connsiteY25-1032" fmla="*/ 402054 h 3032924"/>
              <a:gd name="connsiteX26-1033" fmla="*/ 1576606 w 3239999"/>
              <a:gd name="connsiteY26-1034" fmla="*/ 430441 h 3032924"/>
              <a:gd name="connsiteX27-1035" fmla="*/ 1576606 w 3239999"/>
              <a:gd name="connsiteY27-1036" fmla="*/ 526981 h 3032924"/>
              <a:gd name="connsiteX28-1037" fmla="*/ 1576606 w 3239999"/>
              <a:gd name="connsiteY28-1038" fmla="*/ 2765302 h 3032924"/>
              <a:gd name="connsiteX29-1039" fmla="*/ 378630 w 3239999"/>
              <a:gd name="connsiteY29-1040" fmla="*/ 2472117 h 3032924"/>
              <a:gd name="connsiteX30-1041" fmla="*/ 384918 w 3239999"/>
              <a:gd name="connsiteY30-1042" fmla="*/ 526981 h 3032924"/>
              <a:gd name="connsiteX31-1043" fmla="*/ 239143 w 3239999"/>
              <a:gd name="connsiteY31-1044" fmla="*/ 526981 h 3032924"/>
              <a:gd name="connsiteX32-1045" fmla="*/ 239143 w 3239999"/>
              <a:gd name="connsiteY32-1046" fmla="*/ 2776423 h 3032924"/>
              <a:gd name="connsiteX33-1047" fmla="*/ 1576606 w 3239999"/>
              <a:gd name="connsiteY33-1048" fmla="*/ 2776423 h 3032924"/>
              <a:gd name="connsiteX34-1049" fmla="*/ 1668046 w 3239999"/>
              <a:gd name="connsiteY34-1050" fmla="*/ 2869642 h 3032924"/>
              <a:gd name="connsiteX0-1051" fmla="*/ 1576606 w 3239999"/>
              <a:gd name="connsiteY0-1052" fmla="*/ 2778202 h 3032924"/>
              <a:gd name="connsiteX1-1053" fmla="*/ 1663394 w 3239999"/>
              <a:gd name="connsiteY1-1054" fmla="*/ 2778202 h 3032924"/>
              <a:gd name="connsiteX2-1055" fmla="*/ 1663394 w 3239999"/>
              <a:gd name="connsiteY2-1056" fmla="*/ 2776423 h 3032924"/>
              <a:gd name="connsiteX3-1057" fmla="*/ 3000856 w 3239999"/>
              <a:gd name="connsiteY3-1058" fmla="*/ 2776423 h 3032924"/>
              <a:gd name="connsiteX4-1059" fmla="*/ 3000856 w 3239999"/>
              <a:gd name="connsiteY4-1060" fmla="*/ 526981 h 3032924"/>
              <a:gd name="connsiteX5-1061" fmla="*/ 2855082 w 3239999"/>
              <a:gd name="connsiteY5-1062" fmla="*/ 526981 h 3032924"/>
              <a:gd name="connsiteX6-1063" fmla="*/ 2861369 w 3239999"/>
              <a:gd name="connsiteY6-1064" fmla="*/ 2472117 h 3032924"/>
              <a:gd name="connsiteX7-1065" fmla="*/ 1663394 w 3239999"/>
              <a:gd name="connsiteY7-1066" fmla="*/ 2765302 h 3032924"/>
              <a:gd name="connsiteX8-1067" fmla="*/ 1663394 w 3239999"/>
              <a:gd name="connsiteY8-1068" fmla="*/ 526981 h 3032924"/>
              <a:gd name="connsiteX9-1069" fmla="*/ 1663394 w 3239999"/>
              <a:gd name="connsiteY9-1070" fmla="*/ 430441 h 3032924"/>
              <a:gd name="connsiteX10-1071" fmla="*/ 1663394 w 3239999"/>
              <a:gd name="connsiteY10-1072" fmla="*/ 402054 h 3032924"/>
              <a:gd name="connsiteX11-1073" fmla="*/ 2406065 w 3239999"/>
              <a:gd name="connsiteY11-1074" fmla="*/ 22 h 3032924"/>
              <a:gd name="connsiteX12-1075" fmla="*/ 2853673 w 3239999"/>
              <a:gd name="connsiteY12-1076" fmla="*/ 91100 h 3032924"/>
              <a:gd name="connsiteX13-1077" fmla="*/ 2854770 w 3239999"/>
              <a:gd name="connsiteY13-1078" fmla="*/ 430441 h 3032924"/>
              <a:gd name="connsiteX14-1079" fmla="*/ 3120669 w 3239999"/>
              <a:gd name="connsiteY14-1080" fmla="*/ 428517 h 3032924"/>
              <a:gd name="connsiteX15-1081" fmla="*/ 3120669 w 3239999"/>
              <a:gd name="connsiteY15-1082" fmla="*/ 738345 h 3032924"/>
              <a:gd name="connsiteX16-1083" fmla="*/ 3239999 w 3239999"/>
              <a:gd name="connsiteY16-1084" fmla="*/ 738345 h 3032924"/>
              <a:gd name="connsiteX17-1085" fmla="*/ 3239999 w 3239999"/>
              <a:gd name="connsiteY17-1086" fmla="*/ 3032924 h 3032924"/>
              <a:gd name="connsiteX18-1087" fmla="*/ 0 w 3239999"/>
              <a:gd name="connsiteY18-1088" fmla="*/ 3032924 h 3032924"/>
              <a:gd name="connsiteX19-1089" fmla="*/ 0 w 3239999"/>
              <a:gd name="connsiteY19-1090" fmla="*/ 738345 h 3032924"/>
              <a:gd name="connsiteX20-1091" fmla="*/ 102477 w 3239999"/>
              <a:gd name="connsiteY20-1092" fmla="*/ 738345 h 3032924"/>
              <a:gd name="connsiteX21-1093" fmla="*/ 102477 w 3239999"/>
              <a:gd name="connsiteY21-1094" fmla="*/ 428517 h 3032924"/>
              <a:gd name="connsiteX22-1095" fmla="*/ 385229 w 3239999"/>
              <a:gd name="connsiteY22-1096" fmla="*/ 430441 h 3032924"/>
              <a:gd name="connsiteX23-1097" fmla="*/ 386326 w 3239999"/>
              <a:gd name="connsiteY23-1098" fmla="*/ 91100 h 3032924"/>
              <a:gd name="connsiteX24-1099" fmla="*/ 833935 w 3239999"/>
              <a:gd name="connsiteY24-1100" fmla="*/ 22 h 3032924"/>
              <a:gd name="connsiteX25-1101" fmla="*/ 1576606 w 3239999"/>
              <a:gd name="connsiteY25-1102" fmla="*/ 402054 h 3032924"/>
              <a:gd name="connsiteX26-1103" fmla="*/ 1576606 w 3239999"/>
              <a:gd name="connsiteY26-1104" fmla="*/ 430441 h 3032924"/>
              <a:gd name="connsiteX27-1105" fmla="*/ 1576606 w 3239999"/>
              <a:gd name="connsiteY27-1106" fmla="*/ 526981 h 3032924"/>
              <a:gd name="connsiteX28-1107" fmla="*/ 1576606 w 3239999"/>
              <a:gd name="connsiteY28-1108" fmla="*/ 2765302 h 3032924"/>
              <a:gd name="connsiteX29-1109" fmla="*/ 378630 w 3239999"/>
              <a:gd name="connsiteY29-1110" fmla="*/ 2472117 h 3032924"/>
              <a:gd name="connsiteX30-1111" fmla="*/ 384918 w 3239999"/>
              <a:gd name="connsiteY30-1112" fmla="*/ 526981 h 3032924"/>
              <a:gd name="connsiteX31-1113" fmla="*/ 239143 w 3239999"/>
              <a:gd name="connsiteY31-1114" fmla="*/ 526981 h 3032924"/>
              <a:gd name="connsiteX32-1115" fmla="*/ 239143 w 3239999"/>
              <a:gd name="connsiteY32-1116" fmla="*/ 2776423 h 3032924"/>
              <a:gd name="connsiteX33-1117" fmla="*/ 1576606 w 3239999"/>
              <a:gd name="connsiteY33-1118" fmla="*/ 2776423 h 3032924"/>
              <a:gd name="connsiteX0-1119" fmla="*/ 1576606 w 3239999"/>
              <a:gd name="connsiteY0-1120" fmla="*/ 2778202 h 3032924"/>
              <a:gd name="connsiteX1-1121" fmla="*/ 1663394 w 3239999"/>
              <a:gd name="connsiteY1-1122" fmla="*/ 2778202 h 3032924"/>
              <a:gd name="connsiteX2-1123" fmla="*/ 1663394 w 3239999"/>
              <a:gd name="connsiteY2-1124" fmla="*/ 2776423 h 3032924"/>
              <a:gd name="connsiteX3-1125" fmla="*/ 3000856 w 3239999"/>
              <a:gd name="connsiteY3-1126" fmla="*/ 2776423 h 3032924"/>
              <a:gd name="connsiteX4-1127" fmla="*/ 3000856 w 3239999"/>
              <a:gd name="connsiteY4-1128" fmla="*/ 526981 h 3032924"/>
              <a:gd name="connsiteX5-1129" fmla="*/ 2855082 w 3239999"/>
              <a:gd name="connsiteY5-1130" fmla="*/ 526981 h 3032924"/>
              <a:gd name="connsiteX6-1131" fmla="*/ 2861369 w 3239999"/>
              <a:gd name="connsiteY6-1132" fmla="*/ 2472117 h 3032924"/>
              <a:gd name="connsiteX7-1133" fmla="*/ 1663394 w 3239999"/>
              <a:gd name="connsiteY7-1134" fmla="*/ 2765302 h 3032924"/>
              <a:gd name="connsiteX8-1135" fmla="*/ 1663394 w 3239999"/>
              <a:gd name="connsiteY8-1136" fmla="*/ 526981 h 3032924"/>
              <a:gd name="connsiteX9-1137" fmla="*/ 1663394 w 3239999"/>
              <a:gd name="connsiteY9-1138" fmla="*/ 430441 h 3032924"/>
              <a:gd name="connsiteX10-1139" fmla="*/ 1663394 w 3239999"/>
              <a:gd name="connsiteY10-1140" fmla="*/ 402054 h 3032924"/>
              <a:gd name="connsiteX11-1141" fmla="*/ 2406065 w 3239999"/>
              <a:gd name="connsiteY11-1142" fmla="*/ 22 h 3032924"/>
              <a:gd name="connsiteX12-1143" fmla="*/ 2853673 w 3239999"/>
              <a:gd name="connsiteY12-1144" fmla="*/ 91100 h 3032924"/>
              <a:gd name="connsiteX13-1145" fmla="*/ 2854770 w 3239999"/>
              <a:gd name="connsiteY13-1146" fmla="*/ 430441 h 3032924"/>
              <a:gd name="connsiteX14-1147" fmla="*/ 3120669 w 3239999"/>
              <a:gd name="connsiteY14-1148" fmla="*/ 428517 h 3032924"/>
              <a:gd name="connsiteX15-1149" fmla="*/ 3120669 w 3239999"/>
              <a:gd name="connsiteY15-1150" fmla="*/ 738345 h 3032924"/>
              <a:gd name="connsiteX16-1151" fmla="*/ 3239999 w 3239999"/>
              <a:gd name="connsiteY16-1152" fmla="*/ 738345 h 3032924"/>
              <a:gd name="connsiteX17-1153" fmla="*/ 3239999 w 3239999"/>
              <a:gd name="connsiteY17-1154" fmla="*/ 3032924 h 3032924"/>
              <a:gd name="connsiteX18-1155" fmla="*/ 0 w 3239999"/>
              <a:gd name="connsiteY18-1156" fmla="*/ 3032924 h 3032924"/>
              <a:gd name="connsiteX19-1157" fmla="*/ 0 w 3239999"/>
              <a:gd name="connsiteY19-1158" fmla="*/ 738345 h 3032924"/>
              <a:gd name="connsiteX20-1159" fmla="*/ 102477 w 3239999"/>
              <a:gd name="connsiteY20-1160" fmla="*/ 738345 h 3032924"/>
              <a:gd name="connsiteX21-1161" fmla="*/ 102477 w 3239999"/>
              <a:gd name="connsiteY21-1162" fmla="*/ 428517 h 3032924"/>
              <a:gd name="connsiteX22-1163" fmla="*/ 385229 w 3239999"/>
              <a:gd name="connsiteY22-1164" fmla="*/ 430441 h 3032924"/>
              <a:gd name="connsiteX23-1165" fmla="*/ 386326 w 3239999"/>
              <a:gd name="connsiteY23-1166" fmla="*/ 91100 h 3032924"/>
              <a:gd name="connsiteX24-1167" fmla="*/ 833935 w 3239999"/>
              <a:gd name="connsiteY24-1168" fmla="*/ 22 h 3032924"/>
              <a:gd name="connsiteX25-1169" fmla="*/ 1576606 w 3239999"/>
              <a:gd name="connsiteY25-1170" fmla="*/ 402054 h 3032924"/>
              <a:gd name="connsiteX26-1171" fmla="*/ 1576606 w 3239999"/>
              <a:gd name="connsiteY26-1172" fmla="*/ 430441 h 3032924"/>
              <a:gd name="connsiteX27-1173" fmla="*/ 1576606 w 3239999"/>
              <a:gd name="connsiteY27-1174" fmla="*/ 526981 h 3032924"/>
              <a:gd name="connsiteX28-1175" fmla="*/ 1576606 w 3239999"/>
              <a:gd name="connsiteY28-1176" fmla="*/ 2765302 h 3032924"/>
              <a:gd name="connsiteX29-1177" fmla="*/ 378630 w 3239999"/>
              <a:gd name="connsiteY29-1178" fmla="*/ 2472117 h 3032924"/>
              <a:gd name="connsiteX30-1179" fmla="*/ 384918 w 3239999"/>
              <a:gd name="connsiteY30-1180" fmla="*/ 526981 h 3032924"/>
              <a:gd name="connsiteX31-1181" fmla="*/ 239143 w 3239999"/>
              <a:gd name="connsiteY31-1182" fmla="*/ 526981 h 3032924"/>
              <a:gd name="connsiteX32-1183" fmla="*/ 239143 w 3239999"/>
              <a:gd name="connsiteY32-1184" fmla="*/ 2776423 h 3032924"/>
              <a:gd name="connsiteX33-1185" fmla="*/ 1576606 w 3239999"/>
              <a:gd name="connsiteY33-1186" fmla="*/ 2776423 h 3032924"/>
              <a:gd name="connsiteX0-1187" fmla="*/ 1576606 w 3239999"/>
              <a:gd name="connsiteY0-1188" fmla="*/ 2778202 h 3032924"/>
              <a:gd name="connsiteX1-1189" fmla="*/ 1663394 w 3239999"/>
              <a:gd name="connsiteY1-1190" fmla="*/ 2778202 h 3032924"/>
              <a:gd name="connsiteX2-1191" fmla="*/ 1663394 w 3239999"/>
              <a:gd name="connsiteY2-1192" fmla="*/ 2776423 h 3032924"/>
              <a:gd name="connsiteX3-1193" fmla="*/ 3000856 w 3239999"/>
              <a:gd name="connsiteY3-1194" fmla="*/ 2776423 h 3032924"/>
              <a:gd name="connsiteX4-1195" fmla="*/ 3000856 w 3239999"/>
              <a:gd name="connsiteY4-1196" fmla="*/ 526981 h 3032924"/>
              <a:gd name="connsiteX5-1197" fmla="*/ 2855082 w 3239999"/>
              <a:gd name="connsiteY5-1198" fmla="*/ 526981 h 3032924"/>
              <a:gd name="connsiteX6-1199" fmla="*/ 2861369 w 3239999"/>
              <a:gd name="connsiteY6-1200" fmla="*/ 2472117 h 3032924"/>
              <a:gd name="connsiteX7-1201" fmla="*/ 1663394 w 3239999"/>
              <a:gd name="connsiteY7-1202" fmla="*/ 2765302 h 3032924"/>
              <a:gd name="connsiteX8-1203" fmla="*/ 1663394 w 3239999"/>
              <a:gd name="connsiteY8-1204" fmla="*/ 526981 h 3032924"/>
              <a:gd name="connsiteX9-1205" fmla="*/ 1663394 w 3239999"/>
              <a:gd name="connsiteY9-1206" fmla="*/ 430441 h 3032924"/>
              <a:gd name="connsiteX10-1207" fmla="*/ 1663394 w 3239999"/>
              <a:gd name="connsiteY10-1208" fmla="*/ 402054 h 3032924"/>
              <a:gd name="connsiteX11-1209" fmla="*/ 2406065 w 3239999"/>
              <a:gd name="connsiteY11-1210" fmla="*/ 22 h 3032924"/>
              <a:gd name="connsiteX12-1211" fmla="*/ 2853673 w 3239999"/>
              <a:gd name="connsiteY12-1212" fmla="*/ 91100 h 3032924"/>
              <a:gd name="connsiteX13-1213" fmla="*/ 2854770 w 3239999"/>
              <a:gd name="connsiteY13-1214" fmla="*/ 430441 h 3032924"/>
              <a:gd name="connsiteX14-1215" fmla="*/ 3120669 w 3239999"/>
              <a:gd name="connsiteY14-1216" fmla="*/ 428517 h 3032924"/>
              <a:gd name="connsiteX15-1217" fmla="*/ 3120669 w 3239999"/>
              <a:gd name="connsiteY15-1218" fmla="*/ 738345 h 3032924"/>
              <a:gd name="connsiteX16-1219" fmla="*/ 3239999 w 3239999"/>
              <a:gd name="connsiteY16-1220" fmla="*/ 738345 h 3032924"/>
              <a:gd name="connsiteX17-1221" fmla="*/ 3239999 w 3239999"/>
              <a:gd name="connsiteY17-1222" fmla="*/ 3032924 h 3032924"/>
              <a:gd name="connsiteX18-1223" fmla="*/ 0 w 3239999"/>
              <a:gd name="connsiteY18-1224" fmla="*/ 3032924 h 3032924"/>
              <a:gd name="connsiteX19-1225" fmla="*/ 0 w 3239999"/>
              <a:gd name="connsiteY19-1226" fmla="*/ 738345 h 3032924"/>
              <a:gd name="connsiteX20-1227" fmla="*/ 102477 w 3239999"/>
              <a:gd name="connsiteY20-1228" fmla="*/ 738345 h 3032924"/>
              <a:gd name="connsiteX21-1229" fmla="*/ 102477 w 3239999"/>
              <a:gd name="connsiteY21-1230" fmla="*/ 428517 h 3032924"/>
              <a:gd name="connsiteX22-1231" fmla="*/ 385229 w 3239999"/>
              <a:gd name="connsiteY22-1232" fmla="*/ 430441 h 3032924"/>
              <a:gd name="connsiteX23-1233" fmla="*/ 386326 w 3239999"/>
              <a:gd name="connsiteY23-1234" fmla="*/ 91100 h 3032924"/>
              <a:gd name="connsiteX24-1235" fmla="*/ 833935 w 3239999"/>
              <a:gd name="connsiteY24-1236" fmla="*/ 22 h 3032924"/>
              <a:gd name="connsiteX25-1237" fmla="*/ 1576606 w 3239999"/>
              <a:gd name="connsiteY25-1238" fmla="*/ 402054 h 3032924"/>
              <a:gd name="connsiteX26-1239" fmla="*/ 1576606 w 3239999"/>
              <a:gd name="connsiteY26-1240" fmla="*/ 430441 h 3032924"/>
              <a:gd name="connsiteX27-1241" fmla="*/ 1576606 w 3239999"/>
              <a:gd name="connsiteY27-1242" fmla="*/ 526981 h 3032924"/>
              <a:gd name="connsiteX28-1243" fmla="*/ 1576606 w 3239999"/>
              <a:gd name="connsiteY28-1244" fmla="*/ 2765302 h 3032924"/>
              <a:gd name="connsiteX29-1245" fmla="*/ 378630 w 3239999"/>
              <a:gd name="connsiteY29-1246" fmla="*/ 2472117 h 3032924"/>
              <a:gd name="connsiteX30-1247" fmla="*/ 384918 w 3239999"/>
              <a:gd name="connsiteY30-1248" fmla="*/ 526981 h 3032924"/>
              <a:gd name="connsiteX31-1249" fmla="*/ 239143 w 3239999"/>
              <a:gd name="connsiteY31-1250" fmla="*/ 526981 h 3032924"/>
              <a:gd name="connsiteX32-1251" fmla="*/ 239143 w 3239999"/>
              <a:gd name="connsiteY32-1252" fmla="*/ 2776423 h 3032924"/>
              <a:gd name="connsiteX33-1253" fmla="*/ 1576606 w 3239999"/>
              <a:gd name="connsiteY33-1254" fmla="*/ 2776423 h 3032924"/>
              <a:gd name="connsiteX0-1255" fmla="*/ 1576606 w 3239999"/>
              <a:gd name="connsiteY0-1256" fmla="*/ 2778202 h 3032924"/>
              <a:gd name="connsiteX1-1257" fmla="*/ 1663394 w 3239999"/>
              <a:gd name="connsiteY1-1258" fmla="*/ 2778202 h 3032924"/>
              <a:gd name="connsiteX2-1259" fmla="*/ 1663394 w 3239999"/>
              <a:gd name="connsiteY2-1260" fmla="*/ 2776423 h 3032924"/>
              <a:gd name="connsiteX3-1261" fmla="*/ 3000856 w 3239999"/>
              <a:gd name="connsiteY3-1262" fmla="*/ 2776423 h 3032924"/>
              <a:gd name="connsiteX4-1263" fmla="*/ 3000856 w 3239999"/>
              <a:gd name="connsiteY4-1264" fmla="*/ 526981 h 3032924"/>
              <a:gd name="connsiteX5-1265" fmla="*/ 2855082 w 3239999"/>
              <a:gd name="connsiteY5-1266" fmla="*/ 526981 h 3032924"/>
              <a:gd name="connsiteX6-1267" fmla="*/ 2861369 w 3239999"/>
              <a:gd name="connsiteY6-1268" fmla="*/ 2472117 h 3032924"/>
              <a:gd name="connsiteX7-1269" fmla="*/ 1663394 w 3239999"/>
              <a:gd name="connsiteY7-1270" fmla="*/ 2765302 h 3032924"/>
              <a:gd name="connsiteX8-1271" fmla="*/ 1663394 w 3239999"/>
              <a:gd name="connsiteY8-1272" fmla="*/ 526981 h 3032924"/>
              <a:gd name="connsiteX9-1273" fmla="*/ 1663394 w 3239999"/>
              <a:gd name="connsiteY9-1274" fmla="*/ 430441 h 3032924"/>
              <a:gd name="connsiteX10-1275" fmla="*/ 1663394 w 3239999"/>
              <a:gd name="connsiteY10-1276" fmla="*/ 402054 h 3032924"/>
              <a:gd name="connsiteX11-1277" fmla="*/ 2406065 w 3239999"/>
              <a:gd name="connsiteY11-1278" fmla="*/ 22 h 3032924"/>
              <a:gd name="connsiteX12-1279" fmla="*/ 2853673 w 3239999"/>
              <a:gd name="connsiteY12-1280" fmla="*/ 91100 h 3032924"/>
              <a:gd name="connsiteX13-1281" fmla="*/ 2854770 w 3239999"/>
              <a:gd name="connsiteY13-1282" fmla="*/ 430441 h 3032924"/>
              <a:gd name="connsiteX14-1283" fmla="*/ 3120669 w 3239999"/>
              <a:gd name="connsiteY14-1284" fmla="*/ 428517 h 3032924"/>
              <a:gd name="connsiteX15-1285" fmla="*/ 3120669 w 3239999"/>
              <a:gd name="connsiteY15-1286" fmla="*/ 738345 h 3032924"/>
              <a:gd name="connsiteX16-1287" fmla="*/ 3239999 w 3239999"/>
              <a:gd name="connsiteY16-1288" fmla="*/ 738345 h 3032924"/>
              <a:gd name="connsiteX17-1289" fmla="*/ 3239999 w 3239999"/>
              <a:gd name="connsiteY17-1290" fmla="*/ 3032924 h 3032924"/>
              <a:gd name="connsiteX18-1291" fmla="*/ 0 w 3239999"/>
              <a:gd name="connsiteY18-1292" fmla="*/ 3032924 h 3032924"/>
              <a:gd name="connsiteX19-1293" fmla="*/ 0 w 3239999"/>
              <a:gd name="connsiteY19-1294" fmla="*/ 738345 h 3032924"/>
              <a:gd name="connsiteX20-1295" fmla="*/ 102477 w 3239999"/>
              <a:gd name="connsiteY20-1296" fmla="*/ 738345 h 3032924"/>
              <a:gd name="connsiteX21-1297" fmla="*/ 102477 w 3239999"/>
              <a:gd name="connsiteY21-1298" fmla="*/ 428517 h 3032924"/>
              <a:gd name="connsiteX22-1299" fmla="*/ 385229 w 3239999"/>
              <a:gd name="connsiteY22-1300" fmla="*/ 430441 h 3032924"/>
              <a:gd name="connsiteX23-1301" fmla="*/ 386326 w 3239999"/>
              <a:gd name="connsiteY23-1302" fmla="*/ 91100 h 3032924"/>
              <a:gd name="connsiteX24-1303" fmla="*/ 833935 w 3239999"/>
              <a:gd name="connsiteY24-1304" fmla="*/ 22 h 3032924"/>
              <a:gd name="connsiteX25-1305" fmla="*/ 1576606 w 3239999"/>
              <a:gd name="connsiteY25-1306" fmla="*/ 402054 h 3032924"/>
              <a:gd name="connsiteX26-1307" fmla="*/ 1576606 w 3239999"/>
              <a:gd name="connsiteY26-1308" fmla="*/ 430441 h 3032924"/>
              <a:gd name="connsiteX27-1309" fmla="*/ 1576606 w 3239999"/>
              <a:gd name="connsiteY27-1310" fmla="*/ 526981 h 3032924"/>
              <a:gd name="connsiteX28-1311" fmla="*/ 1576606 w 3239999"/>
              <a:gd name="connsiteY28-1312" fmla="*/ 2765302 h 3032924"/>
              <a:gd name="connsiteX29-1313" fmla="*/ 378630 w 3239999"/>
              <a:gd name="connsiteY29-1314" fmla="*/ 2472117 h 3032924"/>
              <a:gd name="connsiteX30-1315" fmla="*/ 384918 w 3239999"/>
              <a:gd name="connsiteY30-1316" fmla="*/ 526981 h 3032924"/>
              <a:gd name="connsiteX31-1317" fmla="*/ 239143 w 3239999"/>
              <a:gd name="connsiteY31-1318" fmla="*/ 526981 h 3032924"/>
              <a:gd name="connsiteX32-1319" fmla="*/ 239143 w 3239999"/>
              <a:gd name="connsiteY32-1320" fmla="*/ 2776423 h 3032924"/>
              <a:gd name="connsiteX33-1321" fmla="*/ 1576606 w 3239999"/>
              <a:gd name="connsiteY33-1322" fmla="*/ 2776423 h 3032924"/>
              <a:gd name="connsiteX0-1323" fmla="*/ 1576606 w 3239999"/>
              <a:gd name="connsiteY0-1324" fmla="*/ 2778202 h 3032924"/>
              <a:gd name="connsiteX1-1325" fmla="*/ 1663394 w 3239999"/>
              <a:gd name="connsiteY1-1326" fmla="*/ 2778202 h 3032924"/>
              <a:gd name="connsiteX2-1327" fmla="*/ 1663394 w 3239999"/>
              <a:gd name="connsiteY2-1328" fmla="*/ 2776423 h 3032924"/>
              <a:gd name="connsiteX3-1329" fmla="*/ 3000856 w 3239999"/>
              <a:gd name="connsiteY3-1330" fmla="*/ 2776423 h 3032924"/>
              <a:gd name="connsiteX4-1331" fmla="*/ 3000856 w 3239999"/>
              <a:gd name="connsiteY4-1332" fmla="*/ 526981 h 3032924"/>
              <a:gd name="connsiteX5-1333" fmla="*/ 2855082 w 3239999"/>
              <a:gd name="connsiteY5-1334" fmla="*/ 526981 h 3032924"/>
              <a:gd name="connsiteX6-1335" fmla="*/ 2861369 w 3239999"/>
              <a:gd name="connsiteY6-1336" fmla="*/ 2472117 h 3032924"/>
              <a:gd name="connsiteX7-1337" fmla="*/ 1663394 w 3239999"/>
              <a:gd name="connsiteY7-1338" fmla="*/ 2765302 h 3032924"/>
              <a:gd name="connsiteX8-1339" fmla="*/ 1663394 w 3239999"/>
              <a:gd name="connsiteY8-1340" fmla="*/ 526981 h 3032924"/>
              <a:gd name="connsiteX9-1341" fmla="*/ 1663394 w 3239999"/>
              <a:gd name="connsiteY9-1342" fmla="*/ 430441 h 3032924"/>
              <a:gd name="connsiteX10-1343" fmla="*/ 1663394 w 3239999"/>
              <a:gd name="connsiteY10-1344" fmla="*/ 402054 h 3032924"/>
              <a:gd name="connsiteX11-1345" fmla="*/ 2406065 w 3239999"/>
              <a:gd name="connsiteY11-1346" fmla="*/ 22 h 3032924"/>
              <a:gd name="connsiteX12-1347" fmla="*/ 2853673 w 3239999"/>
              <a:gd name="connsiteY12-1348" fmla="*/ 91100 h 3032924"/>
              <a:gd name="connsiteX13-1349" fmla="*/ 2854770 w 3239999"/>
              <a:gd name="connsiteY13-1350" fmla="*/ 430441 h 3032924"/>
              <a:gd name="connsiteX14-1351" fmla="*/ 3120669 w 3239999"/>
              <a:gd name="connsiteY14-1352" fmla="*/ 428517 h 3032924"/>
              <a:gd name="connsiteX15-1353" fmla="*/ 3120669 w 3239999"/>
              <a:gd name="connsiteY15-1354" fmla="*/ 738345 h 3032924"/>
              <a:gd name="connsiteX16-1355" fmla="*/ 3239999 w 3239999"/>
              <a:gd name="connsiteY16-1356" fmla="*/ 738345 h 3032924"/>
              <a:gd name="connsiteX17-1357" fmla="*/ 3239999 w 3239999"/>
              <a:gd name="connsiteY17-1358" fmla="*/ 3032924 h 3032924"/>
              <a:gd name="connsiteX18-1359" fmla="*/ 0 w 3239999"/>
              <a:gd name="connsiteY18-1360" fmla="*/ 3032924 h 3032924"/>
              <a:gd name="connsiteX19-1361" fmla="*/ 0 w 3239999"/>
              <a:gd name="connsiteY19-1362" fmla="*/ 738345 h 3032924"/>
              <a:gd name="connsiteX20-1363" fmla="*/ 102477 w 3239999"/>
              <a:gd name="connsiteY20-1364" fmla="*/ 738345 h 3032924"/>
              <a:gd name="connsiteX21-1365" fmla="*/ 102477 w 3239999"/>
              <a:gd name="connsiteY21-1366" fmla="*/ 428517 h 3032924"/>
              <a:gd name="connsiteX22-1367" fmla="*/ 385229 w 3239999"/>
              <a:gd name="connsiteY22-1368" fmla="*/ 430441 h 3032924"/>
              <a:gd name="connsiteX23-1369" fmla="*/ 386326 w 3239999"/>
              <a:gd name="connsiteY23-1370" fmla="*/ 91100 h 3032924"/>
              <a:gd name="connsiteX24-1371" fmla="*/ 833935 w 3239999"/>
              <a:gd name="connsiteY24-1372" fmla="*/ 22 h 3032924"/>
              <a:gd name="connsiteX25-1373" fmla="*/ 1576606 w 3239999"/>
              <a:gd name="connsiteY25-1374" fmla="*/ 402054 h 3032924"/>
              <a:gd name="connsiteX26-1375" fmla="*/ 1576606 w 3239999"/>
              <a:gd name="connsiteY26-1376" fmla="*/ 430441 h 3032924"/>
              <a:gd name="connsiteX27-1377" fmla="*/ 1576606 w 3239999"/>
              <a:gd name="connsiteY27-1378" fmla="*/ 526981 h 3032924"/>
              <a:gd name="connsiteX28-1379" fmla="*/ 1576606 w 3239999"/>
              <a:gd name="connsiteY28-1380" fmla="*/ 2765302 h 3032924"/>
              <a:gd name="connsiteX29-1381" fmla="*/ 378630 w 3239999"/>
              <a:gd name="connsiteY29-1382" fmla="*/ 2472117 h 3032924"/>
              <a:gd name="connsiteX30-1383" fmla="*/ 384918 w 3239999"/>
              <a:gd name="connsiteY30-1384" fmla="*/ 526981 h 3032924"/>
              <a:gd name="connsiteX31-1385" fmla="*/ 239143 w 3239999"/>
              <a:gd name="connsiteY31-1386" fmla="*/ 526981 h 3032924"/>
              <a:gd name="connsiteX32-1387" fmla="*/ 229618 w 3239999"/>
              <a:gd name="connsiteY32-1388" fmla="*/ 2690698 h 3032924"/>
              <a:gd name="connsiteX33-1389" fmla="*/ 1576606 w 3239999"/>
              <a:gd name="connsiteY33-1390" fmla="*/ 2776423 h 3032924"/>
              <a:gd name="connsiteX0-1391" fmla="*/ 1576606 w 3239999"/>
              <a:gd name="connsiteY0-1392" fmla="*/ 2778202 h 3032924"/>
              <a:gd name="connsiteX1-1393" fmla="*/ 1663394 w 3239999"/>
              <a:gd name="connsiteY1-1394" fmla="*/ 2778202 h 3032924"/>
              <a:gd name="connsiteX2-1395" fmla="*/ 1663394 w 3239999"/>
              <a:gd name="connsiteY2-1396" fmla="*/ 2776423 h 3032924"/>
              <a:gd name="connsiteX3-1397" fmla="*/ 2991331 w 3239999"/>
              <a:gd name="connsiteY3-1398" fmla="*/ 2709748 h 3032924"/>
              <a:gd name="connsiteX4-1399" fmla="*/ 3000856 w 3239999"/>
              <a:gd name="connsiteY4-1400" fmla="*/ 526981 h 3032924"/>
              <a:gd name="connsiteX5-1401" fmla="*/ 2855082 w 3239999"/>
              <a:gd name="connsiteY5-1402" fmla="*/ 526981 h 3032924"/>
              <a:gd name="connsiteX6-1403" fmla="*/ 2861369 w 3239999"/>
              <a:gd name="connsiteY6-1404" fmla="*/ 2472117 h 3032924"/>
              <a:gd name="connsiteX7-1405" fmla="*/ 1663394 w 3239999"/>
              <a:gd name="connsiteY7-1406" fmla="*/ 2765302 h 3032924"/>
              <a:gd name="connsiteX8-1407" fmla="*/ 1663394 w 3239999"/>
              <a:gd name="connsiteY8-1408" fmla="*/ 526981 h 3032924"/>
              <a:gd name="connsiteX9-1409" fmla="*/ 1663394 w 3239999"/>
              <a:gd name="connsiteY9-1410" fmla="*/ 430441 h 3032924"/>
              <a:gd name="connsiteX10-1411" fmla="*/ 1663394 w 3239999"/>
              <a:gd name="connsiteY10-1412" fmla="*/ 402054 h 3032924"/>
              <a:gd name="connsiteX11-1413" fmla="*/ 2406065 w 3239999"/>
              <a:gd name="connsiteY11-1414" fmla="*/ 22 h 3032924"/>
              <a:gd name="connsiteX12-1415" fmla="*/ 2853673 w 3239999"/>
              <a:gd name="connsiteY12-1416" fmla="*/ 91100 h 3032924"/>
              <a:gd name="connsiteX13-1417" fmla="*/ 2854770 w 3239999"/>
              <a:gd name="connsiteY13-1418" fmla="*/ 430441 h 3032924"/>
              <a:gd name="connsiteX14-1419" fmla="*/ 3120669 w 3239999"/>
              <a:gd name="connsiteY14-1420" fmla="*/ 428517 h 3032924"/>
              <a:gd name="connsiteX15-1421" fmla="*/ 3120669 w 3239999"/>
              <a:gd name="connsiteY15-1422" fmla="*/ 738345 h 3032924"/>
              <a:gd name="connsiteX16-1423" fmla="*/ 3239999 w 3239999"/>
              <a:gd name="connsiteY16-1424" fmla="*/ 738345 h 3032924"/>
              <a:gd name="connsiteX17-1425" fmla="*/ 3239999 w 3239999"/>
              <a:gd name="connsiteY17-1426" fmla="*/ 3032924 h 3032924"/>
              <a:gd name="connsiteX18-1427" fmla="*/ 0 w 3239999"/>
              <a:gd name="connsiteY18-1428" fmla="*/ 3032924 h 3032924"/>
              <a:gd name="connsiteX19-1429" fmla="*/ 0 w 3239999"/>
              <a:gd name="connsiteY19-1430" fmla="*/ 738345 h 3032924"/>
              <a:gd name="connsiteX20-1431" fmla="*/ 102477 w 3239999"/>
              <a:gd name="connsiteY20-1432" fmla="*/ 738345 h 3032924"/>
              <a:gd name="connsiteX21-1433" fmla="*/ 102477 w 3239999"/>
              <a:gd name="connsiteY21-1434" fmla="*/ 428517 h 3032924"/>
              <a:gd name="connsiteX22-1435" fmla="*/ 385229 w 3239999"/>
              <a:gd name="connsiteY22-1436" fmla="*/ 430441 h 3032924"/>
              <a:gd name="connsiteX23-1437" fmla="*/ 386326 w 3239999"/>
              <a:gd name="connsiteY23-1438" fmla="*/ 91100 h 3032924"/>
              <a:gd name="connsiteX24-1439" fmla="*/ 833935 w 3239999"/>
              <a:gd name="connsiteY24-1440" fmla="*/ 22 h 3032924"/>
              <a:gd name="connsiteX25-1441" fmla="*/ 1576606 w 3239999"/>
              <a:gd name="connsiteY25-1442" fmla="*/ 402054 h 3032924"/>
              <a:gd name="connsiteX26-1443" fmla="*/ 1576606 w 3239999"/>
              <a:gd name="connsiteY26-1444" fmla="*/ 430441 h 3032924"/>
              <a:gd name="connsiteX27-1445" fmla="*/ 1576606 w 3239999"/>
              <a:gd name="connsiteY27-1446" fmla="*/ 526981 h 3032924"/>
              <a:gd name="connsiteX28-1447" fmla="*/ 1576606 w 3239999"/>
              <a:gd name="connsiteY28-1448" fmla="*/ 2765302 h 3032924"/>
              <a:gd name="connsiteX29-1449" fmla="*/ 378630 w 3239999"/>
              <a:gd name="connsiteY29-1450" fmla="*/ 2472117 h 3032924"/>
              <a:gd name="connsiteX30-1451" fmla="*/ 384918 w 3239999"/>
              <a:gd name="connsiteY30-1452" fmla="*/ 526981 h 3032924"/>
              <a:gd name="connsiteX31-1453" fmla="*/ 239143 w 3239999"/>
              <a:gd name="connsiteY31-1454" fmla="*/ 526981 h 3032924"/>
              <a:gd name="connsiteX32-1455" fmla="*/ 229618 w 3239999"/>
              <a:gd name="connsiteY32-1456" fmla="*/ 2690698 h 3032924"/>
              <a:gd name="connsiteX33-1457" fmla="*/ 1576606 w 3239999"/>
              <a:gd name="connsiteY33-1458" fmla="*/ 2776423 h 30329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0" name="Round Same Side Corner Rectangle 6"/>
          <p:cNvSpPr/>
          <p:nvPr/>
        </p:nvSpPr>
        <p:spPr>
          <a:xfrm rot="2700000">
            <a:off x="6979028" y="5476482"/>
            <a:ext cx="190721" cy="764622"/>
          </a:xfrm>
          <a:custGeom>
            <a:avLst/>
            <a:gdLst/>
            <a:ahLst/>
            <a:cxnLst/>
            <a:rect l="l" t="t" r="r" b="b"/>
            <a:pathLst>
              <a:path w="1035916" h="4153123">
                <a:moveTo>
                  <a:pt x="277501" y="3759099"/>
                </a:moveTo>
                <a:lnTo>
                  <a:pt x="758408" y="3759099"/>
                </a:lnTo>
                <a:lnTo>
                  <a:pt x="517954" y="4153123"/>
                </a:lnTo>
                <a:close/>
                <a:moveTo>
                  <a:pt x="42612" y="2944898"/>
                </a:moveTo>
                <a:cubicBezTo>
                  <a:pt x="153922" y="2941505"/>
                  <a:pt x="246502" y="2889483"/>
                  <a:pt x="275675" y="2819018"/>
                </a:cubicBezTo>
                <a:cubicBezTo>
                  <a:pt x="304648" y="2892614"/>
                  <a:pt x="403763" y="2945872"/>
                  <a:pt x="521107" y="2945872"/>
                </a:cubicBezTo>
                <a:cubicBezTo>
                  <a:pt x="638453" y="2945872"/>
                  <a:pt x="737567" y="2892613"/>
                  <a:pt x="766540" y="2819017"/>
                </a:cubicBezTo>
                <a:cubicBezTo>
                  <a:pt x="795133" y="2888142"/>
                  <a:pt x="884783" y="2939514"/>
                  <a:pt x="993299" y="2944464"/>
                </a:cubicBezTo>
                <a:lnTo>
                  <a:pt x="776840" y="3657264"/>
                </a:lnTo>
                <a:lnTo>
                  <a:pt x="258940" y="3657264"/>
                </a:lnTo>
                <a:close/>
                <a:moveTo>
                  <a:pt x="809102" y="564558"/>
                </a:moveTo>
                <a:lnTo>
                  <a:pt x="1035914" y="564558"/>
                </a:lnTo>
                <a:lnTo>
                  <a:pt x="1035915" y="2838682"/>
                </a:lnTo>
                <a:cubicBezTo>
                  <a:pt x="1029586" y="2840409"/>
                  <a:pt x="1023074" y="2840731"/>
                  <a:pt x="1016490" y="2840731"/>
                </a:cubicBezTo>
                <a:cubicBezTo>
                  <a:pt x="901952" y="2840731"/>
                  <a:pt x="809102" y="2743612"/>
                  <a:pt x="809101" y="2623810"/>
                </a:cubicBezTo>
                <a:close/>
                <a:moveTo>
                  <a:pt x="310569" y="564558"/>
                </a:moveTo>
                <a:lnTo>
                  <a:pt x="725347" y="564558"/>
                </a:lnTo>
                <a:lnTo>
                  <a:pt x="725347" y="2633342"/>
                </a:lnTo>
                <a:cubicBezTo>
                  <a:pt x="725347" y="2747880"/>
                  <a:pt x="632496" y="2840731"/>
                  <a:pt x="517958" y="2840731"/>
                </a:cubicBezTo>
                <a:cubicBezTo>
                  <a:pt x="403420" y="2840731"/>
                  <a:pt x="310569" y="2747880"/>
                  <a:pt x="310569" y="2633342"/>
                </a:cubicBezTo>
                <a:close/>
                <a:moveTo>
                  <a:pt x="0" y="564557"/>
                </a:moveTo>
                <a:lnTo>
                  <a:pt x="226813" y="564557"/>
                </a:lnTo>
                <a:lnTo>
                  <a:pt x="226813" y="2623810"/>
                </a:lnTo>
                <a:cubicBezTo>
                  <a:pt x="226813" y="2743612"/>
                  <a:pt x="133962" y="2840731"/>
                  <a:pt x="19424" y="2840730"/>
                </a:cubicBezTo>
                <a:cubicBezTo>
                  <a:pt x="12841" y="2840730"/>
                  <a:pt x="6329" y="2840409"/>
                  <a:pt x="0" y="2838682"/>
                </a:cubicBezTo>
                <a:close/>
                <a:moveTo>
                  <a:pt x="71964" y="71964"/>
                </a:moveTo>
                <a:cubicBezTo>
                  <a:pt x="116427" y="27501"/>
                  <a:pt x="177852" y="0"/>
                  <a:pt x="245701" y="0"/>
                </a:cubicBezTo>
                <a:lnTo>
                  <a:pt x="790215" y="0"/>
                </a:lnTo>
                <a:cubicBezTo>
                  <a:pt x="925912" y="0"/>
                  <a:pt x="1035916" y="110004"/>
                  <a:pt x="1035916" y="245701"/>
                </a:cubicBezTo>
                <a:cubicBezTo>
                  <a:pt x="1035916" y="327601"/>
                  <a:pt x="1035915" y="409501"/>
                  <a:pt x="1035915" y="491401"/>
                </a:cubicBezTo>
                <a:lnTo>
                  <a:pt x="0" y="491401"/>
                </a:lnTo>
                <a:lnTo>
                  <a:pt x="0" y="245701"/>
                </a:lnTo>
                <a:cubicBezTo>
                  <a:pt x="0" y="177853"/>
                  <a:pt x="27501" y="116427"/>
                  <a:pt x="71964" y="7196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91" name="Frame 17"/>
          <p:cNvSpPr/>
          <p:nvPr/>
        </p:nvSpPr>
        <p:spPr>
          <a:xfrm>
            <a:off x="4376235" y="4613417"/>
            <a:ext cx="508153" cy="508153"/>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2" name="Rounded Rectangle 5"/>
          <p:cNvSpPr/>
          <p:nvPr/>
        </p:nvSpPr>
        <p:spPr>
          <a:xfrm flipH="1">
            <a:off x="10102420" y="2554106"/>
            <a:ext cx="504633" cy="416291"/>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1" fmla="*/ 1384251 w 3217557"/>
              <a:gd name="connsiteY0-2" fmla="*/ 661544 h 2702049"/>
              <a:gd name="connsiteX1-3" fmla="*/ 1574067 w 3217557"/>
              <a:gd name="connsiteY1-4" fmla="*/ 851360 h 2702049"/>
              <a:gd name="connsiteX2-5" fmla="*/ 1384251 w 3217557"/>
              <a:gd name="connsiteY2-6" fmla="*/ 1041176 h 2702049"/>
              <a:gd name="connsiteX3-7" fmla="*/ 1194435 w 3217557"/>
              <a:gd name="connsiteY3-8" fmla="*/ 851360 h 2702049"/>
              <a:gd name="connsiteX4-9" fmla="*/ 1384251 w 3217557"/>
              <a:gd name="connsiteY4-10" fmla="*/ 661544 h 2702049"/>
              <a:gd name="connsiteX5-11" fmla="*/ 1993421 w 3217557"/>
              <a:gd name="connsiteY5-12" fmla="*/ 661544 h 2702049"/>
              <a:gd name="connsiteX6-13" fmla="*/ 2183237 w 3217557"/>
              <a:gd name="connsiteY6-14" fmla="*/ 851360 h 2702049"/>
              <a:gd name="connsiteX7-15" fmla="*/ 1993421 w 3217557"/>
              <a:gd name="connsiteY7-16" fmla="*/ 1041176 h 2702049"/>
              <a:gd name="connsiteX8-17" fmla="*/ 1803605 w 3217557"/>
              <a:gd name="connsiteY8-18" fmla="*/ 851360 h 2702049"/>
              <a:gd name="connsiteX9-19" fmla="*/ 1993421 w 3217557"/>
              <a:gd name="connsiteY9-20" fmla="*/ 661544 h 2702049"/>
              <a:gd name="connsiteX10-21" fmla="*/ 2602591 w 3217557"/>
              <a:gd name="connsiteY10-22" fmla="*/ 661544 h 2702049"/>
              <a:gd name="connsiteX11-23" fmla="*/ 2792407 w 3217557"/>
              <a:gd name="connsiteY11-24" fmla="*/ 851360 h 2702049"/>
              <a:gd name="connsiteX12-25" fmla="*/ 2602591 w 3217557"/>
              <a:gd name="connsiteY12-26" fmla="*/ 1041176 h 2702049"/>
              <a:gd name="connsiteX13-27" fmla="*/ 2412775 w 3217557"/>
              <a:gd name="connsiteY13-28" fmla="*/ 851360 h 2702049"/>
              <a:gd name="connsiteX14-29" fmla="*/ 2602591 w 3217557"/>
              <a:gd name="connsiteY14-30" fmla="*/ 661544 h 2702049"/>
              <a:gd name="connsiteX15-31" fmla="*/ 677114 w 3217557"/>
              <a:gd name="connsiteY15-32" fmla="*/ 569491 h 2702049"/>
              <a:gd name="connsiteX16-33" fmla="*/ 330916 w 3217557"/>
              <a:gd name="connsiteY16-34" fmla="*/ 569491 h 2702049"/>
              <a:gd name="connsiteX17-35" fmla="*/ 0 w 3217557"/>
              <a:gd name="connsiteY17-36" fmla="*/ 900407 h 2702049"/>
              <a:gd name="connsiteX18-37" fmla="*/ 0 w 3217557"/>
              <a:gd name="connsiteY18-38" fmla="*/ 1952009 h 2702049"/>
              <a:gd name="connsiteX19-39" fmla="*/ 330916 w 3217557"/>
              <a:gd name="connsiteY19-40" fmla="*/ 2282925 h 2702049"/>
              <a:gd name="connsiteX20-41" fmla="*/ 711670 w 3217557"/>
              <a:gd name="connsiteY20-42" fmla="*/ 2282925 h 2702049"/>
              <a:gd name="connsiteX21-43" fmla="*/ 15770 w 3217557"/>
              <a:gd name="connsiteY21-44" fmla="*/ 2702049 h 2702049"/>
              <a:gd name="connsiteX22-45" fmla="*/ 1294529 w 3217557"/>
              <a:gd name="connsiteY22-46" fmla="*/ 2282925 h 2702049"/>
              <a:gd name="connsiteX23-47" fmla="*/ 2117356 w 3217557"/>
              <a:gd name="connsiteY23-48" fmla="*/ 2282925 h 2702049"/>
              <a:gd name="connsiteX24-49" fmla="*/ 2418395 w 3217557"/>
              <a:gd name="connsiteY24-50" fmla="*/ 2087951 h 2702049"/>
              <a:gd name="connsiteX25-51" fmla="*/ 1830857 w 3217557"/>
              <a:gd name="connsiteY25-52" fmla="*/ 1799347 h 2702049"/>
              <a:gd name="connsiteX26-53" fmla="*/ 1008030 w 3217557"/>
              <a:gd name="connsiteY26-54" fmla="*/ 1799347 h 2702049"/>
              <a:gd name="connsiteX27-55" fmla="*/ 677114 w 3217557"/>
              <a:gd name="connsiteY27-56" fmla="*/ 1468431 h 2702049"/>
              <a:gd name="connsiteX28-57" fmla="*/ 677114 w 3217557"/>
              <a:gd name="connsiteY28-58" fmla="*/ 569491 h 2702049"/>
              <a:gd name="connsiteX29-59" fmla="*/ 2886641 w 3217557"/>
              <a:gd name="connsiteY29-60" fmla="*/ 0 h 2702049"/>
              <a:gd name="connsiteX30-61" fmla="*/ 1100201 w 3217557"/>
              <a:gd name="connsiteY30-62" fmla="*/ 0 h 2702049"/>
              <a:gd name="connsiteX31-63" fmla="*/ 769285 w 3217557"/>
              <a:gd name="connsiteY31-64" fmla="*/ 330916 h 2702049"/>
              <a:gd name="connsiteX32-65" fmla="*/ 769285 w 3217557"/>
              <a:gd name="connsiteY32-66" fmla="*/ 1382518 h 2702049"/>
              <a:gd name="connsiteX33-67" fmla="*/ 1100201 w 3217557"/>
              <a:gd name="connsiteY33-68" fmla="*/ 1713434 h 2702049"/>
              <a:gd name="connsiteX34-69" fmla="*/ 1923028 w 3217557"/>
              <a:gd name="connsiteY34-70" fmla="*/ 1713434 h 2702049"/>
              <a:gd name="connsiteX35-71" fmla="*/ 3078958 w 3217557"/>
              <a:gd name="connsiteY35-72" fmla="*/ 2077967 h 2702049"/>
              <a:gd name="connsiteX36-73" fmla="*/ 2505887 w 3217557"/>
              <a:gd name="connsiteY36-74" fmla="*/ 1713434 h 2702049"/>
              <a:gd name="connsiteX37-75" fmla="*/ 2886641 w 3217557"/>
              <a:gd name="connsiteY37-76" fmla="*/ 1713434 h 2702049"/>
              <a:gd name="connsiteX38-77" fmla="*/ 3217557 w 3217557"/>
              <a:gd name="connsiteY38-78" fmla="*/ 1382518 h 2702049"/>
              <a:gd name="connsiteX39-79" fmla="*/ 3217557 w 3217557"/>
              <a:gd name="connsiteY39-80" fmla="*/ 330916 h 2702049"/>
              <a:gd name="connsiteX40-81" fmla="*/ 2886641 w 3217557"/>
              <a:gd name="connsiteY40-82" fmla="*/ 0 h 2702049"/>
              <a:gd name="connsiteX0-83" fmla="*/ 1384251 w 3217557"/>
              <a:gd name="connsiteY0-84" fmla="*/ 661544 h 2633810"/>
              <a:gd name="connsiteX1-85" fmla="*/ 1574067 w 3217557"/>
              <a:gd name="connsiteY1-86" fmla="*/ 851360 h 2633810"/>
              <a:gd name="connsiteX2-87" fmla="*/ 1384251 w 3217557"/>
              <a:gd name="connsiteY2-88" fmla="*/ 1041176 h 2633810"/>
              <a:gd name="connsiteX3-89" fmla="*/ 1194435 w 3217557"/>
              <a:gd name="connsiteY3-90" fmla="*/ 851360 h 2633810"/>
              <a:gd name="connsiteX4-91" fmla="*/ 1384251 w 3217557"/>
              <a:gd name="connsiteY4-92" fmla="*/ 661544 h 2633810"/>
              <a:gd name="connsiteX5-93" fmla="*/ 1993421 w 3217557"/>
              <a:gd name="connsiteY5-94" fmla="*/ 661544 h 2633810"/>
              <a:gd name="connsiteX6-95" fmla="*/ 2183237 w 3217557"/>
              <a:gd name="connsiteY6-96" fmla="*/ 851360 h 2633810"/>
              <a:gd name="connsiteX7-97" fmla="*/ 1993421 w 3217557"/>
              <a:gd name="connsiteY7-98" fmla="*/ 1041176 h 2633810"/>
              <a:gd name="connsiteX8-99" fmla="*/ 1803605 w 3217557"/>
              <a:gd name="connsiteY8-100" fmla="*/ 851360 h 2633810"/>
              <a:gd name="connsiteX9-101" fmla="*/ 1993421 w 3217557"/>
              <a:gd name="connsiteY9-102" fmla="*/ 661544 h 2633810"/>
              <a:gd name="connsiteX10-103" fmla="*/ 2602591 w 3217557"/>
              <a:gd name="connsiteY10-104" fmla="*/ 661544 h 2633810"/>
              <a:gd name="connsiteX11-105" fmla="*/ 2792407 w 3217557"/>
              <a:gd name="connsiteY11-106" fmla="*/ 851360 h 2633810"/>
              <a:gd name="connsiteX12-107" fmla="*/ 2602591 w 3217557"/>
              <a:gd name="connsiteY12-108" fmla="*/ 1041176 h 2633810"/>
              <a:gd name="connsiteX13-109" fmla="*/ 2412775 w 3217557"/>
              <a:gd name="connsiteY13-110" fmla="*/ 851360 h 2633810"/>
              <a:gd name="connsiteX14-111" fmla="*/ 2602591 w 3217557"/>
              <a:gd name="connsiteY14-112" fmla="*/ 661544 h 2633810"/>
              <a:gd name="connsiteX15-113" fmla="*/ 677114 w 3217557"/>
              <a:gd name="connsiteY15-114" fmla="*/ 569491 h 2633810"/>
              <a:gd name="connsiteX16-115" fmla="*/ 330916 w 3217557"/>
              <a:gd name="connsiteY16-116" fmla="*/ 569491 h 2633810"/>
              <a:gd name="connsiteX17-117" fmla="*/ 0 w 3217557"/>
              <a:gd name="connsiteY17-118" fmla="*/ 900407 h 2633810"/>
              <a:gd name="connsiteX18-119" fmla="*/ 0 w 3217557"/>
              <a:gd name="connsiteY18-120" fmla="*/ 1952009 h 2633810"/>
              <a:gd name="connsiteX19-121" fmla="*/ 330916 w 3217557"/>
              <a:gd name="connsiteY19-122" fmla="*/ 2282925 h 2633810"/>
              <a:gd name="connsiteX20-123" fmla="*/ 711670 w 3217557"/>
              <a:gd name="connsiteY20-124" fmla="*/ 2282925 h 2633810"/>
              <a:gd name="connsiteX21-125" fmla="*/ 165895 w 3217557"/>
              <a:gd name="connsiteY21-126" fmla="*/ 2633810 h 2633810"/>
              <a:gd name="connsiteX22-127" fmla="*/ 1294529 w 3217557"/>
              <a:gd name="connsiteY22-128" fmla="*/ 2282925 h 2633810"/>
              <a:gd name="connsiteX23-129" fmla="*/ 2117356 w 3217557"/>
              <a:gd name="connsiteY23-130" fmla="*/ 2282925 h 2633810"/>
              <a:gd name="connsiteX24-131" fmla="*/ 2418395 w 3217557"/>
              <a:gd name="connsiteY24-132" fmla="*/ 2087951 h 2633810"/>
              <a:gd name="connsiteX25-133" fmla="*/ 1830857 w 3217557"/>
              <a:gd name="connsiteY25-134" fmla="*/ 1799347 h 2633810"/>
              <a:gd name="connsiteX26-135" fmla="*/ 1008030 w 3217557"/>
              <a:gd name="connsiteY26-136" fmla="*/ 1799347 h 2633810"/>
              <a:gd name="connsiteX27-137" fmla="*/ 677114 w 3217557"/>
              <a:gd name="connsiteY27-138" fmla="*/ 1468431 h 2633810"/>
              <a:gd name="connsiteX28-139" fmla="*/ 677114 w 3217557"/>
              <a:gd name="connsiteY28-140" fmla="*/ 569491 h 2633810"/>
              <a:gd name="connsiteX29-141" fmla="*/ 2886641 w 3217557"/>
              <a:gd name="connsiteY29-142" fmla="*/ 0 h 2633810"/>
              <a:gd name="connsiteX30-143" fmla="*/ 1100201 w 3217557"/>
              <a:gd name="connsiteY30-144" fmla="*/ 0 h 2633810"/>
              <a:gd name="connsiteX31-145" fmla="*/ 769285 w 3217557"/>
              <a:gd name="connsiteY31-146" fmla="*/ 330916 h 2633810"/>
              <a:gd name="connsiteX32-147" fmla="*/ 769285 w 3217557"/>
              <a:gd name="connsiteY32-148" fmla="*/ 1382518 h 2633810"/>
              <a:gd name="connsiteX33-149" fmla="*/ 1100201 w 3217557"/>
              <a:gd name="connsiteY33-150" fmla="*/ 1713434 h 2633810"/>
              <a:gd name="connsiteX34-151" fmla="*/ 1923028 w 3217557"/>
              <a:gd name="connsiteY34-152" fmla="*/ 1713434 h 2633810"/>
              <a:gd name="connsiteX35-153" fmla="*/ 3078958 w 3217557"/>
              <a:gd name="connsiteY35-154" fmla="*/ 2077967 h 2633810"/>
              <a:gd name="connsiteX36-155" fmla="*/ 2505887 w 3217557"/>
              <a:gd name="connsiteY36-156" fmla="*/ 1713434 h 2633810"/>
              <a:gd name="connsiteX37-157" fmla="*/ 2886641 w 3217557"/>
              <a:gd name="connsiteY37-158" fmla="*/ 1713434 h 2633810"/>
              <a:gd name="connsiteX38-159" fmla="*/ 3217557 w 3217557"/>
              <a:gd name="connsiteY38-160" fmla="*/ 1382518 h 2633810"/>
              <a:gd name="connsiteX39-161" fmla="*/ 3217557 w 3217557"/>
              <a:gd name="connsiteY39-162" fmla="*/ 330916 h 2633810"/>
              <a:gd name="connsiteX40-163" fmla="*/ 2886641 w 3217557"/>
              <a:gd name="connsiteY40-164" fmla="*/ 0 h 2633810"/>
              <a:gd name="connsiteX0-165" fmla="*/ 1384251 w 3217557"/>
              <a:gd name="connsiteY0-166" fmla="*/ 661544 h 2633810"/>
              <a:gd name="connsiteX1-167" fmla="*/ 1574067 w 3217557"/>
              <a:gd name="connsiteY1-168" fmla="*/ 851360 h 2633810"/>
              <a:gd name="connsiteX2-169" fmla="*/ 1384251 w 3217557"/>
              <a:gd name="connsiteY2-170" fmla="*/ 1041176 h 2633810"/>
              <a:gd name="connsiteX3-171" fmla="*/ 1194435 w 3217557"/>
              <a:gd name="connsiteY3-172" fmla="*/ 851360 h 2633810"/>
              <a:gd name="connsiteX4-173" fmla="*/ 1384251 w 3217557"/>
              <a:gd name="connsiteY4-174" fmla="*/ 661544 h 2633810"/>
              <a:gd name="connsiteX5-175" fmla="*/ 1993421 w 3217557"/>
              <a:gd name="connsiteY5-176" fmla="*/ 661544 h 2633810"/>
              <a:gd name="connsiteX6-177" fmla="*/ 2183237 w 3217557"/>
              <a:gd name="connsiteY6-178" fmla="*/ 851360 h 2633810"/>
              <a:gd name="connsiteX7-179" fmla="*/ 1993421 w 3217557"/>
              <a:gd name="connsiteY7-180" fmla="*/ 1041176 h 2633810"/>
              <a:gd name="connsiteX8-181" fmla="*/ 1803605 w 3217557"/>
              <a:gd name="connsiteY8-182" fmla="*/ 851360 h 2633810"/>
              <a:gd name="connsiteX9-183" fmla="*/ 1993421 w 3217557"/>
              <a:gd name="connsiteY9-184" fmla="*/ 661544 h 2633810"/>
              <a:gd name="connsiteX10-185" fmla="*/ 2602591 w 3217557"/>
              <a:gd name="connsiteY10-186" fmla="*/ 661544 h 2633810"/>
              <a:gd name="connsiteX11-187" fmla="*/ 2792407 w 3217557"/>
              <a:gd name="connsiteY11-188" fmla="*/ 851360 h 2633810"/>
              <a:gd name="connsiteX12-189" fmla="*/ 2602591 w 3217557"/>
              <a:gd name="connsiteY12-190" fmla="*/ 1041176 h 2633810"/>
              <a:gd name="connsiteX13-191" fmla="*/ 2412775 w 3217557"/>
              <a:gd name="connsiteY13-192" fmla="*/ 851360 h 2633810"/>
              <a:gd name="connsiteX14-193" fmla="*/ 2602591 w 3217557"/>
              <a:gd name="connsiteY14-194" fmla="*/ 661544 h 2633810"/>
              <a:gd name="connsiteX15-195" fmla="*/ 677114 w 3217557"/>
              <a:gd name="connsiteY15-196" fmla="*/ 569491 h 2633810"/>
              <a:gd name="connsiteX16-197" fmla="*/ 330916 w 3217557"/>
              <a:gd name="connsiteY16-198" fmla="*/ 569491 h 2633810"/>
              <a:gd name="connsiteX17-199" fmla="*/ 0 w 3217557"/>
              <a:gd name="connsiteY17-200" fmla="*/ 900407 h 2633810"/>
              <a:gd name="connsiteX18-201" fmla="*/ 0 w 3217557"/>
              <a:gd name="connsiteY18-202" fmla="*/ 1952009 h 2633810"/>
              <a:gd name="connsiteX19-203" fmla="*/ 330916 w 3217557"/>
              <a:gd name="connsiteY19-204" fmla="*/ 2282925 h 2633810"/>
              <a:gd name="connsiteX20-205" fmla="*/ 711670 w 3217557"/>
              <a:gd name="connsiteY20-206" fmla="*/ 2282925 h 2633810"/>
              <a:gd name="connsiteX21-207" fmla="*/ 165895 w 3217557"/>
              <a:gd name="connsiteY21-208" fmla="*/ 2633810 h 2633810"/>
              <a:gd name="connsiteX22-209" fmla="*/ 1294529 w 3217557"/>
              <a:gd name="connsiteY22-210" fmla="*/ 2282925 h 2633810"/>
              <a:gd name="connsiteX23-211" fmla="*/ 2117356 w 3217557"/>
              <a:gd name="connsiteY23-212" fmla="*/ 2282925 h 2633810"/>
              <a:gd name="connsiteX24-213" fmla="*/ 2418395 w 3217557"/>
              <a:gd name="connsiteY24-214" fmla="*/ 2087951 h 2633810"/>
              <a:gd name="connsiteX25-215" fmla="*/ 1830857 w 3217557"/>
              <a:gd name="connsiteY25-216" fmla="*/ 1799347 h 2633810"/>
              <a:gd name="connsiteX26-217" fmla="*/ 1008030 w 3217557"/>
              <a:gd name="connsiteY26-218" fmla="*/ 1799347 h 2633810"/>
              <a:gd name="connsiteX27-219" fmla="*/ 677114 w 3217557"/>
              <a:gd name="connsiteY27-220" fmla="*/ 1468431 h 2633810"/>
              <a:gd name="connsiteX28-221" fmla="*/ 677114 w 3217557"/>
              <a:gd name="connsiteY28-222" fmla="*/ 569491 h 2633810"/>
              <a:gd name="connsiteX29-223" fmla="*/ 2886641 w 3217557"/>
              <a:gd name="connsiteY29-224" fmla="*/ 0 h 2633810"/>
              <a:gd name="connsiteX30-225" fmla="*/ 1100201 w 3217557"/>
              <a:gd name="connsiteY30-226" fmla="*/ 0 h 2633810"/>
              <a:gd name="connsiteX31-227" fmla="*/ 769285 w 3217557"/>
              <a:gd name="connsiteY31-228" fmla="*/ 330916 h 2633810"/>
              <a:gd name="connsiteX32-229" fmla="*/ 769285 w 3217557"/>
              <a:gd name="connsiteY32-230" fmla="*/ 1382518 h 2633810"/>
              <a:gd name="connsiteX33-231" fmla="*/ 1100201 w 3217557"/>
              <a:gd name="connsiteY33-232" fmla="*/ 1713434 h 2633810"/>
              <a:gd name="connsiteX34-233" fmla="*/ 1923028 w 3217557"/>
              <a:gd name="connsiteY34-234" fmla="*/ 1713434 h 2633810"/>
              <a:gd name="connsiteX35-235" fmla="*/ 3078958 w 3217557"/>
              <a:gd name="connsiteY35-236" fmla="*/ 2077967 h 2633810"/>
              <a:gd name="connsiteX36-237" fmla="*/ 2505887 w 3217557"/>
              <a:gd name="connsiteY36-238" fmla="*/ 1713434 h 2633810"/>
              <a:gd name="connsiteX37-239" fmla="*/ 2886641 w 3217557"/>
              <a:gd name="connsiteY37-240" fmla="*/ 1713434 h 2633810"/>
              <a:gd name="connsiteX38-241" fmla="*/ 3217557 w 3217557"/>
              <a:gd name="connsiteY38-242" fmla="*/ 1382518 h 2633810"/>
              <a:gd name="connsiteX39-243" fmla="*/ 3217557 w 3217557"/>
              <a:gd name="connsiteY39-244" fmla="*/ 330916 h 2633810"/>
              <a:gd name="connsiteX40-245" fmla="*/ 2886641 w 3217557"/>
              <a:gd name="connsiteY40-246" fmla="*/ 0 h 2633810"/>
              <a:gd name="connsiteX0-247" fmla="*/ 1384251 w 3217557"/>
              <a:gd name="connsiteY0-248" fmla="*/ 661544 h 2633810"/>
              <a:gd name="connsiteX1-249" fmla="*/ 1574067 w 3217557"/>
              <a:gd name="connsiteY1-250" fmla="*/ 851360 h 2633810"/>
              <a:gd name="connsiteX2-251" fmla="*/ 1384251 w 3217557"/>
              <a:gd name="connsiteY2-252" fmla="*/ 1041176 h 2633810"/>
              <a:gd name="connsiteX3-253" fmla="*/ 1194435 w 3217557"/>
              <a:gd name="connsiteY3-254" fmla="*/ 851360 h 2633810"/>
              <a:gd name="connsiteX4-255" fmla="*/ 1384251 w 3217557"/>
              <a:gd name="connsiteY4-256" fmla="*/ 661544 h 2633810"/>
              <a:gd name="connsiteX5-257" fmla="*/ 1993421 w 3217557"/>
              <a:gd name="connsiteY5-258" fmla="*/ 661544 h 2633810"/>
              <a:gd name="connsiteX6-259" fmla="*/ 2183237 w 3217557"/>
              <a:gd name="connsiteY6-260" fmla="*/ 851360 h 2633810"/>
              <a:gd name="connsiteX7-261" fmla="*/ 1993421 w 3217557"/>
              <a:gd name="connsiteY7-262" fmla="*/ 1041176 h 2633810"/>
              <a:gd name="connsiteX8-263" fmla="*/ 1803605 w 3217557"/>
              <a:gd name="connsiteY8-264" fmla="*/ 851360 h 2633810"/>
              <a:gd name="connsiteX9-265" fmla="*/ 1993421 w 3217557"/>
              <a:gd name="connsiteY9-266" fmla="*/ 661544 h 2633810"/>
              <a:gd name="connsiteX10-267" fmla="*/ 2602591 w 3217557"/>
              <a:gd name="connsiteY10-268" fmla="*/ 661544 h 2633810"/>
              <a:gd name="connsiteX11-269" fmla="*/ 2792407 w 3217557"/>
              <a:gd name="connsiteY11-270" fmla="*/ 851360 h 2633810"/>
              <a:gd name="connsiteX12-271" fmla="*/ 2602591 w 3217557"/>
              <a:gd name="connsiteY12-272" fmla="*/ 1041176 h 2633810"/>
              <a:gd name="connsiteX13-273" fmla="*/ 2412775 w 3217557"/>
              <a:gd name="connsiteY13-274" fmla="*/ 851360 h 2633810"/>
              <a:gd name="connsiteX14-275" fmla="*/ 2602591 w 3217557"/>
              <a:gd name="connsiteY14-276" fmla="*/ 661544 h 2633810"/>
              <a:gd name="connsiteX15-277" fmla="*/ 677114 w 3217557"/>
              <a:gd name="connsiteY15-278" fmla="*/ 569491 h 2633810"/>
              <a:gd name="connsiteX16-279" fmla="*/ 330916 w 3217557"/>
              <a:gd name="connsiteY16-280" fmla="*/ 569491 h 2633810"/>
              <a:gd name="connsiteX17-281" fmla="*/ 0 w 3217557"/>
              <a:gd name="connsiteY17-282" fmla="*/ 900407 h 2633810"/>
              <a:gd name="connsiteX18-283" fmla="*/ 0 w 3217557"/>
              <a:gd name="connsiteY18-284" fmla="*/ 1952009 h 2633810"/>
              <a:gd name="connsiteX19-285" fmla="*/ 330916 w 3217557"/>
              <a:gd name="connsiteY19-286" fmla="*/ 2282925 h 2633810"/>
              <a:gd name="connsiteX20-287" fmla="*/ 711670 w 3217557"/>
              <a:gd name="connsiteY20-288" fmla="*/ 2282925 h 2633810"/>
              <a:gd name="connsiteX21-289" fmla="*/ 165895 w 3217557"/>
              <a:gd name="connsiteY21-290" fmla="*/ 2633810 h 2633810"/>
              <a:gd name="connsiteX22-291" fmla="*/ 1294529 w 3217557"/>
              <a:gd name="connsiteY22-292" fmla="*/ 2282925 h 2633810"/>
              <a:gd name="connsiteX23-293" fmla="*/ 2117356 w 3217557"/>
              <a:gd name="connsiteY23-294" fmla="*/ 2282925 h 2633810"/>
              <a:gd name="connsiteX24-295" fmla="*/ 2418395 w 3217557"/>
              <a:gd name="connsiteY24-296" fmla="*/ 2087951 h 2633810"/>
              <a:gd name="connsiteX25-297" fmla="*/ 1830857 w 3217557"/>
              <a:gd name="connsiteY25-298" fmla="*/ 1799347 h 2633810"/>
              <a:gd name="connsiteX26-299" fmla="*/ 1008030 w 3217557"/>
              <a:gd name="connsiteY26-300" fmla="*/ 1799347 h 2633810"/>
              <a:gd name="connsiteX27-301" fmla="*/ 677114 w 3217557"/>
              <a:gd name="connsiteY27-302" fmla="*/ 1468431 h 2633810"/>
              <a:gd name="connsiteX28-303" fmla="*/ 677114 w 3217557"/>
              <a:gd name="connsiteY28-304" fmla="*/ 569491 h 2633810"/>
              <a:gd name="connsiteX29-305" fmla="*/ 2886641 w 3217557"/>
              <a:gd name="connsiteY29-306" fmla="*/ 0 h 2633810"/>
              <a:gd name="connsiteX30-307" fmla="*/ 1100201 w 3217557"/>
              <a:gd name="connsiteY30-308" fmla="*/ 0 h 2633810"/>
              <a:gd name="connsiteX31-309" fmla="*/ 769285 w 3217557"/>
              <a:gd name="connsiteY31-310" fmla="*/ 330916 h 2633810"/>
              <a:gd name="connsiteX32-311" fmla="*/ 769285 w 3217557"/>
              <a:gd name="connsiteY32-312" fmla="*/ 1382518 h 2633810"/>
              <a:gd name="connsiteX33-313" fmla="*/ 1100201 w 3217557"/>
              <a:gd name="connsiteY33-314" fmla="*/ 1713434 h 2633810"/>
              <a:gd name="connsiteX34-315" fmla="*/ 1923028 w 3217557"/>
              <a:gd name="connsiteY34-316" fmla="*/ 1713434 h 2633810"/>
              <a:gd name="connsiteX35-317" fmla="*/ 3078958 w 3217557"/>
              <a:gd name="connsiteY35-318" fmla="*/ 2077967 h 2633810"/>
              <a:gd name="connsiteX36-319" fmla="*/ 2505887 w 3217557"/>
              <a:gd name="connsiteY36-320" fmla="*/ 1713434 h 2633810"/>
              <a:gd name="connsiteX37-321" fmla="*/ 2886641 w 3217557"/>
              <a:gd name="connsiteY37-322" fmla="*/ 1713434 h 2633810"/>
              <a:gd name="connsiteX38-323" fmla="*/ 3217557 w 3217557"/>
              <a:gd name="connsiteY38-324" fmla="*/ 1382518 h 2633810"/>
              <a:gd name="connsiteX39-325" fmla="*/ 3217557 w 3217557"/>
              <a:gd name="connsiteY39-326" fmla="*/ 330916 h 2633810"/>
              <a:gd name="connsiteX40-327" fmla="*/ 2886641 w 3217557"/>
              <a:gd name="connsiteY40-328" fmla="*/ 0 h 2633810"/>
              <a:gd name="connsiteX0-329" fmla="*/ 1384251 w 3217557"/>
              <a:gd name="connsiteY0-330" fmla="*/ 661544 h 2654282"/>
              <a:gd name="connsiteX1-331" fmla="*/ 1574067 w 3217557"/>
              <a:gd name="connsiteY1-332" fmla="*/ 851360 h 2654282"/>
              <a:gd name="connsiteX2-333" fmla="*/ 1384251 w 3217557"/>
              <a:gd name="connsiteY2-334" fmla="*/ 1041176 h 2654282"/>
              <a:gd name="connsiteX3-335" fmla="*/ 1194435 w 3217557"/>
              <a:gd name="connsiteY3-336" fmla="*/ 851360 h 2654282"/>
              <a:gd name="connsiteX4-337" fmla="*/ 1384251 w 3217557"/>
              <a:gd name="connsiteY4-338" fmla="*/ 661544 h 2654282"/>
              <a:gd name="connsiteX5-339" fmla="*/ 1993421 w 3217557"/>
              <a:gd name="connsiteY5-340" fmla="*/ 661544 h 2654282"/>
              <a:gd name="connsiteX6-341" fmla="*/ 2183237 w 3217557"/>
              <a:gd name="connsiteY6-342" fmla="*/ 851360 h 2654282"/>
              <a:gd name="connsiteX7-343" fmla="*/ 1993421 w 3217557"/>
              <a:gd name="connsiteY7-344" fmla="*/ 1041176 h 2654282"/>
              <a:gd name="connsiteX8-345" fmla="*/ 1803605 w 3217557"/>
              <a:gd name="connsiteY8-346" fmla="*/ 851360 h 2654282"/>
              <a:gd name="connsiteX9-347" fmla="*/ 1993421 w 3217557"/>
              <a:gd name="connsiteY9-348" fmla="*/ 661544 h 2654282"/>
              <a:gd name="connsiteX10-349" fmla="*/ 2602591 w 3217557"/>
              <a:gd name="connsiteY10-350" fmla="*/ 661544 h 2654282"/>
              <a:gd name="connsiteX11-351" fmla="*/ 2792407 w 3217557"/>
              <a:gd name="connsiteY11-352" fmla="*/ 851360 h 2654282"/>
              <a:gd name="connsiteX12-353" fmla="*/ 2602591 w 3217557"/>
              <a:gd name="connsiteY12-354" fmla="*/ 1041176 h 2654282"/>
              <a:gd name="connsiteX13-355" fmla="*/ 2412775 w 3217557"/>
              <a:gd name="connsiteY13-356" fmla="*/ 851360 h 2654282"/>
              <a:gd name="connsiteX14-357" fmla="*/ 2602591 w 3217557"/>
              <a:gd name="connsiteY14-358" fmla="*/ 661544 h 2654282"/>
              <a:gd name="connsiteX15-359" fmla="*/ 677114 w 3217557"/>
              <a:gd name="connsiteY15-360" fmla="*/ 569491 h 2654282"/>
              <a:gd name="connsiteX16-361" fmla="*/ 330916 w 3217557"/>
              <a:gd name="connsiteY16-362" fmla="*/ 569491 h 2654282"/>
              <a:gd name="connsiteX17-363" fmla="*/ 0 w 3217557"/>
              <a:gd name="connsiteY17-364" fmla="*/ 900407 h 2654282"/>
              <a:gd name="connsiteX18-365" fmla="*/ 0 w 3217557"/>
              <a:gd name="connsiteY18-366" fmla="*/ 1952009 h 2654282"/>
              <a:gd name="connsiteX19-367" fmla="*/ 330916 w 3217557"/>
              <a:gd name="connsiteY19-368" fmla="*/ 2282925 h 2654282"/>
              <a:gd name="connsiteX20-369" fmla="*/ 711670 w 3217557"/>
              <a:gd name="connsiteY20-370" fmla="*/ 2282925 h 2654282"/>
              <a:gd name="connsiteX21-371" fmla="*/ 275077 w 3217557"/>
              <a:gd name="connsiteY21-372" fmla="*/ 2654282 h 2654282"/>
              <a:gd name="connsiteX22-373" fmla="*/ 1294529 w 3217557"/>
              <a:gd name="connsiteY22-374" fmla="*/ 2282925 h 2654282"/>
              <a:gd name="connsiteX23-375" fmla="*/ 2117356 w 3217557"/>
              <a:gd name="connsiteY23-376" fmla="*/ 2282925 h 2654282"/>
              <a:gd name="connsiteX24-377" fmla="*/ 2418395 w 3217557"/>
              <a:gd name="connsiteY24-378" fmla="*/ 2087951 h 2654282"/>
              <a:gd name="connsiteX25-379" fmla="*/ 1830857 w 3217557"/>
              <a:gd name="connsiteY25-380" fmla="*/ 1799347 h 2654282"/>
              <a:gd name="connsiteX26-381" fmla="*/ 1008030 w 3217557"/>
              <a:gd name="connsiteY26-382" fmla="*/ 1799347 h 2654282"/>
              <a:gd name="connsiteX27-383" fmla="*/ 677114 w 3217557"/>
              <a:gd name="connsiteY27-384" fmla="*/ 1468431 h 2654282"/>
              <a:gd name="connsiteX28-385" fmla="*/ 677114 w 3217557"/>
              <a:gd name="connsiteY28-386" fmla="*/ 569491 h 2654282"/>
              <a:gd name="connsiteX29-387" fmla="*/ 2886641 w 3217557"/>
              <a:gd name="connsiteY29-388" fmla="*/ 0 h 2654282"/>
              <a:gd name="connsiteX30-389" fmla="*/ 1100201 w 3217557"/>
              <a:gd name="connsiteY30-390" fmla="*/ 0 h 2654282"/>
              <a:gd name="connsiteX31-391" fmla="*/ 769285 w 3217557"/>
              <a:gd name="connsiteY31-392" fmla="*/ 330916 h 2654282"/>
              <a:gd name="connsiteX32-393" fmla="*/ 769285 w 3217557"/>
              <a:gd name="connsiteY32-394" fmla="*/ 1382518 h 2654282"/>
              <a:gd name="connsiteX33-395" fmla="*/ 1100201 w 3217557"/>
              <a:gd name="connsiteY33-396" fmla="*/ 1713434 h 2654282"/>
              <a:gd name="connsiteX34-397" fmla="*/ 1923028 w 3217557"/>
              <a:gd name="connsiteY34-398" fmla="*/ 1713434 h 2654282"/>
              <a:gd name="connsiteX35-399" fmla="*/ 3078958 w 3217557"/>
              <a:gd name="connsiteY35-400" fmla="*/ 2077967 h 2654282"/>
              <a:gd name="connsiteX36-401" fmla="*/ 2505887 w 3217557"/>
              <a:gd name="connsiteY36-402" fmla="*/ 1713434 h 2654282"/>
              <a:gd name="connsiteX37-403" fmla="*/ 2886641 w 3217557"/>
              <a:gd name="connsiteY37-404" fmla="*/ 1713434 h 2654282"/>
              <a:gd name="connsiteX38-405" fmla="*/ 3217557 w 3217557"/>
              <a:gd name="connsiteY38-406" fmla="*/ 1382518 h 2654282"/>
              <a:gd name="connsiteX39-407" fmla="*/ 3217557 w 3217557"/>
              <a:gd name="connsiteY39-408" fmla="*/ 330916 h 2654282"/>
              <a:gd name="connsiteX40-409" fmla="*/ 2886641 w 3217557"/>
              <a:gd name="connsiteY40-410" fmla="*/ 0 h 2654282"/>
              <a:gd name="connsiteX0-411" fmla="*/ 1384251 w 3217557"/>
              <a:gd name="connsiteY0-412" fmla="*/ 661544 h 2654282"/>
              <a:gd name="connsiteX1-413" fmla="*/ 1574067 w 3217557"/>
              <a:gd name="connsiteY1-414" fmla="*/ 851360 h 2654282"/>
              <a:gd name="connsiteX2-415" fmla="*/ 1384251 w 3217557"/>
              <a:gd name="connsiteY2-416" fmla="*/ 1041176 h 2654282"/>
              <a:gd name="connsiteX3-417" fmla="*/ 1194435 w 3217557"/>
              <a:gd name="connsiteY3-418" fmla="*/ 851360 h 2654282"/>
              <a:gd name="connsiteX4-419" fmla="*/ 1384251 w 3217557"/>
              <a:gd name="connsiteY4-420" fmla="*/ 661544 h 2654282"/>
              <a:gd name="connsiteX5-421" fmla="*/ 1993421 w 3217557"/>
              <a:gd name="connsiteY5-422" fmla="*/ 661544 h 2654282"/>
              <a:gd name="connsiteX6-423" fmla="*/ 2183237 w 3217557"/>
              <a:gd name="connsiteY6-424" fmla="*/ 851360 h 2654282"/>
              <a:gd name="connsiteX7-425" fmla="*/ 1993421 w 3217557"/>
              <a:gd name="connsiteY7-426" fmla="*/ 1041176 h 2654282"/>
              <a:gd name="connsiteX8-427" fmla="*/ 1803605 w 3217557"/>
              <a:gd name="connsiteY8-428" fmla="*/ 851360 h 2654282"/>
              <a:gd name="connsiteX9-429" fmla="*/ 1993421 w 3217557"/>
              <a:gd name="connsiteY9-430" fmla="*/ 661544 h 2654282"/>
              <a:gd name="connsiteX10-431" fmla="*/ 2602591 w 3217557"/>
              <a:gd name="connsiteY10-432" fmla="*/ 661544 h 2654282"/>
              <a:gd name="connsiteX11-433" fmla="*/ 2792407 w 3217557"/>
              <a:gd name="connsiteY11-434" fmla="*/ 851360 h 2654282"/>
              <a:gd name="connsiteX12-435" fmla="*/ 2602591 w 3217557"/>
              <a:gd name="connsiteY12-436" fmla="*/ 1041176 h 2654282"/>
              <a:gd name="connsiteX13-437" fmla="*/ 2412775 w 3217557"/>
              <a:gd name="connsiteY13-438" fmla="*/ 851360 h 2654282"/>
              <a:gd name="connsiteX14-439" fmla="*/ 2602591 w 3217557"/>
              <a:gd name="connsiteY14-440" fmla="*/ 661544 h 2654282"/>
              <a:gd name="connsiteX15-441" fmla="*/ 677114 w 3217557"/>
              <a:gd name="connsiteY15-442" fmla="*/ 569491 h 2654282"/>
              <a:gd name="connsiteX16-443" fmla="*/ 330916 w 3217557"/>
              <a:gd name="connsiteY16-444" fmla="*/ 569491 h 2654282"/>
              <a:gd name="connsiteX17-445" fmla="*/ 0 w 3217557"/>
              <a:gd name="connsiteY17-446" fmla="*/ 900407 h 2654282"/>
              <a:gd name="connsiteX18-447" fmla="*/ 0 w 3217557"/>
              <a:gd name="connsiteY18-448" fmla="*/ 1952009 h 2654282"/>
              <a:gd name="connsiteX19-449" fmla="*/ 330916 w 3217557"/>
              <a:gd name="connsiteY19-450" fmla="*/ 2282925 h 2654282"/>
              <a:gd name="connsiteX20-451" fmla="*/ 711670 w 3217557"/>
              <a:gd name="connsiteY20-452" fmla="*/ 2282925 h 2654282"/>
              <a:gd name="connsiteX21-453" fmla="*/ 275077 w 3217557"/>
              <a:gd name="connsiteY21-454" fmla="*/ 2654282 h 2654282"/>
              <a:gd name="connsiteX22-455" fmla="*/ 1294529 w 3217557"/>
              <a:gd name="connsiteY22-456" fmla="*/ 2282925 h 2654282"/>
              <a:gd name="connsiteX23-457" fmla="*/ 2117356 w 3217557"/>
              <a:gd name="connsiteY23-458" fmla="*/ 2282925 h 2654282"/>
              <a:gd name="connsiteX24-459" fmla="*/ 2418395 w 3217557"/>
              <a:gd name="connsiteY24-460" fmla="*/ 2087951 h 2654282"/>
              <a:gd name="connsiteX25-461" fmla="*/ 1830857 w 3217557"/>
              <a:gd name="connsiteY25-462" fmla="*/ 1799347 h 2654282"/>
              <a:gd name="connsiteX26-463" fmla="*/ 1008030 w 3217557"/>
              <a:gd name="connsiteY26-464" fmla="*/ 1799347 h 2654282"/>
              <a:gd name="connsiteX27-465" fmla="*/ 677114 w 3217557"/>
              <a:gd name="connsiteY27-466" fmla="*/ 1468431 h 2654282"/>
              <a:gd name="connsiteX28-467" fmla="*/ 677114 w 3217557"/>
              <a:gd name="connsiteY28-468" fmla="*/ 569491 h 2654282"/>
              <a:gd name="connsiteX29-469" fmla="*/ 2886641 w 3217557"/>
              <a:gd name="connsiteY29-470" fmla="*/ 0 h 2654282"/>
              <a:gd name="connsiteX30-471" fmla="*/ 1100201 w 3217557"/>
              <a:gd name="connsiteY30-472" fmla="*/ 0 h 2654282"/>
              <a:gd name="connsiteX31-473" fmla="*/ 769285 w 3217557"/>
              <a:gd name="connsiteY31-474" fmla="*/ 330916 h 2654282"/>
              <a:gd name="connsiteX32-475" fmla="*/ 769285 w 3217557"/>
              <a:gd name="connsiteY32-476" fmla="*/ 1382518 h 2654282"/>
              <a:gd name="connsiteX33-477" fmla="*/ 1100201 w 3217557"/>
              <a:gd name="connsiteY33-478" fmla="*/ 1713434 h 2654282"/>
              <a:gd name="connsiteX34-479" fmla="*/ 1923028 w 3217557"/>
              <a:gd name="connsiteY34-480" fmla="*/ 1713434 h 2654282"/>
              <a:gd name="connsiteX35-481" fmla="*/ 3078958 w 3217557"/>
              <a:gd name="connsiteY35-482" fmla="*/ 2077967 h 2654282"/>
              <a:gd name="connsiteX36-483" fmla="*/ 2505887 w 3217557"/>
              <a:gd name="connsiteY36-484" fmla="*/ 1713434 h 2654282"/>
              <a:gd name="connsiteX37-485" fmla="*/ 2886641 w 3217557"/>
              <a:gd name="connsiteY37-486" fmla="*/ 1713434 h 2654282"/>
              <a:gd name="connsiteX38-487" fmla="*/ 3217557 w 3217557"/>
              <a:gd name="connsiteY38-488" fmla="*/ 1382518 h 2654282"/>
              <a:gd name="connsiteX39-489" fmla="*/ 3217557 w 3217557"/>
              <a:gd name="connsiteY39-490" fmla="*/ 330916 h 2654282"/>
              <a:gd name="connsiteX40-491" fmla="*/ 2886641 w 3217557"/>
              <a:gd name="connsiteY40-492" fmla="*/ 0 h 2654282"/>
              <a:gd name="connsiteX0-493" fmla="*/ 1384251 w 3217557"/>
              <a:gd name="connsiteY0-494" fmla="*/ 661544 h 2654282"/>
              <a:gd name="connsiteX1-495" fmla="*/ 1574067 w 3217557"/>
              <a:gd name="connsiteY1-496" fmla="*/ 851360 h 2654282"/>
              <a:gd name="connsiteX2-497" fmla="*/ 1384251 w 3217557"/>
              <a:gd name="connsiteY2-498" fmla="*/ 1041176 h 2654282"/>
              <a:gd name="connsiteX3-499" fmla="*/ 1194435 w 3217557"/>
              <a:gd name="connsiteY3-500" fmla="*/ 851360 h 2654282"/>
              <a:gd name="connsiteX4-501" fmla="*/ 1384251 w 3217557"/>
              <a:gd name="connsiteY4-502" fmla="*/ 661544 h 2654282"/>
              <a:gd name="connsiteX5-503" fmla="*/ 1993421 w 3217557"/>
              <a:gd name="connsiteY5-504" fmla="*/ 661544 h 2654282"/>
              <a:gd name="connsiteX6-505" fmla="*/ 2183237 w 3217557"/>
              <a:gd name="connsiteY6-506" fmla="*/ 851360 h 2654282"/>
              <a:gd name="connsiteX7-507" fmla="*/ 1993421 w 3217557"/>
              <a:gd name="connsiteY7-508" fmla="*/ 1041176 h 2654282"/>
              <a:gd name="connsiteX8-509" fmla="*/ 1803605 w 3217557"/>
              <a:gd name="connsiteY8-510" fmla="*/ 851360 h 2654282"/>
              <a:gd name="connsiteX9-511" fmla="*/ 1993421 w 3217557"/>
              <a:gd name="connsiteY9-512" fmla="*/ 661544 h 2654282"/>
              <a:gd name="connsiteX10-513" fmla="*/ 2602591 w 3217557"/>
              <a:gd name="connsiteY10-514" fmla="*/ 661544 h 2654282"/>
              <a:gd name="connsiteX11-515" fmla="*/ 2792407 w 3217557"/>
              <a:gd name="connsiteY11-516" fmla="*/ 851360 h 2654282"/>
              <a:gd name="connsiteX12-517" fmla="*/ 2602591 w 3217557"/>
              <a:gd name="connsiteY12-518" fmla="*/ 1041176 h 2654282"/>
              <a:gd name="connsiteX13-519" fmla="*/ 2412775 w 3217557"/>
              <a:gd name="connsiteY13-520" fmla="*/ 851360 h 2654282"/>
              <a:gd name="connsiteX14-521" fmla="*/ 2602591 w 3217557"/>
              <a:gd name="connsiteY14-522" fmla="*/ 661544 h 2654282"/>
              <a:gd name="connsiteX15-523" fmla="*/ 677114 w 3217557"/>
              <a:gd name="connsiteY15-524" fmla="*/ 569491 h 2654282"/>
              <a:gd name="connsiteX16-525" fmla="*/ 330916 w 3217557"/>
              <a:gd name="connsiteY16-526" fmla="*/ 569491 h 2654282"/>
              <a:gd name="connsiteX17-527" fmla="*/ 0 w 3217557"/>
              <a:gd name="connsiteY17-528" fmla="*/ 900407 h 2654282"/>
              <a:gd name="connsiteX18-529" fmla="*/ 0 w 3217557"/>
              <a:gd name="connsiteY18-530" fmla="*/ 1952009 h 2654282"/>
              <a:gd name="connsiteX19-531" fmla="*/ 330916 w 3217557"/>
              <a:gd name="connsiteY19-532" fmla="*/ 2282925 h 2654282"/>
              <a:gd name="connsiteX20-533" fmla="*/ 711670 w 3217557"/>
              <a:gd name="connsiteY20-534" fmla="*/ 2282925 h 2654282"/>
              <a:gd name="connsiteX21-535" fmla="*/ 275077 w 3217557"/>
              <a:gd name="connsiteY21-536" fmla="*/ 2654282 h 2654282"/>
              <a:gd name="connsiteX22-537" fmla="*/ 1294529 w 3217557"/>
              <a:gd name="connsiteY22-538" fmla="*/ 2282925 h 2654282"/>
              <a:gd name="connsiteX23-539" fmla="*/ 2117356 w 3217557"/>
              <a:gd name="connsiteY23-540" fmla="*/ 2282925 h 2654282"/>
              <a:gd name="connsiteX24-541" fmla="*/ 2418395 w 3217557"/>
              <a:gd name="connsiteY24-542" fmla="*/ 2087951 h 2654282"/>
              <a:gd name="connsiteX25-543" fmla="*/ 1830857 w 3217557"/>
              <a:gd name="connsiteY25-544" fmla="*/ 1799347 h 2654282"/>
              <a:gd name="connsiteX26-545" fmla="*/ 1008030 w 3217557"/>
              <a:gd name="connsiteY26-546" fmla="*/ 1799347 h 2654282"/>
              <a:gd name="connsiteX27-547" fmla="*/ 677114 w 3217557"/>
              <a:gd name="connsiteY27-548" fmla="*/ 1468431 h 2654282"/>
              <a:gd name="connsiteX28-549" fmla="*/ 677114 w 3217557"/>
              <a:gd name="connsiteY28-550" fmla="*/ 569491 h 2654282"/>
              <a:gd name="connsiteX29-551" fmla="*/ 2886641 w 3217557"/>
              <a:gd name="connsiteY29-552" fmla="*/ 0 h 2654282"/>
              <a:gd name="connsiteX30-553" fmla="*/ 1100201 w 3217557"/>
              <a:gd name="connsiteY30-554" fmla="*/ 0 h 2654282"/>
              <a:gd name="connsiteX31-555" fmla="*/ 769285 w 3217557"/>
              <a:gd name="connsiteY31-556" fmla="*/ 330916 h 2654282"/>
              <a:gd name="connsiteX32-557" fmla="*/ 769285 w 3217557"/>
              <a:gd name="connsiteY32-558" fmla="*/ 1382518 h 2654282"/>
              <a:gd name="connsiteX33-559" fmla="*/ 1100201 w 3217557"/>
              <a:gd name="connsiteY33-560" fmla="*/ 1713434 h 2654282"/>
              <a:gd name="connsiteX34-561" fmla="*/ 1923028 w 3217557"/>
              <a:gd name="connsiteY34-562" fmla="*/ 1713434 h 2654282"/>
              <a:gd name="connsiteX35-563" fmla="*/ 3078958 w 3217557"/>
              <a:gd name="connsiteY35-564" fmla="*/ 2077967 h 2654282"/>
              <a:gd name="connsiteX36-565" fmla="*/ 2505887 w 3217557"/>
              <a:gd name="connsiteY36-566" fmla="*/ 1713434 h 2654282"/>
              <a:gd name="connsiteX37-567" fmla="*/ 2886641 w 3217557"/>
              <a:gd name="connsiteY37-568" fmla="*/ 1713434 h 2654282"/>
              <a:gd name="connsiteX38-569" fmla="*/ 3217557 w 3217557"/>
              <a:gd name="connsiteY38-570" fmla="*/ 1382518 h 2654282"/>
              <a:gd name="connsiteX39-571" fmla="*/ 3217557 w 3217557"/>
              <a:gd name="connsiteY39-572" fmla="*/ 330916 h 2654282"/>
              <a:gd name="connsiteX40-573" fmla="*/ 2886641 w 3217557"/>
              <a:gd name="connsiteY40-574" fmla="*/ 0 h 2654282"/>
              <a:gd name="connsiteX0-575" fmla="*/ 1384251 w 3217557"/>
              <a:gd name="connsiteY0-576" fmla="*/ 661544 h 2654282"/>
              <a:gd name="connsiteX1-577" fmla="*/ 1574067 w 3217557"/>
              <a:gd name="connsiteY1-578" fmla="*/ 851360 h 2654282"/>
              <a:gd name="connsiteX2-579" fmla="*/ 1384251 w 3217557"/>
              <a:gd name="connsiteY2-580" fmla="*/ 1041176 h 2654282"/>
              <a:gd name="connsiteX3-581" fmla="*/ 1194435 w 3217557"/>
              <a:gd name="connsiteY3-582" fmla="*/ 851360 h 2654282"/>
              <a:gd name="connsiteX4-583" fmla="*/ 1384251 w 3217557"/>
              <a:gd name="connsiteY4-584" fmla="*/ 661544 h 2654282"/>
              <a:gd name="connsiteX5-585" fmla="*/ 1993421 w 3217557"/>
              <a:gd name="connsiteY5-586" fmla="*/ 661544 h 2654282"/>
              <a:gd name="connsiteX6-587" fmla="*/ 2183237 w 3217557"/>
              <a:gd name="connsiteY6-588" fmla="*/ 851360 h 2654282"/>
              <a:gd name="connsiteX7-589" fmla="*/ 1993421 w 3217557"/>
              <a:gd name="connsiteY7-590" fmla="*/ 1041176 h 2654282"/>
              <a:gd name="connsiteX8-591" fmla="*/ 1803605 w 3217557"/>
              <a:gd name="connsiteY8-592" fmla="*/ 851360 h 2654282"/>
              <a:gd name="connsiteX9-593" fmla="*/ 1993421 w 3217557"/>
              <a:gd name="connsiteY9-594" fmla="*/ 661544 h 2654282"/>
              <a:gd name="connsiteX10-595" fmla="*/ 2602591 w 3217557"/>
              <a:gd name="connsiteY10-596" fmla="*/ 661544 h 2654282"/>
              <a:gd name="connsiteX11-597" fmla="*/ 2792407 w 3217557"/>
              <a:gd name="connsiteY11-598" fmla="*/ 851360 h 2654282"/>
              <a:gd name="connsiteX12-599" fmla="*/ 2602591 w 3217557"/>
              <a:gd name="connsiteY12-600" fmla="*/ 1041176 h 2654282"/>
              <a:gd name="connsiteX13-601" fmla="*/ 2412775 w 3217557"/>
              <a:gd name="connsiteY13-602" fmla="*/ 851360 h 2654282"/>
              <a:gd name="connsiteX14-603" fmla="*/ 2602591 w 3217557"/>
              <a:gd name="connsiteY14-604" fmla="*/ 661544 h 2654282"/>
              <a:gd name="connsiteX15-605" fmla="*/ 677114 w 3217557"/>
              <a:gd name="connsiteY15-606" fmla="*/ 569491 h 2654282"/>
              <a:gd name="connsiteX16-607" fmla="*/ 330916 w 3217557"/>
              <a:gd name="connsiteY16-608" fmla="*/ 569491 h 2654282"/>
              <a:gd name="connsiteX17-609" fmla="*/ 0 w 3217557"/>
              <a:gd name="connsiteY17-610" fmla="*/ 900407 h 2654282"/>
              <a:gd name="connsiteX18-611" fmla="*/ 0 w 3217557"/>
              <a:gd name="connsiteY18-612" fmla="*/ 1952009 h 2654282"/>
              <a:gd name="connsiteX19-613" fmla="*/ 330916 w 3217557"/>
              <a:gd name="connsiteY19-614" fmla="*/ 2282925 h 2654282"/>
              <a:gd name="connsiteX20-615" fmla="*/ 711670 w 3217557"/>
              <a:gd name="connsiteY20-616" fmla="*/ 2282925 h 2654282"/>
              <a:gd name="connsiteX21-617" fmla="*/ 275077 w 3217557"/>
              <a:gd name="connsiteY21-618" fmla="*/ 2654282 h 2654282"/>
              <a:gd name="connsiteX22-619" fmla="*/ 1294529 w 3217557"/>
              <a:gd name="connsiteY22-620" fmla="*/ 2282925 h 2654282"/>
              <a:gd name="connsiteX23-621" fmla="*/ 2117356 w 3217557"/>
              <a:gd name="connsiteY23-622" fmla="*/ 2282925 h 2654282"/>
              <a:gd name="connsiteX24-623" fmla="*/ 2418395 w 3217557"/>
              <a:gd name="connsiteY24-624" fmla="*/ 2087951 h 2654282"/>
              <a:gd name="connsiteX25-625" fmla="*/ 1830857 w 3217557"/>
              <a:gd name="connsiteY25-626" fmla="*/ 1799347 h 2654282"/>
              <a:gd name="connsiteX26-627" fmla="*/ 1008030 w 3217557"/>
              <a:gd name="connsiteY26-628" fmla="*/ 1799347 h 2654282"/>
              <a:gd name="connsiteX27-629" fmla="*/ 677114 w 3217557"/>
              <a:gd name="connsiteY27-630" fmla="*/ 1468431 h 2654282"/>
              <a:gd name="connsiteX28-631" fmla="*/ 677114 w 3217557"/>
              <a:gd name="connsiteY28-632" fmla="*/ 569491 h 2654282"/>
              <a:gd name="connsiteX29-633" fmla="*/ 2886641 w 3217557"/>
              <a:gd name="connsiteY29-634" fmla="*/ 0 h 2654282"/>
              <a:gd name="connsiteX30-635" fmla="*/ 1100201 w 3217557"/>
              <a:gd name="connsiteY30-636" fmla="*/ 0 h 2654282"/>
              <a:gd name="connsiteX31-637" fmla="*/ 769285 w 3217557"/>
              <a:gd name="connsiteY31-638" fmla="*/ 330916 h 2654282"/>
              <a:gd name="connsiteX32-639" fmla="*/ 769285 w 3217557"/>
              <a:gd name="connsiteY32-640" fmla="*/ 1382518 h 2654282"/>
              <a:gd name="connsiteX33-641" fmla="*/ 1100201 w 3217557"/>
              <a:gd name="connsiteY33-642" fmla="*/ 1713434 h 2654282"/>
              <a:gd name="connsiteX34-643" fmla="*/ 1923028 w 3217557"/>
              <a:gd name="connsiteY34-644" fmla="*/ 1713434 h 2654282"/>
              <a:gd name="connsiteX35-645" fmla="*/ 3078958 w 3217557"/>
              <a:gd name="connsiteY35-646" fmla="*/ 2077967 h 2654282"/>
              <a:gd name="connsiteX36-647" fmla="*/ 2505887 w 3217557"/>
              <a:gd name="connsiteY36-648" fmla="*/ 1713434 h 2654282"/>
              <a:gd name="connsiteX37-649" fmla="*/ 2886641 w 3217557"/>
              <a:gd name="connsiteY37-650" fmla="*/ 1713434 h 2654282"/>
              <a:gd name="connsiteX38-651" fmla="*/ 3217557 w 3217557"/>
              <a:gd name="connsiteY38-652" fmla="*/ 1382518 h 2654282"/>
              <a:gd name="connsiteX39-653" fmla="*/ 3217557 w 3217557"/>
              <a:gd name="connsiteY39-654" fmla="*/ 330916 h 2654282"/>
              <a:gd name="connsiteX40-655" fmla="*/ 2886641 w 3217557"/>
              <a:gd name="connsiteY40-656" fmla="*/ 0 h 2654282"/>
              <a:gd name="connsiteX0-657" fmla="*/ 1384251 w 3217557"/>
              <a:gd name="connsiteY0-658" fmla="*/ 661544 h 2654282"/>
              <a:gd name="connsiteX1-659" fmla="*/ 1574067 w 3217557"/>
              <a:gd name="connsiteY1-660" fmla="*/ 851360 h 2654282"/>
              <a:gd name="connsiteX2-661" fmla="*/ 1384251 w 3217557"/>
              <a:gd name="connsiteY2-662" fmla="*/ 1041176 h 2654282"/>
              <a:gd name="connsiteX3-663" fmla="*/ 1194435 w 3217557"/>
              <a:gd name="connsiteY3-664" fmla="*/ 851360 h 2654282"/>
              <a:gd name="connsiteX4-665" fmla="*/ 1384251 w 3217557"/>
              <a:gd name="connsiteY4-666" fmla="*/ 661544 h 2654282"/>
              <a:gd name="connsiteX5-667" fmla="*/ 1993421 w 3217557"/>
              <a:gd name="connsiteY5-668" fmla="*/ 661544 h 2654282"/>
              <a:gd name="connsiteX6-669" fmla="*/ 2183237 w 3217557"/>
              <a:gd name="connsiteY6-670" fmla="*/ 851360 h 2654282"/>
              <a:gd name="connsiteX7-671" fmla="*/ 1993421 w 3217557"/>
              <a:gd name="connsiteY7-672" fmla="*/ 1041176 h 2654282"/>
              <a:gd name="connsiteX8-673" fmla="*/ 1803605 w 3217557"/>
              <a:gd name="connsiteY8-674" fmla="*/ 851360 h 2654282"/>
              <a:gd name="connsiteX9-675" fmla="*/ 1993421 w 3217557"/>
              <a:gd name="connsiteY9-676" fmla="*/ 661544 h 2654282"/>
              <a:gd name="connsiteX10-677" fmla="*/ 2602591 w 3217557"/>
              <a:gd name="connsiteY10-678" fmla="*/ 661544 h 2654282"/>
              <a:gd name="connsiteX11-679" fmla="*/ 2792407 w 3217557"/>
              <a:gd name="connsiteY11-680" fmla="*/ 851360 h 2654282"/>
              <a:gd name="connsiteX12-681" fmla="*/ 2602591 w 3217557"/>
              <a:gd name="connsiteY12-682" fmla="*/ 1041176 h 2654282"/>
              <a:gd name="connsiteX13-683" fmla="*/ 2412775 w 3217557"/>
              <a:gd name="connsiteY13-684" fmla="*/ 851360 h 2654282"/>
              <a:gd name="connsiteX14-685" fmla="*/ 2602591 w 3217557"/>
              <a:gd name="connsiteY14-686" fmla="*/ 661544 h 2654282"/>
              <a:gd name="connsiteX15-687" fmla="*/ 677114 w 3217557"/>
              <a:gd name="connsiteY15-688" fmla="*/ 569491 h 2654282"/>
              <a:gd name="connsiteX16-689" fmla="*/ 330916 w 3217557"/>
              <a:gd name="connsiteY16-690" fmla="*/ 569491 h 2654282"/>
              <a:gd name="connsiteX17-691" fmla="*/ 0 w 3217557"/>
              <a:gd name="connsiteY17-692" fmla="*/ 900407 h 2654282"/>
              <a:gd name="connsiteX18-693" fmla="*/ 0 w 3217557"/>
              <a:gd name="connsiteY18-694" fmla="*/ 1952009 h 2654282"/>
              <a:gd name="connsiteX19-695" fmla="*/ 330916 w 3217557"/>
              <a:gd name="connsiteY19-696" fmla="*/ 2282925 h 2654282"/>
              <a:gd name="connsiteX20-697" fmla="*/ 711670 w 3217557"/>
              <a:gd name="connsiteY20-698" fmla="*/ 2282925 h 2654282"/>
              <a:gd name="connsiteX21-699" fmla="*/ 275077 w 3217557"/>
              <a:gd name="connsiteY21-700" fmla="*/ 2654282 h 2654282"/>
              <a:gd name="connsiteX22-701" fmla="*/ 1294529 w 3217557"/>
              <a:gd name="connsiteY22-702" fmla="*/ 2282925 h 2654282"/>
              <a:gd name="connsiteX23-703" fmla="*/ 2117356 w 3217557"/>
              <a:gd name="connsiteY23-704" fmla="*/ 2282925 h 2654282"/>
              <a:gd name="connsiteX24-705" fmla="*/ 2418395 w 3217557"/>
              <a:gd name="connsiteY24-706" fmla="*/ 2087951 h 2654282"/>
              <a:gd name="connsiteX25-707" fmla="*/ 1830857 w 3217557"/>
              <a:gd name="connsiteY25-708" fmla="*/ 1799347 h 2654282"/>
              <a:gd name="connsiteX26-709" fmla="*/ 1008030 w 3217557"/>
              <a:gd name="connsiteY26-710" fmla="*/ 1799347 h 2654282"/>
              <a:gd name="connsiteX27-711" fmla="*/ 677114 w 3217557"/>
              <a:gd name="connsiteY27-712" fmla="*/ 1468431 h 2654282"/>
              <a:gd name="connsiteX28-713" fmla="*/ 677114 w 3217557"/>
              <a:gd name="connsiteY28-714" fmla="*/ 569491 h 2654282"/>
              <a:gd name="connsiteX29-715" fmla="*/ 2886641 w 3217557"/>
              <a:gd name="connsiteY29-716" fmla="*/ 0 h 2654282"/>
              <a:gd name="connsiteX30-717" fmla="*/ 1100201 w 3217557"/>
              <a:gd name="connsiteY30-718" fmla="*/ 0 h 2654282"/>
              <a:gd name="connsiteX31-719" fmla="*/ 769285 w 3217557"/>
              <a:gd name="connsiteY31-720" fmla="*/ 330916 h 2654282"/>
              <a:gd name="connsiteX32-721" fmla="*/ 769285 w 3217557"/>
              <a:gd name="connsiteY32-722" fmla="*/ 1382518 h 2654282"/>
              <a:gd name="connsiteX33-723" fmla="*/ 1100201 w 3217557"/>
              <a:gd name="connsiteY33-724" fmla="*/ 1713434 h 2654282"/>
              <a:gd name="connsiteX34-725" fmla="*/ 1923028 w 3217557"/>
              <a:gd name="connsiteY34-726" fmla="*/ 1713434 h 2654282"/>
              <a:gd name="connsiteX35-727" fmla="*/ 3078958 w 3217557"/>
              <a:gd name="connsiteY35-728" fmla="*/ 2077967 h 2654282"/>
              <a:gd name="connsiteX36-729" fmla="*/ 2505887 w 3217557"/>
              <a:gd name="connsiteY36-730" fmla="*/ 1713434 h 2654282"/>
              <a:gd name="connsiteX37-731" fmla="*/ 2886641 w 3217557"/>
              <a:gd name="connsiteY37-732" fmla="*/ 1713434 h 2654282"/>
              <a:gd name="connsiteX38-733" fmla="*/ 3217557 w 3217557"/>
              <a:gd name="connsiteY38-734" fmla="*/ 1382518 h 2654282"/>
              <a:gd name="connsiteX39-735" fmla="*/ 3217557 w 3217557"/>
              <a:gd name="connsiteY39-736" fmla="*/ 330916 h 2654282"/>
              <a:gd name="connsiteX40-737" fmla="*/ 2886641 w 3217557"/>
              <a:gd name="connsiteY40-738" fmla="*/ 0 h 265428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3" name="Teardrop 1"/>
          <p:cNvSpPr/>
          <p:nvPr/>
        </p:nvSpPr>
        <p:spPr>
          <a:xfrm rot="18805991">
            <a:off x="10126692" y="1539348"/>
            <a:ext cx="551843" cy="546086"/>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94" name="Rectangle 130"/>
          <p:cNvSpPr/>
          <p:nvPr/>
        </p:nvSpPr>
        <p:spPr>
          <a:xfrm>
            <a:off x="10932820" y="1539414"/>
            <a:ext cx="544577" cy="547049"/>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5" name="Right Triangle 17"/>
          <p:cNvSpPr>
            <a:spLocks noChangeAspect="1"/>
          </p:cNvSpPr>
          <p:nvPr/>
        </p:nvSpPr>
        <p:spPr>
          <a:xfrm>
            <a:off x="9363473" y="4578026"/>
            <a:ext cx="478148" cy="569324"/>
          </a:xfrm>
          <a:custGeom>
            <a:avLst/>
            <a:gdLst/>
            <a:ahLst/>
            <a:cxnLst/>
            <a:rect l="l" t="t" r="r" b="b"/>
            <a:pathLst>
              <a:path w="2721114" h="3240000">
                <a:moveTo>
                  <a:pt x="1999321" y="2603448"/>
                </a:moveTo>
                <a:lnTo>
                  <a:pt x="1999321" y="2772810"/>
                </a:lnTo>
                <a:lnTo>
                  <a:pt x="2528507" y="2772810"/>
                </a:lnTo>
                <a:lnTo>
                  <a:pt x="2528507" y="2603448"/>
                </a:lnTo>
                <a:close/>
                <a:moveTo>
                  <a:pt x="2263914" y="2230929"/>
                </a:moveTo>
                <a:cubicBezTo>
                  <a:pt x="2516419" y="2230929"/>
                  <a:pt x="2721114" y="2435624"/>
                  <a:pt x="2721114" y="2688129"/>
                </a:cubicBezTo>
                <a:cubicBezTo>
                  <a:pt x="2721114" y="2940634"/>
                  <a:pt x="2516419" y="3145329"/>
                  <a:pt x="2263914" y="3145329"/>
                </a:cubicBezTo>
                <a:cubicBezTo>
                  <a:pt x="2011409" y="3145329"/>
                  <a:pt x="1806714" y="2940634"/>
                  <a:pt x="1806714" y="2688129"/>
                </a:cubicBezTo>
                <a:cubicBezTo>
                  <a:pt x="1806714" y="2435624"/>
                  <a:pt x="2011409" y="2230929"/>
                  <a:pt x="2263914" y="2230929"/>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96" name="Right Triangle 17"/>
          <p:cNvSpPr>
            <a:spLocks noChangeAspect="1"/>
          </p:cNvSpPr>
          <p:nvPr/>
        </p:nvSpPr>
        <p:spPr>
          <a:xfrm>
            <a:off x="8488431" y="4578026"/>
            <a:ext cx="478148" cy="569324"/>
          </a:xfrm>
          <a:custGeom>
            <a:avLst/>
            <a:gdLst/>
            <a:ahLst/>
            <a:cxnLst/>
            <a:rect l="l" t="t" r="r" b="b"/>
            <a:pathLst>
              <a:path w="2721114" h="3240000">
                <a:moveTo>
                  <a:pt x="2179233" y="2431577"/>
                </a:moveTo>
                <a:lnTo>
                  <a:pt x="2179233" y="2611489"/>
                </a:lnTo>
                <a:lnTo>
                  <a:pt x="1999321" y="2611489"/>
                </a:lnTo>
                <a:lnTo>
                  <a:pt x="1999321" y="2780851"/>
                </a:lnTo>
                <a:lnTo>
                  <a:pt x="2179233" y="2780851"/>
                </a:lnTo>
                <a:lnTo>
                  <a:pt x="2179233" y="2960763"/>
                </a:lnTo>
                <a:lnTo>
                  <a:pt x="2348595" y="2960763"/>
                </a:lnTo>
                <a:lnTo>
                  <a:pt x="2348595" y="2780851"/>
                </a:lnTo>
                <a:lnTo>
                  <a:pt x="2528507" y="2780851"/>
                </a:lnTo>
                <a:lnTo>
                  <a:pt x="2528507" y="2611489"/>
                </a:lnTo>
                <a:lnTo>
                  <a:pt x="2348595" y="2611489"/>
                </a:lnTo>
                <a:lnTo>
                  <a:pt x="2348595" y="24315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97" name="Right Triangle 17"/>
          <p:cNvSpPr>
            <a:spLocks noChangeAspect="1"/>
          </p:cNvSpPr>
          <p:nvPr/>
        </p:nvSpPr>
        <p:spPr>
          <a:xfrm>
            <a:off x="10238515" y="4578026"/>
            <a:ext cx="478148" cy="569324"/>
          </a:xfrm>
          <a:custGeom>
            <a:avLst/>
            <a:gdLst/>
            <a:ahLst/>
            <a:cxnLst/>
            <a:rect l="l" t="t" r="r" b="b"/>
            <a:pathLst>
              <a:path w="2721114" h="3240000">
                <a:moveTo>
                  <a:pt x="2136698" y="2449196"/>
                </a:moveTo>
                <a:lnTo>
                  <a:pt x="2016940" y="2568954"/>
                </a:lnTo>
                <a:lnTo>
                  <a:pt x="2144156" y="2696170"/>
                </a:lnTo>
                <a:lnTo>
                  <a:pt x="2016940" y="2823386"/>
                </a:lnTo>
                <a:lnTo>
                  <a:pt x="2136698" y="2943144"/>
                </a:lnTo>
                <a:lnTo>
                  <a:pt x="2263914" y="2815928"/>
                </a:lnTo>
                <a:lnTo>
                  <a:pt x="2391130" y="2943144"/>
                </a:lnTo>
                <a:lnTo>
                  <a:pt x="2510888" y="2823386"/>
                </a:lnTo>
                <a:lnTo>
                  <a:pt x="2383672" y="2696170"/>
                </a:lnTo>
                <a:lnTo>
                  <a:pt x="2510888" y="2568954"/>
                </a:lnTo>
                <a:lnTo>
                  <a:pt x="2391130" y="2449196"/>
                </a:lnTo>
                <a:lnTo>
                  <a:pt x="2263914" y="2576412"/>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98" name="Oval 44"/>
          <p:cNvSpPr>
            <a:spLocks noChangeAspect="1"/>
          </p:cNvSpPr>
          <p:nvPr/>
        </p:nvSpPr>
        <p:spPr>
          <a:xfrm>
            <a:off x="11113556" y="4578026"/>
            <a:ext cx="478148" cy="569324"/>
          </a:xfrm>
          <a:custGeom>
            <a:avLst/>
            <a:gdLst/>
            <a:ahLst/>
            <a:cxnLst/>
            <a:rect l="l" t="t" r="r" b="b"/>
            <a:pathLst>
              <a:path w="2721114" h="3240000">
                <a:moveTo>
                  <a:pt x="2519839" y="2469622"/>
                </a:moveTo>
                <a:lnTo>
                  <a:pt x="2201779" y="2787682"/>
                </a:lnTo>
                <a:lnTo>
                  <a:pt x="2003023" y="2588926"/>
                </a:lnTo>
                <a:lnTo>
                  <a:pt x="1901669" y="2690281"/>
                </a:lnTo>
                <a:lnTo>
                  <a:pt x="2203868" y="2992480"/>
                </a:lnTo>
                <a:lnTo>
                  <a:pt x="2305222" y="2891125"/>
                </a:lnTo>
                <a:lnTo>
                  <a:pt x="2303133" y="2889037"/>
                </a:lnTo>
                <a:lnTo>
                  <a:pt x="2621194" y="25709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B</a:t>
            </a:r>
            <a:endParaRPr lang="en-US" dirty="0"/>
          </a:p>
        </p:txBody>
      </p:sp>
      <p:sp>
        <p:nvSpPr>
          <p:cNvPr id="54" name="Freeform 47"/>
          <p:cNvSpPr>
            <a:spLocks noChangeAspect="1"/>
          </p:cNvSpPr>
          <p:nvPr/>
        </p:nvSpPr>
        <p:spPr>
          <a:xfrm>
            <a:off x="4430860" y="1410562"/>
            <a:ext cx="530134" cy="529812"/>
          </a:xfrm>
          <a:custGeom>
            <a:avLst/>
            <a:gdLst>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5619 w 1901727"/>
              <a:gd name="connsiteY10" fmla="*/ 633909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1" fmla="*/ 790984 w 1901727"/>
              <a:gd name="connsiteY0-2" fmla="*/ 0 h 1985875"/>
              <a:gd name="connsiteX1-3" fmla="*/ 790984 w 1901727"/>
              <a:gd name="connsiteY1-4" fmla="*/ 0 h 1985875"/>
              <a:gd name="connsiteX2-5" fmla="*/ 1026596 w 1901727"/>
              <a:gd name="connsiteY2-6" fmla="*/ 5610 h 1985875"/>
              <a:gd name="connsiteX3-7" fmla="*/ 1020986 w 1901727"/>
              <a:gd name="connsiteY3-8" fmla="*/ 493664 h 1985875"/>
              <a:gd name="connsiteX4-9" fmla="*/ 1172451 w 1901727"/>
              <a:gd name="connsiteY4-10" fmla="*/ 605860 h 1985875"/>
              <a:gd name="connsiteX5-11" fmla="*/ 1357575 w 1901727"/>
              <a:gd name="connsiteY5-12" fmla="*/ 403907 h 1985875"/>
              <a:gd name="connsiteX6-13" fmla="*/ 1901727 w 1901727"/>
              <a:gd name="connsiteY6-14" fmla="*/ 1924167 h 1985875"/>
              <a:gd name="connsiteX7-15" fmla="*/ 992937 w 1901727"/>
              <a:gd name="connsiteY7-16" fmla="*/ 1480991 h 1985875"/>
              <a:gd name="connsiteX8-17" fmla="*/ 1054645 w 1901727"/>
              <a:gd name="connsiteY8-18" fmla="*/ 1121963 h 1985875"/>
              <a:gd name="connsiteX9-19" fmla="*/ 1088304 w 1901727"/>
              <a:gd name="connsiteY9-20" fmla="*/ 757325 h 1985875"/>
              <a:gd name="connsiteX10-21" fmla="*/ 920009 w 1901727"/>
              <a:gd name="connsiteY10-22" fmla="*/ 611470 h 1985875"/>
              <a:gd name="connsiteX11-23" fmla="*/ 729276 w 1901727"/>
              <a:gd name="connsiteY11-24" fmla="*/ 751715 h 1985875"/>
              <a:gd name="connsiteX12-25" fmla="*/ 740495 w 1901727"/>
              <a:gd name="connsiteY12-26" fmla="*/ 1161232 h 1985875"/>
              <a:gd name="connsiteX13-27" fmla="*/ 785374 w 1901727"/>
              <a:gd name="connsiteY13-28" fmla="*/ 1509040 h 1985875"/>
              <a:gd name="connsiteX14-29" fmla="*/ 0 w 1901727"/>
              <a:gd name="connsiteY14-30" fmla="*/ 1985875 h 1985875"/>
              <a:gd name="connsiteX15-31" fmla="*/ 437565 w 1901727"/>
              <a:gd name="connsiteY15-32" fmla="*/ 387077 h 1985875"/>
              <a:gd name="connsiteX16-33" fmla="*/ 650738 w 1901727"/>
              <a:gd name="connsiteY16-34" fmla="*/ 611470 h 1985875"/>
              <a:gd name="connsiteX17-35" fmla="*/ 813423 w 1901727"/>
              <a:gd name="connsiteY17-36" fmla="*/ 499274 h 1985875"/>
              <a:gd name="connsiteX18-37" fmla="*/ 790984 w 1901727"/>
              <a:gd name="connsiteY18-38" fmla="*/ 0 h 1985875"/>
              <a:gd name="connsiteX0-39" fmla="*/ 790984 w 1901727"/>
              <a:gd name="connsiteY0-40" fmla="*/ 0 h 1985875"/>
              <a:gd name="connsiteX1-41" fmla="*/ 790984 w 1901727"/>
              <a:gd name="connsiteY1-42" fmla="*/ 0 h 1985875"/>
              <a:gd name="connsiteX2-43" fmla="*/ 1026596 w 1901727"/>
              <a:gd name="connsiteY2-44" fmla="*/ 5610 h 1985875"/>
              <a:gd name="connsiteX3-45" fmla="*/ 1020986 w 1901727"/>
              <a:gd name="connsiteY3-46" fmla="*/ 493664 h 1985875"/>
              <a:gd name="connsiteX4-47" fmla="*/ 1172451 w 1901727"/>
              <a:gd name="connsiteY4-48" fmla="*/ 605860 h 1985875"/>
              <a:gd name="connsiteX5-49" fmla="*/ 1357575 w 1901727"/>
              <a:gd name="connsiteY5-50" fmla="*/ 403907 h 1985875"/>
              <a:gd name="connsiteX6-51" fmla="*/ 1901727 w 1901727"/>
              <a:gd name="connsiteY6-52" fmla="*/ 1924167 h 1985875"/>
              <a:gd name="connsiteX7-53" fmla="*/ 992937 w 1901727"/>
              <a:gd name="connsiteY7-54" fmla="*/ 1480991 h 1985875"/>
              <a:gd name="connsiteX8-55" fmla="*/ 1054645 w 1901727"/>
              <a:gd name="connsiteY8-56" fmla="*/ 1121963 h 1985875"/>
              <a:gd name="connsiteX9-57" fmla="*/ 1088304 w 1901727"/>
              <a:gd name="connsiteY9-58" fmla="*/ 757325 h 1985875"/>
              <a:gd name="connsiteX10-59" fmla="*/ 920009 w 1901727"/>
              <a:gd name="connsiteY10-60" fmla="*/ 611470 h 1985875"/>
              <a:gd name="connsiteX11-61" fmla="*/ 729276 w 1901727"/>
              <a:gd name="connsiteY11-62" fmla="*/ 751715 h 1985875"/>
              <a:gd name="connsiteX12-63" fmla="*/ 740495 w 1901727"/>
              <a:gd name="connsiteY12-64" fmla="*/ 1161232 h 1985875"/>
              <a:gd name="connsiteX13-65" fmla="*/ 785374 w 1901727"/>
              <a:gd name="connsiteY13-66" fmla="*/ 1509040 h 1985875"/>
              <a:gd name="connsiteX14-67" fmla="*/ 0 w 1901727"/>
              <a:gd name="connsiteY14-68" fmla="*/ 1985875 h 1985875"/>
              <a:gd name="connsiteX15-69" fmla="*/ 437565 w 1901727"/>
              <a:gd name="connsiteY15-70" fmla="*/ 387077 h 1985875"/>
              <a:gd name="connsiteX16-71" fmla="*/ 650738 w 1901727"/>
              <a:gd name="connsiteY16-72" fmla="*/ 611470 h 1985875"/>
              <a:gd name="connsiteX17-73" fmla="*/ 813423 w 1901727"/>
              <a:gd name="connsiteY17-74" fmla="*/ 499274 h 1985875"/>
              <a:gd name="connsiteX18-75" fmla="*/ 790984 w 1901727"/>
              <a:gd name="connsiteY18-76" fmla="*/ 0 h 1985875"/>
              <a:gd name="connsiteX0-77" fmla="*/ 790984 w 1901727"/>
              <a:gd name="connsiteY0-78" fmla="*/ 0 h 1985875"/>
              <a:gd name="connsiteX1-79" fmla="*/ 790984 w 1901727"/>
              <a:gd name="connsiteY1-80" fmla="*/ 0 h 1985875"/>
              <a:gd name="connsiteX2-81" fmla="*/ 1026596 w 1901727"/>
              <a:gd name="connsiteY2-82" fmla="*/ 5610 h 1985875"/>
              <a:gd name="connsiteX3-83" fmla="*/ 1020986 w 1901727"/>
              <a:gd name="connsiteY3-84" fmla="*/ 493664 h 1985875"/>
              <a:gd name="connsiteX4-85" fmla="*/ 1172451 w 1901727"/>
              <a:gd name="connsiteY4-86" fmla="*/ 605860 h 1985875"/>
              <a:gd name="connsiteX5-87" fmla="*/ 1357575 w 1901727"/>
              <a:gd name="connsiteY5-88" fmla="*/ 403907 h 1985875"/>
              <a:gd name="connsiteX6-89" fmla="*/ 1901727 w 1901727"/>
              <a:gd name="connsiteY6-90" fmla="*/ 1924167 h 1985875"/>
              <a:gd name="connsiteX7-91" fmla="*/ 992937 w 1901727"/>
              <a:gd name="connsiteY7-92" fmla="*/ 1480991 h 1985875"/>
              <a:gd name="connsiteX8-93" fmla="*/ 1054645 w 1901727"/>
              <a:gd name="connsiteY8-94" fmla="*/ 1121963 h 1985875"/>
              <a:gd name="connsiteX9-95" fmla="*/ 1088304 w 1901727"/>
              <a:gd name="connsiteY9-96" fmla="*/ 757325 h 1985875"/>
              <a:gd name="connsiteX10-97" fmla="*/ 920009 w 1901727"/>
              <a:gd name="connsiteY10-98" fmla="*/ 611470 h 1985875"/>
              <a:gd name="connsiteX11-99" fmla="*/ 729276 w 1901727"/>
              <a:gd name="connsiteY11-100" fmla="*/ 751715 h 1985875"/>
              <a:gd name="connsiteX12-101" fmla="*/ 740495 w 1901727"/>
              <a:gd name="connsiteY12-102" fmla="*/ 1161232 h 1985875"/>
              <a:gd name="connsiteX13-103" fmla="*/ 785374 w 1901727"/>
              <a:gd name="connsiteY13-104" fmla="*/ 1509040 h 1985875"/>
              <a:gd name="connsiteX14-105" fmla="*/ 0 w 1901727"/>
              <a:gd name="connsiteY14-106" fmla="*/ 1985875 h 1985875"/>
              <a:gd name="connsiteX15-107" fmla="*/ 437565 w 1901727"/>
              <a:gd name="connsiteY15-108" fmla="*/ 387077 h 1985875"/>
              <a:gd name="connsiteX16-109" fmla="*/ 650738 w 1901727"/>
              <a:gd name="connsiteY16-110" fmla="*/ 611470 h 1985875"/>
              <a:gd name="connsiteX17-111" fmla="*/ 813423 w 1901727"/>
              <a:gd name="connsiteY17-112" fmla="*/ 499274 h 1985875"/>
              <a:gd name="connsiteX18-113" fmla="*/ 790984 w 1901727"/>
              <a:gd name="connsiteY18-114" fmla="*/ 0 h 1985875"/>
              <a:gd name="connsiteX0-115" fmla="*/ 790984 w 1901727"/>
              <a:gd name="connsiteY0-116" fmla="*/ 0 h 1985875"/>
              <a:gd name="connsiteX1-117" fmla="*/ 790984 w 1901727"/>
              <a:gd name="connsiteY1-118" fmla="*/ 0 h 1985875"/>
              <a:gd name="connsiteX2-119" fmla="*/ 1026596 w 1901727"/>
              <a:gd name="connsiteY2-120" fmla="*/ 5610 h 1985875"/>
              <a:gd name="connsiteX3-121" fmla="*/ 1020986 w 1901727"/>
              <a:gd name="connsiteY3-122" fmla="*/ 493664 h 1985875"/>
              <a:gd name="connsiteX4-123" fmla="*/ 1172451 w 1901727"/>
              <a:gd name="connsiteY4-124" fmla="*/ 605860 h 1985875"/>
              <a:gd name="connsiteX5-125" fmla="*/ 1351965 w 1901727"/>
              <a:gd name="connsiteY5-126" fmla="*/ 375858 h 1985875"/>
              <a:gd name="connsiteX6-127" fmla="*/ 1901727 w 1901727"/>
              <a:gd name="connsiteY6-128" fmla="*/ 1924167 h 1985875"/>
              <a:gd name="connsiteX7-129" fmla="*/ 992937 w 1901727"/>
              <a:gd name="connsiteY7-130" fmla="*/ 1480991 h 1985875"/>
              <a:gd name="connsiteX8-131" fmla="*/ 1054645 w 1901727"/>
              <a:gd name="connsiteY8-132" fmla="*/ 1121963 h 1985875"/>
              <a:gd name="connsiteX9-133" fmla="*/ 1088304 w 1901727"/>
              <a:gd name="connsiteY9-134" fmla="*/ 757325 h 1985875"/>
              <a:gd name="connsiteX10-135" fmla="*/ 920009 w 1901727"/>
              <a:gd name="connsiteY10-136" fmla="*/ 611470 h 1985875"/>
              <a:gd name="connsiteX11-137" fmla="*/ 729276 w 1901727"/>
              <a:gd name="connsiteY11-138" fmla="*/ 751715 h 1985875"/>
              <a:gd name="connsiteX12-139" fmla="*/ 740495 w 1901727"/>
              <a:gd name="connsiteY12-140" fmla="*/ 1161232 h 1985875"/>
              <a:gd name="connsiteX13-141" fmla="*/ 785374 w 1901727"/>
              <a:gd name="connsiteY13-142" fmla="*/ 1509040 h 1985875"/>
              <a:gd name="connsiteX14-143" fmla="*/ 0 w 1901727"/>
              <a:gd name="connsiteY14-144" fmla="*/ 1985875 h 1985875"/>
              <a:gd name="connsiteX15-145" fmla="*/ 437565 w 1901727"/>
              <a:gd name="connsiteY15-146" fmla="*/ 387077 h 1985875"/>
              <a:gd name="connsiteX16-147" fmla="*/ 650738 w 1901727"/>
              <a:gd name="connsiteY16-148" fmla="*/ 611470 h 1985875"/>
              <a:gd name="connsiteX17-149" fmla="*/ 813423 w 1901727"/>
              <a:gd name="connsiteY17-150" fmla="*/ 499274 h 1985875"/>
              <a:gd name="connsiteX18-151" fmla="*/ 790984 w 1901727"/>
              <a:gd name="connsiteY18-152" fmla="*/ 0 h 1985875"/>
              <a:gd name="connsiteX0-153" fmla="*/ 790984 w 1901727"/>
              <a:gd name="connsiteY0-154" fmla="*/ 0 h 1985875"/>
              <a:gd name="connsiteX1-155" fmla="*/ 790984 w 1901727"/>
              <a:gd name="connsiteY1-156" fmla="*/ 0 h 1985875"/>
              <a:gd name="connsiteX2-157" fmla="*/ 1026596 w 1901727"/>
              <a:gd name="connsiteY2-158" fmla="*/ 5610 h 1985875"/>
              <a:gd name="connsiteX3-159" fmla="*/ 1020986 w 1901727"/>
              <a:gd name="connsiteY3-160" fmla="*/ 493664 h 1985875"/>
              <a:gd name="connsiteX4-161" fmla="*/ 1172451 w 1901727"/>
              <a:gd name="connsiteY4-162" fmla="*/ 605860 h 1985875"/>
              <a:gd name="connsiteX5-163" fmla="*/ 1351965 w 1901727"/>
              <a:gd name="connsiteY5-164" fmla="*/ 375858 h 1985875"/>
              <a:gd name="connsiteX6-165" fmla="*/ 1901727 w 1901727"/>
              <a:gd name="connsiteY6-166" fmla="*/ 1924167 h 1985875"/>
              <a:gd name="connsiteX7-167" fmla="*/ 992937 w 1901727"/>
              <a:gd name="connsiteY7-168" fmla="*/ 1480991 h 1985875"/>
              <a:gd name="connsiteX8-169" fmla="*/ 1054645 w 1901727"/>
              <a:gd name="connsiteY8-170" fmla="*/ 1121963 h 1985875"/>
              <a:gd name="connsiteX9-171" fmla="*/ 1088304 w 1901727"/>
              <a:gd name="connsiteY9-172" fmla="*/ 757325 h 1985875"/>
              <a:gd name="connsiteX10-173" fmla="*/ 920009 w 1901727"/>
              <a:gd name="connsiteY10-174" fmla="*/ 611470 h 1985875"/>
              <a:gd name="connsiteX11-175" fmla="*/ 729276 w 1901727"/>
              <a:gd name="connsiteY11-176" fmla="*/ 751715 h 1985875"/>
              <a:gd name="connsiteX12-177" fmla="*/ 740495 w 1901727"/>
              <a:gd name="connsiteY12-178" fmla="*/ 1161232 h 1985875"/>
              <a:gd name="connsiteX13-179" fmla="*/ 785374 w 1901727"/>
              <a:gd name="connsiteY13-180" fmla="*/ 1509040 h 1985875"/>
              <a:gd name="connsiteX14-181" fmla="*/ 0 w 1901727"/>
              <a:gd name="connsiteY14-182" fmla="*/ 1985875 h 1985875"/>
              <a:gd name="connsiteX15-183" fmla="*/ 437565 w 1901727"/>
              <a:gd name="connsiteY15-184" fmla="*/ 387077 h 1985875"/>
              <a:gd name="connsiteX16-185" fmla="*/ 650738 w 1901727"/>
              <a:gd name="connsiteY16-186" fmla="*/ 611470 h 1985875"/>
              <a:gd name="connsiteX17-187" fmla="*/ 813423 w 1901727"/>
              <a:gd name="connsiteY17-188" fmla="*/ 499274 h 1985875"/>
              <a:gd name="connsiteX18-189" fmla="*/ 790984 w 1901727"/>
              <a:gd name="connsiteY18-190" fmla="*/ 0 h 1985875"/>
              <a:gd name="connsiteX0-191" fmla="*/ 790984 w 1901727"/>
              <a:gd name="connsiteY0-192" fmla="*/ 0 h 1985875"/>
              <a:gd name="connsiteX1-193" fmla="*/ 790984 w 1901727"/>
              <a:gd name="connsiteY1-194" fmla="*/ 0 h 1985875"/>
              <a:gd name="connsiteX2-195" fmla="*/ 1026596 w 1901727"/>
              <a:gd name="connsiteY2-196" fmla="*/ 5610 h 1985875"/>
              <a:gd name="connsiteX3-197" fmla="*/ 1020986 w 1901727"/>
              <a:gd name="connsiteY3-198" fmla="*/ 493664 h 1985875"/>
              <a:gd name="connsiteX4-199" fmla="*/ 1155622 w 1901727"/>
              <a:gd name="connsiteY4-200" fmla="*/ 572201 h 1985875"/>
              <a:gd name="connsiteX5-201" fmla="*/ 1351965 w 1901727"/>
              <a:gd name="connsiteY5-202" fmla="*/ 375858 h 1985875"/>
              <a:gd name="connsiteX6-203" fmla="*/ 1901727 w 1901727"/>
              <a:gd name="connsiteY6-204" fmla="*/ 1924167 h 1985875"/>
              <a:gd name="connsiteX7-205" fmla="*/ 992937 w 1901727"/>
              <a:gd name="connsiteY7-206" fmla="*/ 1480991 h 1985875"/>
              <a:gd name="connsiteX8-207" fmla="*/ 1054645 w 1901727"/>
              <a:gd name="connsiteY8-208" fmla="*/ 1121963 h 1985875"/>
              <a:gd name="connsiteX9-209" fmla="*/ 1088304 w 1901727"/>
              <a:gd name="connsiteY9-210" fmla="*/ 757325 h 1985875"/>
              <a:gd name="connsiteX10-211" fmla="*/ 920009 w 1901727"/>
              <a:gd name="connsiteY10-212" fmla="*/ 611470 h 1985875"/>
              <a:gd name="connsiteX11-213" fmla="*/ 729276 w 1901727"/>
              <a:gd name="connsiteY11-214" fmla="*/ 751715 h 1985875"/>
              <a:gd name="connsiteX12-215" fmla="*/ 740495 w 1901727"/>
              <a:gd name="connsiteY12-216" fmla="*/ 1161232 h 1985875"/>
              <a:gd name="connsiteX13-217" fmla="*/ 785374 w 1901727"/>
              <a:gd name="connsiteY13-218" fmla="*/ 1509040 h 1985875"/>
              <a:gd name="connsiteX14-219" fmla="*/ 0 w 1901727"/>
              <a:gd name="connsiteY14-220" fmla="*/ 1985875 h 1985875"/>
              <a:gd name="connsiteX15-221" fmla="*/ 437565 w 1901727"/>
              <a:gd name="connsiteY15-222" fmla="*/ 387077 h 1985875"/>
              <a:gd name="connsiteX16-223" fmla="*/ 650738 w 1901727"/>
              <a:gd name="connsiteY16-224" fmla="*/ 611470 h 1985875"/>
              <a:gd name="connsiteX17-225" fmla="*/ 813423 w 1901727"/>
              <a:gd name="connsiteY17-226" fmla="*/ 499274 h 1985875"/>
              <a:gd name="connsiteX18-227" fmla="*/ 790984 w 1901727"/>
              <a:gd name="connsiteY18-228" fmla="*/ 0 h 1985875"/>
              <a:gd name="connsiteX0-229" fmla="*/ 790984 w 1901727"/>
              <a:gd name="connsiteY0-230" fmla="*/ 0 h 1985875"/>
              <a:gd name="connsiteX1-231" fmla="*/ 790984 w 1901727"/>
              <a:gd name="connsiteY1-232" fmla="*/ 0 h 1985875"/>
              <a:gd name="connsiteX2-233" fmla="*/ 1026596 w 1901727"/>
              <a:gd name="connsiteY2-234" fmla="*/ 5610 h 1985875"/>
              <a:gd name="connsiteX3-235" fmla="*/ 1020986 w 1901727"/>
              <a:gd name="connsiteY3-236" fmla="*/ 493664 h 1985875"/>
              <a:gd name="connsiteX4-237" fmla="*/ 1155622 w 1901727"/>
              <a:gd name="connsiteY4-238" fmla="*/ 572201 h 1985875"/>
              <a:gd name="connsiteX5-239" fmla="*/ 1351965 w 1901727"/>
              <a:gd name="connsiteY5-240" fmla="*/ 375858 h 1985875"/>
              <a:gd name="connsiteX6-241" fmla="*/ 1901727 w 1901727"/>
              <a:gd name="connsiteY6-242" fmla="*/ 1924167 h 1985875"/>
              <a:gd name="connsiteX7-243" fmla="*/ 992937 w 1901727"/>
              <a:gd name="connsiteY7-244" fmla="*/ 1480991 h 1985875"/>
              <a:gd name="connsiteX8-245" fmla="*/ 1054645 w 1901727"/>
              <a:gd name="connsiteY8-246" fmla="*/ 1121963 h 1985875"/>
              <a:gd name="connsiteX9-247" fmla="*/ 1088304 w 1901727"/>
              <a:gd name="connsiteY9-248" fmla="*/ 757325 h 1985875"/>
              <a:gd name="connsiteX10-249" fmla="*/ 920009 w 1901727"/>
              <a:gd name="connsiteY10-250" fmla="*/ 611470 h 1985875"/>
              <a:gd name="connsiteX11-251" fmla="*/ 729276 w 1901727"/>
              <a:gd name="connsiteY11-252" fmla="*/ 751715 h 1985875"/>
              <a:gd name="connsiteX12-253" fmla="*/ 740495 w 1901727"/>
              <a:gd name="connsiteY12-254" fmla="*/ 1161232 h 1985875"/>
              <a:gd name="connsiteX13-255" fmla="*/ 785374 w 1901727"/>
              <a:gd name="connsiteY13-256" fmla="*/ 1509040 h 1985875"/>
              <a:gd name="connsiteX14-257" fmla="*/ 0 w 1901727"/>
              <a:gd name="connsiteY14-258" fmla="*/ 1985875 h 1985875"/>
              <a:gd name="connsiteX15-259" fmla="*/ 437565 w 1901727"/>
              <a:gd name="connsiteY15-260" fmla="*/ 387077 h 1985875"/>
              <a:gd name="connsiteX16-261" fmla="*/ 650738 w 1901727"/>
              <a:gd name="connsiteY16-262" fmla="*/ 611470 h 1985875"/>
              <a:gd name="connsiteX17-263" fmla="*/ 813423 w 1901727"/>
              <a:gd name="connsiteY17-264" fmla="*/ 499274 h 1985875"/>
              <a:gd name="connsiteX18-265" fmla="*/ 790984 w 1901727"/>
              <a:gd name="connsiteY18-266" fmla="*/ 0 h 1985875"/>
              <a:gd name="connsiteX0-267" fmla="*/ 790984 w 1901727"/>
              <a:gd name="connsiteY0-268" fmla="*/ 0 h 1985875"/>
              <a:gd name="connsiteX1-269" fmla="*/ 790984 w 1901727"/>
              <a:gd name="connsiteY1-270" fmla="*/ 0 h 1985875"/>
              <a:gd name="connsiteX2-271" fmla="*/ 1026596 w 1901727"/>
              <a:gd name="connsiteY2-272" fmla="*/ 5610 h 1985875"/>
              <a:gd name="connsiteX3-273" fmla="*/ 1020986 w 1901727"/>
              <a:gd name="connsiteY3-274" fmla="*/ 493664 h 1985875"/>
              <a:gd name="connsiteX4-275" fmla="*/ 1155622 w 1901727"/>
              <a:gd name="connsiteY4-276" fmla="*/ 572201 h 1985875"/>
              <a:gd name="connsiteX5-277" fmla="*/ 1351965 w 1901727"/>
              <a:gd name="connsiteY5-278" fmla="*/ 375858 h 1985875"/>
              <a:gd name="connsiteX6-279" fmla="*/ 1901727 w 1901727"/>
              <a:gd name="connsiteY6-280" fmla="*/ 1924167 h 1985875"/>
              <a:gd name="connsiteX7-281" fmla="*/ 992937 w 1901727"/>
              <a:gd name="connsiteY7-282" fmla="*/ 1480991 h 1985875"/>
              <a:gd name="connsiteX8-283" fmla="*/ 1054645 w 1901727"/>
              <a:gd name="connsiteY8-284" fmla="*/ 1121963 h 1985875"/>
              <a:gd name="connsiteX9-285" fmla="*/ 1088304 w 1901727"/>
              <a:gd name="connsiteY9-286" fmla="*/ 757325 h 1985875"/>
              <a:gd name="connsiteX10-287" fmla="*/ 920009 w 1901727"/>
              <a:gd name="connsiteY10-288" fmla="*/ 611470 h 1985875"/>
              <a:gd name="connsiteX11-289" fmla="*/ 729276 w 1901727"/>
              <a:gd name="connsiteY11-290" fmla="*/ 751715 h 1985875"/>
              <a:gd name="connsiteX12-291" fmla="*/ 740495 w 1901727"/>
              <a:gd name="connsiteY12-292" fmla="*/ 1161232 h 1985875"/>
              <a:gd name="connsiteX13-293" fmla="*/ 785374 w 1901727"/>
              <a:gd name="connsiteY13-294" fmla="*/ 1509040 h 1985875"/>
              <a:gd name="connsiteX14-295" fmla="*/ 0 w 1901727"/>
              <a:gd name="connsiteY14-296" fmla="*/ 1985875 h 1985875"/>
              <a:gd name="connsiteX15-297" fmla="*/ 437565 w 1901727"/>
              <a:gd name="connsiteY15-298" fmla="*/ 387077 h 1985875"/>
              <a:gd name="connsiteX16-299" fmla="*/ 650738 w 1901727"/>
              <a:gd name="connsiteY16-300" fmla="*/ 611470 h 1985875"/>
              <a:gd name="connsiteX17-301" fmla="*/ 813423 w 1901727"/>
              <a:gd name="connsiteY17-302" fmla="*/ 499274 h 1985875"/>
              <a:gd name="connsiteX18-303" fmla="*/ 790984 w 1901727"/>
              <a:gd name="connsiteY18-304" fmla="*/ 0 h 1985875"/>
              <a:gd name="connsiteX0-305" fmla="*/ 790984 w 1942424"/>
              <a:gd name="connsiteY0-306" fmla="*/ 0 h 1985875"/>
              <a:gd name="connsiteX1-307" fmla="*/ 790984 w 1942424"/>
              <a:gd name="connsiteY1-308" fmla="*/ 0 h 1985875"/>
              <a:gd name="connsiteX2-309" fmla="*/ 1026596 w 1942424"/>
              <a:gd name="connsiteY2-310" fmla="*/ 5610 h 1985875"/>
              <a:gd name="connsiteX3-311" fmla="*/ 1020986 w 1942424"/>
              <a:gd name="connsiteY3-312" fmla="*/ 493664 h 1985875"/>
              <a:gd name="connsiteX4-313" fmla="*/ 1155622 w 1942424"/>
              <a:gd name="connsiteY4-314" fmla="*/ 572201 h 1985875"/>
              <a:gd name="connsiteX5-315" fmla="*/ 1351965 w 1942424"/>
              <a:gd name="connsiteY5-316" fmla="*/ 375858 h 1985875"/>
              <a:gd name="connsiteX6-317" fmla="*/ 1901727 w 1942424"/>
              <a:gd name="connsiteY6-318" fmla="*/ 1924167 h 1985875"/>
              <a:gd name="connsiteX7-319" fmla="*/ 992937 w 1942424"/>
              <a:gd name="connsiteY7-320" fmla="*/ 1480991 h 1985875"/>
              <a:gd name="connsiteX8-321" fmla="*/ 1054645 w 1942424"/>
              <a:gd name="connsiteY8-322" fmla="*/ 1121963 h 1985875"/>
              <a:gd name="connsiteX9-323" fmla="*/ 1088304 w 1942424"/>
              <a:gd name="connsiteY9-324" fmla="*/ 757325 h 1985875"/>
              <a:gd name="connsiteX10-325" fmla="*/ 920009 w 1942424"/>
              <a:gd name="connsiteY10-326" fmla="*/ 611470 h 1985875"/>
              <a:gd name="connsiteX11-327" fmla="*/ 729276 w 1942424"/>
              <a:gd name="connsiteY11-328" fmla="*/ 751715 h 1985875"/>
              <a:gd name="connsiteX12-329" fmla="*/ 740495 w 1942424"/>
              <a:gd name="connsiteY12-330" fmla="*/ 1161232 h 1985875"/>
              <a:gd name="connsiteX13-331" fmla="*/ 785374 w 1942424"/>
              <a:gd name="connsiteY13-332" fmla="*/ 1509040 h 1985875"/>
              <a:gd name="connsiteX14-333" fmla="*/ 0 w 1942424"/>
              <a:gd name="connsiteY14-334" fmla="*/ 1985875 h 1985875"/>
              <a:gd name="connsiteX15-335" fmla="*/ 437565 w 1942424"/>
              <a:gd name="connsiteY15-336" fmla="*/ 387077 h 1985875"/>
              <a:gd name="connsiteX16-337" fmla="*/ 650738 w 1942424"/>
              <a:gd name="connsiteY16-338" fmla="*/ 611470 h 1985875"/>
              <a:gd name="connsiteX17-339" fmla="*/ 813423 w 1942424"/>
              <a:gd name="connsiteY17-340" fmla="*/ 499274 h 1985875"/>
              <a:gd name="connsiteX18-341" fmla="*/ 790984 w 1942424"/>
              <a:gd name="connsiteY18-342" fmla="*/ 0 h 1985875"/>
              <a:gd name="connsiteX0-343" fmla="*/ 790984 w 1942424"/>
              <a:gd name="connsiteY0-344" fmla="*/ 0 h 1985875"/>
              <a:gd name="connsiteX1-345" fmla="*/ 790984 w 1942424"/>
              <a:gd name="connsiteY1-346" fmla="*/ 0 h 1985875"/>
              <a:gd name="connsiteX2-347" fmla="*/ 1026596 w 1942424"/>
              <a:gd name="connsiteY2-348" fmla="*/ 5610 h 1985875"/>
              <a:gd name="connsiteX3-349" fmla="*/ 1020986 w 1942424"/>
              <a:gd name="connsiteY3-350" fmla="*/ 493664 h 1985875"/>
              <a:gd name="connsiteX4-351" fmla="*/ 1155622 w 1942424"/>
              <a:gd name="connsiteY4-352" fmla="*/ 572201 h 1985875"/>
              <a:gd name="connsiteX5-353" fmla="*/ 1351965 w 1942424"/>
              <a:gd name="connsiteY5-354" fmla="*/ 375858 h 1985875"/>
              <a:gd name="connsiteX6-355" fmla="*/ 1901727 w 1942424"/>
              <a:gd name="connsiteY6-356" fmla="*/ 1924167 h 1985875"/>
              <a:gd name="connsiteX7-357" fmla="*/ 992937 w 1942424"/>
              <a:gd name="connsiteY7-358" fmla="*/ 1480991 h 1985875"/>
              <a:gd name="connsiteX8-359" fmla="*/ 1054645 w 1942424"/>
              <a:gd name="connsiteY8-360" fmla="*/ 1121963 h 1985875"/>
              <a:gd name="connsiteX9-361" fmla="*/ 1088304 w 1942424"/>
              <a:gd name="connsiteY9-362" fmla="*/ 757325 h 1985875"/>
              <a:gd name="connsiteX10-363" fmla="*/ 920009 w 1942424"/>
              <a:gd name="connsiteY10-364" fmla="*/ 611470 h 1985875"/>
              <a:gd name="connsiteX11-365" fmla="*/ 729276 w 1942424"/>
              <a:gd name="connsiteY11-366" fmla="*/ 751715 h 1985875"/>
              <a:gd name="connsiteX12-367" fmla="*/ 740495 w 1942424"/>
              <a:gd name="connsiteY12-368" fmla="*/ 1161232 h 1985875"/>
              <a:gd name="connsiteX13-369" fmla="*/ 785374 w 1942424"/>
              <a:gd name="connsiteY13-370" fmla="*/ 1509040 h 1985875"/>
              <a:gd name="connsiteX14-371" fmla="*/ 0 w 1942424"/>
              <a:gd name="connsiteY14-372" fmla="*/ 1985875 h 1985875"/>
              <a:gd name="connsiteX15-373" fmla="*/ 437565 w 1942424"/>
              <a:gd name="connsiteY15-374" fmla="*/ 387077 h 1985875"/>
              <a:gd name="connsiteX16-375" fmla="*/ 650738 w 1942424"/>
              <a:gd name="connsiteY16-376" fmla="*/ 611470 h 1985875"/>
              <a:gd name="connsiteX17-377" fmla="*/ 813423 w 1942424"/>
              <a:gd name="connsiteY17-378" fmla="*/ 499274 h 1985875"/>
              <a:gd name="connsiteX18-379" fmla="*/ 790984 w 1942424"/>
              <a:gd name="connsiteY18-380" fmla="*/ 0 h 1985875"/>
              <a:gd name="connsiteX0-381" fmla="*/ 790984 w 1946874"/>
              <a:gd name="connsiteY0-382" fmla="*/ 0 h 1985875"/>
              <a:gd name="connsiteX1-383" fmla="*/ 790984 w 1946874"/>
              <a:gd name="connsiteY1-384" fmla="*/ 0 h 1985875"/>
              <a:gd name="connsiteX2-385" fmla="*/ 1026596 w 1946874"/>
              <a:gd name="connsiteY2-386" fmla="*/ 5610 h 1985875"/>
              <a:gd name="connsiteX3-387" fmla="*/ 1020986 w 1946874"/>
              <a:gd name="connsiteY3-388" fmla="*/ 493664 h 1985875"/>
              <a:gd name="connsiteX4-389" fmla="*/ 1155622 w 1946874"/>
              <a:gd name="connsiteY4-390" fmla="*/ 572201 h 1985875"/>
              <a:gd name="connsiteX5-391" fmla="*/ 1351965 w 1946874"/>
              <a:gd name="connsiteY5-392" fmla="*/ 375858 h 1985875"/>
              <a:gd name="connsiteX6-393" fmla="*/ 1901727 w 1946874"/>
              <a:gd name="connsiteY6-394" fmla="*/ 1924167 h 1985875"/>
              <a:gd name="connsiteX7-395" fmla="*/ 992937 w 1946874"/>
              <a:gd name="connsiteY7-396" fmla="*/ 1480991 h 1985875"/>
              <a:gd name="connsiteX8-397" fmla="*/ 1054645 w 1946874"/>
              <a:gd name="connsiteY8-398" fmla="*/ 1121963 h 1985875"/>
              <a:gd name="connsiteX9-399" fmla="*/ 1088304 w 1946874"/>
              <a:gd name="connsiteY9-400" fmla="*/ 757325 h 1985875"/>
              <a:gd name="connsiteX10-401" fmla="*/ 920009 w 1946874"/>
              <a:gd name="connsiteY10-402" fmla="*/ 611470 h 1985875"/>
              <a:gd name="connsiteX11-403" fmla="*/ 729276 w 1946874"/>
              <a:gd name="connsiteY11-404" fmla="*/ 751715 h 1985875"/>
              <a:gd name="connsiteX12-405" fmla="*/ 740495 w 1946874"/>
              <a:gd name="connsiteY12-406" fmla="*/ 1161232 h 1985875"/>
              <a:gd name="connsiteX13-407" fmla="*/ 785374 w 1946874"/>
              <a:gd name="connsiteY13-408" fmla="*/ 1509040 h 1985875"/>
              <a:gd name="connsiteX14-409" fmla="*/ 0 w 1946874"/>
              <a:gd name="connsiteY14-410" fmla="*/ 1985875 h 1985875"/>
              <a:gd name="connsiteX15-411" fmla="*/ 437565 w 1946874"/>
              <a:gd name="connsiteY15-412" fmla="*/ 387077 h 1985875"/>
              <a:gd name="connsiteX16-413" fmla="*/ 650738 w 1946874"/>
              <a:gd name="connsiteY16-414" fmla="*/ 611470 h 1985875"/>
              <a:gd name="connsiteX17-415" fmla="*/ 813423 w 1946874"/>
              <a:gd name="connsiteY17-416" fmla="*/ 499274 h 1985875"/>
              <a:gd name="connsiteX18-417" fmla="*/ 790984 w 1946874"/>
              <a:gd name="connsiteY18-418" fmla="*/ 0 h 1985875"/>
              <a:gd name="connsiteX0-419" fmla="*/ 790984 w 1946874"/>
              <a:gd name="connsiteY0-420" fmla="*/ 0 h 1985875"/>
              <a:gd name="connsiteX1-421" fmla="*/ 790984 w 1946874"/>
              <a:gd name="connsiteY1-422" fmla="*/ 0 h 1985875"/>
              <a:gd name="connsiteX2-423" fmla="*/ 1026596 w 1946874"/>
              <a:gd name="connsiteY2-424" fmla="*/ 5610 h 1985875"/>
              <a:gd name="connsiteX3-425" fmla="*/ 1020986 w 1946874"/>
              <a:gd name="connsiteY3-426" fmla="*/ 493664 h 1985875"/>
              <a:gd name="connsiteX4-427" fmla="*/ 1155622 w 1946874"/>
              <a:gd name="connsiteY4-428" fmla="*/ 572201 h 1985875"/>
              <a:gd name="connsiteX5-429" fmla="*/ 1351965 w 1946874"/>
              <a:gd name="connsiteY5-430" fmla="*/ 375858 h 1985875"/>
              <a:gd name="connsiteX6-431" fmla="*/ 1901727 w 1946874"/>
              <a:gd name="connsiteY6-432" fmla="*/ 1924167 h 1985875"/>
              <a:gd name="connsiteX7-433" fmla="*/ 992937 w 1946874"/>
              <a:gd name="connsiteY7-434" fmla="*/ 1480991 h 1985875"/>
              <a:gd name="connsiteX8-435" fmla="*/ 1054645 w 1946874"/>
              <a:gd name="connsiteY8-436" fmla="*/ 1121963 h 1985875"/>
              <a:gd name="connsiteX9-437" fmla="*/ 1088304 w 1946874"/>
              <a:gd name="connsiteY9-438" fmla="*/ 757325 h 1985875"/>
              <a:gd name="connsiteX10-439" fmla="*/ 920009 w 1946874"/>
              <a:gd name="connsiteY10-440" fmla="*/ 611470 h 1985875"/>
              <a:gd name="connsiteX11-441" fmla="*/ 729276 w 1946874"/>
              <a:gd name="connsiteY11-442" fmla="*/ 751715 h 1985875"/>
              <a:gd name="connsiteX12-443" fmla="*/ 740495 w 1946874"/>
              <a:gd name="connsiteY12-444" fmla="*/ 1161232 h 1985875"/>
              <a:gd name="connsiteX13-445" fmla="*/ 785374 w 1946874"/>
              <a:gd name="connsiteY13-446" fmla="*/ 1509040 h 1985875"/>
              <a:gd name="connsiteX14-447" fmla="*/ 0 w 1946874"/>
              <a:gd name="connsiteY14-448" fmla="*/ 1985875 h 1985875"/>
              <a:gd name="connsiteX15-449" fmla="*/ 437565 w 1946874"/>
              <a:gd name="connsiteY15-450" fmla="*/ 387077 h 1985875"/>
              <a:gd name="connsiteX16-451" fmla="*/ 650738 w 1946874"/>
              <a:gd name="connsiteY16-452" fmla="*/ 611470 h 1985875"/>
              <a:gd name="connsiteX17-453" fmla="*/ 813423 w 1946874"/>
              <a:gd name="connsiteY17-454" fmla="*/ 499274 h 1985875"/>
              <a:gd name="connsiteX18-455" fmla="*/ 790984 w 1946874"/>
              <a:gd name="connsiteY18-456" fmla="*/ 0 h 1985875"/>
              <a:gd name="connsiteX0-457" fmla="*/ 790984 w 1946874"/>
              <a:gd name="connsiteY0-458" fmla="*/ 0 h 1985875"/>
              <a:gd name="connsiteX1-459" fmla="*/ 790984 w 1946874"/>
              <a:gd name="connsiteY1-460" fmla="*/ 0 h 1985875"/>
              <a:gd name="connsiteX2-461" fmla="*/ 1026596 w 1946874"/>
              <a:gd name="connsiteY2-462" fmla="*/ 5610 h 1985875"/>
              <a:gd name="connsiteX3-463" fmla="*/ 1020986 w 1946874"/>
              <a:gd name="connsiteY3-464" fmla="*/ 493664 h 1985875"/>
              <a:gd name="connsiteX4-465" fmla="*/ 1155622 w 1946874"/>
              <a:gd name="connsiteY4-466" fmla="*/ 572201 h 1985875"/>
              <a:gd name="connsiteX5-467" fmla="*/ 1351965 w 1946874"/>
              <a:gd name="connsiteY5-468" fmla="*/ 375858 h 1985875"/>
              <a:gd name="connsiteX6-469" fmla="*/ 1901727 w 1946874"/>
              <a:gd name="connsiteY6-470" fmla="*/ 1924167 h 1985875"/>
              <a:gd name="connsiteX7-471" fmla="*/ 992937 w 1946874"/>
              <a:gd name="connsiteY7-472" fmla="*/ 1480991 h 1985875"/>
              <a:gd name="connsiteX8-473" fmla="*/ 1037816 w 1946874"/>
              <a:gd name="connsiteY8-474" fmla="*/ 1161232 h 1985875"/>
              <a:gd name="connsiteX9-475" fmla="*/ 1088304 w 1946874"/>
              <a:gd name="connsiteY9-476" fmla="*/ 757325 h 1985875"/>
              <a:gd name="connsiteX10-477" fmla="*/ 920009 w 1946874"/>
              <a:gd name="connsiteY10-478" fmla="*/ 611470 h 1985875"/>
              <a:gd name="connsiteX11-479" fmla="*/ 729276 w 1946874"/>
              <a:gd name="connsiteY11-480" fmla="*/ 751715 h 1985875"/>
              <a:gd name="connsiteX12-481" fmla="*/ 740495 w 1946874"/>
              <a:gd name="connsiteY12-482" fmla="*/ 1161232 h 1985875"/>
              <a:gd name="connsiteX13-483" fmla="*/ 785374 w 1946874"/>
              <a:gd name="connsiteY13-484" fmla="*/ 1509040 h 1985875"/>
              <a:gd name="connsiteX14-485" fmla="*/ 0 w 1946874"/>
              <a:gd name="connsiteY14-486" fmla="*/ 1985875 h 1985875"/>
              <a:gd name="connsiteX15-487" fmla="*/ 437565 w 1946874"/>
              <a:gd name="connsiteY15-488" fmla="*/ 387077 h 1985875"/>
              <a:gd name="connsiteX16-489" fmla="*/ 650738 w 1946874"/>
              <a:gd name="connsiteY16-490" fmla="*/ 611470 h 1985875"/>
              <a:gd name="connsiteX17-491" fmla="*/ 813423 w 1946874"/>
              <a:gd name="connsiteY17-492" fmla="*/ 499274 h 1985875"/>
              <a:gd name="connsiteX18-493" fmla="*/ 790984 w 1946874"/>
              <a:gd name="connsiteY18-494" fmla="*/ 0 h 1985875"/>
              <a:gd name="connsiteX0-495" fmla="*/ 790984 w 1946874"/>
              <a:gd name="connsiteY0-496" fmla="*/ 0 h 1985875"/>
              <a:gd name="connsiteX1-497" fmla="*/ 790984 w 1946874"/>
              <a:gd name="connsiteY1-498" fmla="*/ 0 h 1985875"/>
              <a:gd name="connsiteX2-499" fmla="*/ 1026596 w 1946874"/>
              <a:gd name="connsiteY2-500" fmla="*/ 5610 h 1985875"/>
              <a:gd name="connsiteX3-501" fmla="*/ 1020986 w 1946874"/>
              <a:gd name="connsiteY3-502" fmla="*/ 493664 h 1985875"/>
              <a:gd name="connsiteX4-503" fmla="*/ 1155622 w 1946874"/>
              <a:gd name="connsiteY4-504" fmla="*/ 572201 h 1985875"/>
              <a:gd name="connsiteX5-505" fmla="*/ 1351965 w 1946874"/>
              <a:gd name="connsiteY5-506" fmla="*/ 375858 h 1985875"/>
              <a:gd name="connsiteX6-507" fmla="*/ 1901727 w 1946874"/>
              <a:gd name="connsiteY6-508" fmla="*/ 1924167 h 1985875"/>
              <a:gd name="connsiteX7-509" fmla="*/ 992937 w 1946874"/>
              <a:gd name="connsiteY7-510" fmla="*/ 1480991 h 1985875"/>
              <a:gd name="connsiteX8-511" fmla="*/ 1037816 w 1946874"/>
              <a:gd name="connsiteY8-512" fmla="*/ 1161232 h 1985875"/>
              <a:gd name="connsiteX9-513" fmla="*/ 1088304 w 1946874"/>
              <a:gd name="connsiteY9-514" fmla="*/ 757325 h 1985875"/>
              <a:gd name="connsiteX10-515" fmla="*/ 920009 w 1946874"/>
              <a:gd name="connsiteY10-516" fmla="*/ 611470 h 1985875"/>
              <a:gd name="connsiteX11-517" fmla="*/ 729276 w 1946874"/>
              <a:gd name="connsiteY11-518" fmla="*/ 751715 h 1985875"/>
              <a:gd name="connsiteX12-519" fmla="*/ 740495 w 1946874"/>
              <a:gd name="connsiteY12-520" fmla="*/ 1161232 h 1985875"/>
              <a:gd name="connsiteX13-521" fmla="*/ 785374 w 1946874"/>
              <a:gd name="connsiteY13-522" fmla="*/ 1509040 h 1985875"/>
              <a:gd name="connsiteX14-523" fmla="*/ 0 w 1946874"/>
              <a:gd name="connsiteY14-524" fmla="*/ 1985875 h 1985875"/>
              <a:gd name="connsiteX15-525" fmla="*/ 437565 w 1946874"/>
              <a:gd name="connsiteY15-526" fmla="*/ 387077 h 1985875"/>
              <a:gd name="connsiteX16-527" fmla="*/ 650738 w 1946874"/>
              <a:gd name="connsiteY16-528" fmla="*/ 611470 h 1985875"/>
              <a:gd name="connsiteX17-529" fmla="*/ 813423 w 1946874"/>
              <a:gd name="connsiteY17-530" fmla="*/ 499274 h 1985875"/>
              <a:gd name="connsiteX18-531" fmla="*/ 790984 w 1946874"/>
              <a:gd name="connsiteY18-532" fmla="*/ 0 h 1985875"/>
              <a:gd name="connsiteX0-533" fmla="*/ 790984 w 1946874"/>
              <a:gd name="connsiteY0-534" fmla="*/ 0 h 1985875"/>
              <a:gd name="connsiteX1-535" fmla="*/ 790984 w 1946874"/>
              <a:gd name="connsiteY1-536" fmla="*/ 0 h 1985875"/>
              <a:gd name="connsiteX2-537" fmla="*/ 1026596 w 1946874"/>
              <a:gd name="connsiteY2-538" fmla="*/ 5610 h 1985875"/>
              <a:gd name="connsiteX3-539" fmla="*/ 1020986 w 1946874"/>
              <a:gd name="connsiteY3-540" fmla="*/ 493664 h 1985875"/>
              <a:gd name="connsiteX4-541" fmla="*/ 1155622 w 1946874"/>
              <a:gd name="connsiteY4-542" fmla="*/ 572201 h 1985875"/>
              <a:gd name="connsiteX5-543" fmla="*/ 1351965 w 1946874"/>
              <a:gd name="connsiteY5-544" fmla="*/ 375858 h 1985875"/>
              <a:gd name="connsiteX6-545" fmla="*/ 1901727 w 1946874"/>
              <a:gd name="connsiteY6-546" fmla="*/ 1924167 h 1985875"/>
              <a:gd name="connsiteX7-547" fmla="*/ 992937 w 1946874"/>
              <a:gd name="connsiteY7-548" fmla="*/ 1480991 h 1985875"/>
              <a:gd name="connsiteX8-549" fmla="*/ 1037816 w 1946874"/>
              <a:gd name="connsiteY8-550" fmla="*/ 1161232 h 1985875"/>
              <a:gd name="connsiteX9-551" fmla="*/ 1088304 w 1946874"/>
              <a:gd name="connsiteY9-552" fmla="*/ 757325 h 1985875"/>
              <a:gd name="connsiteX10-553" fmla="*/ 920009 w 1946874"/>
              <a:gd name="connsiteY10-554" fmla="*/ 611470 h 1985875"/>
              <a:gd name="connsiteX11-555" fmla="*/ 729276 w 1946874"/>
              <a:gd name="connsiteY11-556" fmla="*/ 751715 h 1985875"/>
              <a:gd name="connsiteX12-557" fmla="*/ 740495 w 1946874"/>
              <a:gd name="connsiteY12-558" fmla="*/ 1161232 h 1985875"/>
              <a:gd name="connsiteX13-559" fmla="*/ 785374 w 1946874"/>
              <a:gd name="connsiteY13-560" fmla="*/ 1509040 h 1985875"/>
              <a:gd name="connsiteX14-561" fmla="*/ 0 w 1946874"/>
              <a:gd name="connsiteY14-562" fmla="*/ 1985875 h 1985875"/>
              <a:gd name="connsiteX15-563" fmla="*/ 437565 w 1946874"/>
              <a:gd name="connsiteY15-564" fmla="*/ 387077 h 1985875"/>
              <a:gd name="connsiteX16-565" fmla="*/ 650738 w 1946874"/>
              <a:gd name="connsiteY16-566" fmla="*/ 611470 h 1985875"/>
              <a:gd name="connsiteX17-567" fmla="*/ 813423 w 1946874"/>
              <a:gd name="connsiteY17-568" fmla="*/ 499274 h 1985875"/>
              <a:gd name="connsiteX18-569" fmla="*/ 790984 w 1946874"/>
              <a:gd name="connsiteY18-570" fmla="*/ 0 h 1985875"/>
              <a:gd name="connsiteX0-571" fmla="*/ 790984 w 1946874"/>
              <a:gd name="connsiteY0-572" fmla="*/ 0 h 1985875"/>
              <a:gd name="connsiteX1-573" fmla="*/ 790984 w 1946874"/>
              <a:gd name="connsiteY1-574" fmla="*/ 0 h 1985875"/>
              <a:gd name="connsiteX2-575" fmla="*/ 1026596 w 1946874"/>
              <a:gd name="connsiteY2-576" fmla="*/ 5610 h 1985875"/>
              <a:gd name="connsiteX3-577" fmla="*/ 1020986 w 1946874"/>
              <a:gd name="connsiteY3-578" fmla="*/ 493664 h 1985875"/>
              <a:gd name="connsiteX4-579" fmla="*/ 1155622 w 1946874"/>
              <a:gd name="connsiteY4-580" fmla="*/ 572201 h 1985875"/>
              <a:gd name="connsiteX5-581" fmla="*/ 1351965 w 1946874"/>
              <a:gd name="connsiteY5-582" fmla="*/ 375858 h 1985875"/>
              <a:gd name="connsiteX6-583" fmla="*/ 1901727 w 1946874"/>
              <a:gd name="connsiteY6-584" fmla="*/ 1924167 h 1985875"/>
              <a:gd name="connsiteX7-585" fmla="*/ 992937 w 1946874"/>
              <a:gd name="connsiteY7-586" fmla="*/ 1480991 h 1985875"/>
              <a:gd name="connsiteX8-587" fmla="*/ 1037816 w 1946874"/>
              <a:gd name="connsiteY8-588" fmla="*/ 1161232 h 1985875"/>
              <a:gd name="connsiteX9-589" fmla="*/ 1088304 w 1946874"/>
              <a:gd name="connsiteY9-590" fmla="*/ 757325 h 1985875"/>
              <a:gd name="connsiteX10-591" fmla="*/ 920009 w 1946874"/>
              <a:gd name="connsiteY10-592" fmla="*/ 611470 h 1985875"/>
              <a:gd name="connsiteX11-593" fmla="*/ 729276 w 1946874"/>
              <a:gd name="connsiteY11-594" fmla="*/ 751715 h 1985875"/>
              <a:gd name="connsiteX12-595" fmla="*/ 740495 w 1946874"/>
              <a:gd name="connsiteY12-596" fmla="*/ 1161232 h 1985875"/>
              <a:gd name="connsiteX13-597" fmla="*/ 785374 w 1946874"/>
              <a:gd name="connsiteY13-598" fmla="*/ 1509040 h 1985875"/>
              <a:gd name="connsiteX14-599" fmla="*/ 0 w 1946874"/>
              <a:gd name="connsiteY14-600" fmla="*/ 1985875 h 1985875"/>
              <a:gd name="connsiteX15-601" fmla="*/ 437565 w 1946874"/>
              <a:gd name="connsiteY15-602" fmla="*/ 387077 h 1985875"/>
              <a:gd name="connsiteX16-603" fmla="*/ 650738 w 1946874"/>
              <a:gd name="connsiteY16-604" fmla="*/ 611470 h 1985875"/>
              <a:gd name="connsiteX17-605" fmla="*/ 813423 w 1946874"/>
              <a:gd name="connsiteY17-606" fmla="*/ 499274 h 1985875"/>
              <a:gd name="connsiteX18-607" fmla="*/ 790984 w 1946874"/>
              <a:gd name="connsiteY18-608" fmla="*/ 0 h 1985875"/>
              <a:gd name="connsiteX0-609" fmla="*/ 790984 w 1946874"/>
              <a:gd name="connsiteY0-610" fmla="*/ 0 h 1985875"/>
              <a:gd name="connsiteX1-611" fmla="*/ 790984 w 1946874"/>
              <a:gd name="connsiteY1-612" fmla="*/ 0 h 1985875"/>
              <a:gd name="connsiteX2-613" fmla="*/ 1026596 w 1946874"/>
              <a:gd name="connsiteY2-614" fmla="*/ 5610 h 1985875"/>
              <a:gd name="connsiteX3-615" fmla="*/ 1020986 w 1946874"/>
              <a:gd name="connsiteY3-616" fmla="*/ 493664 h 1985875"/>
              <a:gd name="connsiteX4-617" fmla="*/ 1155622 w 1946874"/>
              <a:gd name="connsiteY4-618" fmla="*/ 572201 h 1985875"/>
              <a:gd name="connsiteX5-619" fmla="*/ 1351965 w 1946874"/>
              <a:gd name="connsiteY5-620" fmla="*/ 375858 h 1985875"/>
              <a:gd name="connsiteX6-621" fmla="*/ 1901727 w 1946874"/>
              <a:gd name="connsiteY6-622" fmla="*/ 1924167 h 1985875"/>
              <a:gd name="connsiteX7-623" fmla="*/ 992937 w 1946874"/>
              <a:gd name="connsiteY7-624" fmla="*/ 1480991 h 1985875"/>
              <a:gd name="connsiteX8-625" fmla="*/ 1037816 w 1946874"/>
              <a:gd name="connsiteY8-626" fmla="*/ 1161232 h 1985875"/>
              <a:gd name="connsiteX9-627" fmla="*/ 1088304 w 1946874"/>
              <a:gd name="connsiteY9-628" fmla="*/ 757325 h 1985875"/>
              <a:gd name="connsiteX10-629" fmla="*/ 920009 w 1946874"/>
              <a:gd name="connsiteY10-630" fmla="*/ 611470 h 1985875"/>
              <a:gd name="connsiteX11-631" fmla="*/ 729276 w 1946874"/>
              <a:gd name="connsiteY11-632" fmla="*/ 751715 h 1985875"/>
              <a:gd name="connsiteX12-633" fmla="*/ 740495 w 1946874"/>
              <a:gd name="connsiteY12-634" fmla="*/ 1161232 h 1985875"/>
              <a:gd name="connsiteX13-635" fmla="*/ 785374 w 1946874"/>
              <a:gd name="connsiteY13-636" fmla="*/ 1509040 h 1985875"/>
              <a:gd name="connsiteX14-637" fmla="*/ 0 w 1946874"/>
              <a:gd name="connsiteY14-638" fmla="*/ 1985875 h 1985875"/>
              <a:gd name="connsiteX15-639" fmla="*/ 437565 w 1946874"/>
              <a:gd name="connsiteY15-640" fmla="*/ 387077 h 1985875"/>
              <a:gd name="connsiteX16-641" fmla="*/ 650738 w 1946874"/>
              <a:gd name="connsiteY16-642" fmla="*/ 611470 h 1985875"/>
              <a:gd name="connsiteX17-643" fmla="*/ 813423 w 1946874"/>
              <a:gd name="connsiteY17-644" fmla="*/ 499274 h 1985875"/>
              <a:gd name="connsiteX18-645" fmla="*/ 790984 w 1946874"/>
              <a:gd name="connsiteY18-646" fmla="*/ 0 h 1985875"/>
              <a:gd name="connsiteX0-647" fmla="*/ 790984 w 1946874"/>
              <a:gd name="connsiteY0-648" fmla="*/ 0 h 1985875"/>
              <a:gd name="connsiteX1-649" fmla="*/ 790984 w 1946874"/>
              <a:gd name="connsiteY1-650" fmla="*/ 0 h 1985875"/>
              <a:gd name="connsiteX2-651" fmla="*/ 1026596 w 1946874"/>
              <a:gd name="connsiteY2-652" fmla="*/ 5610 h 1985875"/>
              <a:gd name="connsiteX3-653" fmla="*/ 1020986 w 1946874"/>
              <a:gd name="connsiteY3-654" fmla="*/ 493664 h 1985875"/>
              <a:gd name="connsiteX4-655" fmla="*/ 1155622 w 1946874"/>
              <a:gd name="connsiteY4-656" fmla="*/ 572201 h 1985875"/>
              <a:gd name="connsiteX5-657" fmla="*/ 1351965 w 1946874"/>
              <a:gd name="connsiteY5-658" fmla="*/ 375858 h 1985875"/>
              <a:gd name="connsiteX6-659" fmla="*/ 1901727 w 1946874"/>
              <a:gd name="connsiteY6-660" fmla="*/ 1924167 h 1985875"/>
              <a:gd name="connsiteX7-661" fmla="*/ 992937 w 1946874"/>
              <a:gd name="connsiteY7-662" fmla="*/ 1480991 h 1985875"/>
              <a:gd name="connsiteX8-663" fmla="*/ 1037816 w 1946874"/>
              <a:gd name="connsiteY8-664" fmla="*/ 1161232 h 1985875"/>
              <a:gd name="connsiteX9-665" fmla="*/ 1088304 w 1946874"/>
              <a:gd name="connsiteY9-666" fmla="*/ 757325 h 1985875"/>
              <a:gd name="connsiteX10-667" fmla="*/ 920009 w 1946874"/>
              <a:gd name="connsiteY10-668" fmla="*/ 611470 h 1985875"/>
              <a:gd name="connsiteX11-669" fmla="*/ 729276 w 1946874"/>
              <a:gd name="connsiteY11-670" fmla="*/ 751715 h 1985875"/>
              <a:gd name="connsiteX12-671" fmla="*/ 740495 w 1946874"/>
              <a:gd name="connsiteY12-672" fmla="*/ 1161232 h 1985875"/>
              <a:gd name="connsiteX13-673" fmla="*/ 785374 w 1946874"/>
              <a:gd name="connsiteY13-674" fmla="*/ 1509040 h 1985875"/>
              <a:gd name="connsiteX14-675" fmla="*/ 0 w 1946874"/>
              <a:gd name="connsiteY14-676" fmla="*/ 1985875 h 1985875"/>
              <a:gd name="connsiteX15-677" fmla="*/ 437565 w 1946874"/>
              <a:gd name="connsiteY15-678" fmla="*/ 387077 h 1985875"/>
              <a:gd name="connsiteX16-679" fmla="*/ 650738 w 1946874"/>
              <a:gd name="connsiteY16-680" fmla="*/ 611470 h 1985875"/>
              <a:gd name="connsiteX17-681" fmla="*/ 813423 w 1946874"/>
              <a:gd name="connsiteY17-682" fmla="*/ 499274 h 1985875"/>
              <a:gd name="connsiteX18-683" fmla="*/ 790984 w 1946874"/>
              <a:gd name="connsiteY18-684" fmla="*/ 0 h 1985875"/>
              <a:gd name="connsiteX0-685" fmla="*/ 790984 w 1946874"/>
              <a:gd name="connsiteY0-686" fmla="*/ 0 h 1985875"/>
              <a:gd name="connsiteX1-687" fmla="*/ 790984 w 1946874"/>
              <a:gd name="connsiteY1-688" fmla="*/ 0 h 1985875"/>
              <a:gd name="connsiteX2-689" fmla="*/ 1026596 w 1946874"/>
              <a:gd name="connsiteY2-690" fmla="*/ 5610 h 1985875"/>
              <a:gd name="connsiteX3-691" fmla="*/ 1020986 w 1946874"/>
              <a:gd name="connsiteY3-692" fmla="*/ 493664 h 1985875"/>
              <a:gd name="connsiteX4-693" fmla="*/ 1155622 w 1946874"/>
              <a:gd name="connsiteY4-694" fmla="*/ 572201 h 1985875"/>
              <a:gd name="connsiteX5-695" fmla="*/ 1351965 w 1946874"/>
              <a:gd name="connsiteY5-696" fmla="*/ 375858 h 1985875"/>
              <a:gd name="connsiteX6-697" fmla="*/ 1901727 w 1946874"/>
              <a:gd name="connsiteY6-698" fmla="*/ 1924167 h 1985875"/>
              <a:gd name="connsiteX7-699" fmla="*/ 1071474 w 1946874"/>
              <a:gd name="connsiteY7-700" fmla="*/ 1480991 h 1985875"/>
              <a:gd name="connsiteX8-701" fmla="*/ 1037816 w 1946874"/>
              <a:gd name="connsiteY8-702" fmla="*/ 1161232 h 1985875"/>
              <a:gd name="connsiteX9-703" fmla="*/ 1088304 w 1946874"/>
              <a:gd name="connsiteY9-704" fmla="*/ 757325 h 1985875"/>
              <a:gd name="connsiteX10-705" fmla="*/ 920009 w 1946874"/>
              <a:gd name="connsiteY10-706" fmla="*/ 611470 h 1985875"/>
              <a:gd name="connsiteX11-707" fmla="*/ 729276 w 1946874"/>
              <a:gd name="connsiteY11-708" fmla="*/ 751715 h 1985875"/>
              <a:gd name="connsiteX12-709" fmla="*/ 740495 w 1946874"/>
              <a:gd name="connsiteY12-710" fmla="*/ 1161232 h 1985875"/>
              <a:gd name="connsiteX13-711" fmla="*/ 785374 w 1946874"/>
              <a:gd name="connsiteY13-712" fmla="*/ 1509040 h 1985875"/>
              <a:gd name="connsiteX14-713" fmla="*/ 0 w 1946874"/>
              <a:gd name="connsiteY14-714" fmla="*/ 1985875 h 1985875"/>
              <a:gd name="connsiteX15-715" fmla="*/ 437565 w 1946874"/>
              <a:gd name="connsiteY15-716" fmla="*/ 387077 h 1985875"/>
              <a:gd name="connsiteX16-717" fmla="*/ 650738 w 1946874"/>
              <a:gd name="connsiteY16-718" fmla="*/ 611470 h 1985875"/>
              <a:gd name="connsiteX17-719" fmla="*/ 813423 w 1946874"/>
              <a:gd name="connsiteY17-720" fmla="*/ 499274 h 1985875"/>
              <a:gd name="connsiteX18-721" fmla="*/ 790984 w 1946874"/>
              <a:gd name="connsiteY18-722" fmla="*/ 0 h 1985875"/>
              <a:gd name="connsiteX0-723" fmla="*/ 790984 w 1946874"/>
              <a:gd name="connsiteY0-724" fmla="*/ 0 h 1985875"/>
              <a:gd name="connsiteX1-725" fmla="*/ 790984 w 1946874"/>
              <a:gd name="connsiteY1-726" fmla="*/ 0 h 1985875"/>
              <a:gd name="connsiteX2-727" fmla="*/ 1026596 w 1946874"/>
              <a:gd name="connsiteY2-728" fmla="*/ 5610 h 1985875"/>
              <a:gd name="connsiteX3-729" fmla="*/ 1020986 w 1946874"/>
              <a:gd name="connsiteY3-730" fmla="*/ 493664 h 1985875"/>
              <a:gd name="connsiteX4-731" fmla="*/ 1155622 w 1946874"/>
              <a:gd name="connsiteY4-732" fmla="*/ 572201 h 1985875"/>
              <a:gd name="connsiteX5-733" fmla="*/ 1351965 w 1946874"/>
              <a:gd name="connsiteY5-734" fmla="*/ 375858 h 1985875"/>
              <a:gd name="connsiteX6-735" fmla="*/ 1901727 w 1946874"/>
              <a:gd name="connsiteY6-736" fmla="*/ 1924167 h 1985875"/>
              <a:gd name="connsiteX7-737" fmla="*/ 1054644 w 1946874"/>
              <a:gd name="connsiteY7-738" fmla="*/ 1486600 h 1985875"/>
              <a:gd name="connsiteX8-739" fmla="*/ 1037816 w 1946874"/>
              <a:gd name="connsiteY8-740" fmla="*/ 1161232 h 1985875"/>
              <a:gd name="connsiteX9-741" fmla="*/ 1088304 w 1946874"/>
              <a:gd name="connsiteY9-742" fmla="*/ 757325 h 1985875"/>
              <a:gd name="connsiteX10-743" fmla="*/ 920009 w 1946874"/>
              <a:gd name="connsiteY10-744" fmla="*/ 611470 h 1985875"/>
              <a:gd name="connsiteX11-745" fmla="*/ 729276 w 1946874"/>
              <a:gd name="connsiteY11-746" fmla="*/ 751715 h 1985875"/>
              <a:gd name="connsiteX12-747" fmla="*/ 740495 w 1946874"/>
              <a:gd name="connsiteY12-748" fmla="*/ 1161232 h 1985875"/>
              <a:gd name="connsiteX13-749" fmla="*/ 785374 w 1946874"/>
              <a:gd name="connsiteY13-750" fmla="*/ 1509040 h 1985875"/>
              <a:gd name="connsiteX14-751" fmla="*/ 0 w 1946874"/>
              <a:gd name="connsiteY14-752" fmla="*/ 1985875 h 1985875"/>
              <a:gd name="connsiteX15-753" fmla="*/ 437565 w 1946874"/>
              <a:gd name="connsiteY15-754" fmla="*/ 387077 h 1985875"/>
              <a:gd name="connsiteX16-755" fmla="*/ 650738 w 1946874"/>
              <a:gd name="connsiteY16-756" fmla="*/ 611470 h 1985875"/>
              <a:gd name="connsiteX17-757" fmla="*/ 813423 w 1946874"/>
              <a:gd name="connsiteY17-758" fmla="*/ 499274 h 1985875"/>
              <a:gd name="connsiteX18-759" fmla="*/ 790984 w 1946874"/>
              <a:gd name="connsiteY18-760" fmla="*/ 0 h 1985875"/>
              <a:gd name="connsiteX0-761" fmla="*/ 790984 w 1946874"/>
              <a:gd name="connsiteY0-762" fmla="*/ 0 h 1985875"/>
              <a:gd name="connsiteX1-763" fmla="*/ 790984 w 1946874"/>
              <a:gd name="connsiteY1-764" fmla="*/ 0 h 1985875"/>
              <a:gd name="connsiteX2-765" fmla="*/ 1026596 w 1946874"/>
              <a:gd name="connsiteY2-766" fmla="*/ 5610 h 1985875"/>
              <a:gd name="connsiteX3-767" fmla="*/ 1020986 w 1946874"/>
              <a:gd name="connsiteY3-768" fmla="*/ 493664 h 1985875"/>
              <a:gd name="connsiteX4-769" fmla="*/ 1155622 w 1946874"/>
              <a:gd name="connsiteY4-770" fmla="*/ 572201 h 1985875"/>
              <a:gd name="connsiteX5-771" fmla="*/ 1351965 w 1946874"/>
              <a:gd name="connsiteY5-772" fmla="*/ 375858 h 1985875"/>
              <a:gd name="connsiteX6-773" fmla="*/ 1901727 w 1946874"/>
              <a:gd name="connsiteY6-774" fmla="*/ 1924167 h 1985875"/>
              <a:gd name="connsiteX7-775" fmla="*/ 1054644 w 1946874"/>
              <a:gd name="connsiteY7-776" fmla="*/ 1486600 h 1985875"/>
              <a:gd name="connsiteX8-777" fmla="*/ 1037816 w 1946874"/>
              <a:gd name="connsiteY8-778" fmla="*/ 1161232 h 1985875"/>
              <a:gd name="connsiteX9-779" fmla="*/ 1088304 w 1946874"/>
              <a:gd name="connsiteY9-780" fmla="*/ 757325 h 1985875"/>
              <a:gd name="connsiteX10-781" fmla="*/ 920009 w 1946874"/>
              <a:gd name="connsiteY10-782" fmla="*/ 611470 h 1985875"/>
              <a:gd name="connsiteX11-783" fmla="*/ 729276 w 1946874"/>
              <a:gd name="connsiteY11-784" fmla="*/ 751715 h 1985875"/>
              <a:gd name="connsiteX12-785" fmla="*/ 740495 w 1946874"/>
              <a:gd name="connsiteY12-786" fmla="*/ 1161232 h 1985875"/>
              <a:gd name="connsiteX13-787" fmla="*/ 785374 w 1946874"/>
              <a:gd name="connsiteY13-788" fmla="*/ 1509040 h 1985875"/>
              <a:gd name="connsiteX14-789" fmla="*/ 0 w 1946874"/>
              <a:gd name="connsiteY14-790" fmla="*/ 1985875 h 1985875"/>
              <a:gd name="connsiteX15-791" fmla="*/ 437565 w 1946874"/>
              <a:gd name="connsiteY15-792" fmla="*/ 387077 h 1985875"/>
              <a:gd name="connsiteX16-793" fmla="*/ 650738 w 1946874"/>
              <a:gd name="connsiteY16-794" fmla="*/ 611470 h 1985875"/>
              <a:gd name="connsiteX17-795" fmla="*/ 813423 w 1946874"/>
              <a:gd name="connsiteY17-796" fmla="*/ 499274 h 1985875"/>
              <a:gd name="connsiteX18-797" fmla="*/ 790984 w 1946874"/>
              <a:gd name="connsiteY18-798" fmla="*/ 0 h 1985875"/>
              <a:gd name="connsiteX0-799" fmla="*/ 790984 w 1946874"/>
              <a:gd name="connsiteY0-800" fmla="*/ 0 h 1985875"/>
              <a:gd name="connsiteX1-801" fmla="*/ 790984 w 1946874"/>
              <a:gd name="connsiteY1-802" fmla="*/ 0 h 1985875"/>
              <a:gd name="connsiteX2-803" fmla="*/ 1026596 w 1946874"/>
              <a:gd name="connsiteY2-804" fmla="*/ 5610 h 1985875"/>
              <a:gd name="connsiteX3-805" fmla="*/ 1020986 w 1946874"/>
              <a:gd name="connsiteY3-806" fmla="*/ 493664 h 1985875"/>
              <a:gd name="connsiteX4-807" fmla="*/ 1155622 w 1946874"/>
              <a:gd name="connsiteY4-808" fmla="*/ 572201 h 1985875"/>
              <a:gd name="connsiteX5-809" fmla="*/ 1351965 w 1946874"/>
              <a:gd name="connsiteY5-810" fmla="*/ 375858 h 1985875"/>
              <a:gd name="connsiteX6-811" fmla="*/ 1901727 w 1946874"/>
              <a:gd name="connsiteY6-812" fmla="*/ 1924167 h 1985875"/>
              <a:gd name="connsiteX7-813" fmla="*/ 1054644 w 1946874"/>
              <a:gd name="connsiteY7-814" fmla="*/ 1486600 h 1985875"/>
              <a:gd name="connsiteX8-815" fmla="*/ 1037816 w 1946874"/>
              <a:gd name="connsiteY8-816" fmla="*/ 1161232 h 1985875"/>
              <a:gd name="connsiteX9-817" fmla="*/ 1088304 w 1946874"/>
              <a:gd name="connsiteY9-818" fmla="*/ 757325 h 1985875"/>
              <a:gd name="connsiteX10-819" fmla="*/ 920009 w 1946874"/>
              <a:gd name="connsiteY10-820" fmla="*/ 611470 h 1985875"/>
              <a:gd name="connsiteX11-821" fmla="*/ 729276 w 1946874"/>
              <a:gd name="connsiteY11-822" fmla="*/ 751715 h 1985875"/>
              <a:gd name="connsiteX12-823" fmla="*/ 740495 w 1946874"/>
              <a:gd name="connsiteY12-824" fmla="*/ 1161232 h 1985875"/>
              <a:gd name="connsiteX13-825" fmla="*/ 785374 w 1946874"/>
              <a:gd name="connsiteY13-826" fmla="*/ 1509040 h 1985875"/>
              <a:gd name="connsiteX14-827" fmla="*/ 0 w 1946874"/>
              <a:gd name="connsiteY14-828" fmla="*/ 1985875 h 1985875"/>
              <a:gd name="connsiteX15-829" fmla="*/ 437565 w 1946874"/>
              <a:gd name="connsiteY15-830" fmla="*/ 387077 h 1985875"/>
              <a:gd name="connsiteX16-831" fmla="*/ 650738 w 1946874"/>
              <a:gd name="connsiteY16-832" fmla="*/ 611470 h 1985875"/>
              <a:gd name="connsiteX17-833" fmla="*/ 813423 w 1946874"/>
              <a:gd name="connsiteY17-834" fmla="*/ 499274 h 1985875"/>
              <a:gd name="connsiteX18-835" fmla="*/ 790984 w 1946874"/>
              <a:gd name="connsiteY18-836" fmla="*/ 0 h 1985875"/>
              <a:gd name="connsiteX0-837" fmla="*/ 790984 w 1946874"/>
              <a:gd name="connsiteY0-838" fmla="*/ 0 h 1985875"/>
              <a:gd name="connsiteX1-839" fmla="*/ 790984 w 1946874"/>
              <a:gd name="connsiteY1-840" fmla="*/ 0 h 1985875"/>
              <a:gd name="connsiteX2-841" fmla="*/ 1026596 w 1946874"/>
              <a:gd name="connsiteY2-842" fmla="*/ 5610 h 1985875"/>
              <a:gd name="connsiteX3-843" fmla="*/ 1020986 w 1946874"/>
              <a:gd name="connsiteY3-844" fmla="*/ 493664 h 1985875"/>
              <a:gd name="connsiteX4-845" fmla="*/ 1155622 w 1946874"/>
              <a:gd name="connsiteY4-846" fmla="*/ 572201 h 1985875"/>
              <a:gd name="connsiteX5-847" fmla="*/ 1351965 w 1946874"/>
              <a:gd name="connsiteY5-848" fmla="*/ 375858 h 1985875"/>
              <a:gd name="connsiteX6-849" fmla="*/ 1901727 w 1946874"/>
              <a:gd name="connsiteY6-850" fmla="*/ 1924167 h 1985875"/>
              <a:gd name="connsiteX7-851" fmla="*/ 1054644 w 1946874"/>
              <a:gd name="connsiteY7-852" fmla="*/ 1486600 h 1985875"/>
              <a:gd name="connsiteX8-853" fmla="*/ 1037816 w 1946874"/>
              <a:gd name="connsiteY8-854" fmla="*/ 1161232 h 1985875"/>
              <a:gd name="connsiteX9-855" fmla="*/ 1088304 w 1946874"/>
              <a:gd name="connsiteY9-856" fmla="*/ 757325 h 1985875"/>
              <a:gd name="connsiteX10-857" fmla="*/ 920009 w 1946874"/>
              <a:gd name="connsiteY10-858" fmla="*/ 611470 h 1985875"/>
              <a:gd name="connsiteX11-859" fmla="*/ 729276 w 1946874"/>
              <a:gd name="connsiteY11-860" fmla="*/ 751715 h 1985875"/>
              <a:gd name="connsiteX12-861" fmla="*/ 740495 w 1946874"/>
              <a:gd name="connsiteY12-862" fmla="*/ 1161232 h 1985875"/>
              <a:gd name="connsiteX13-863" fmla="*/ 785374 w 1946874"/>
              <a:gd name="connsiteY13-864" fmla="*/ 1509040 h 1985875"/>
              <a:gd name="connsiteX14-865" fmla="*/ 0 w 1946874"/>
              <a:gd name="connsiteY14-866" fmla="*/ 1985875 h 1985875"/>
              <a:gd name="connsiteX15-867" fmla="*/ 437565 w 1946874"/>
              <a:gd name="connsiteY15-868" fmla="*/ 387077 h 1985875"/>
              <a:gd name="connsiteX16-869" fmla="*/ 650738 w 1946874"/>
              <a:gd name="connsiteY16-870" fmla="*/ 611470 h 1985875"/>
              <a:gd name="connsiteX17-871" fmla="*/ 813423 w 1946874"/>
              <a:gd name="connsiteY17-872" fmla="*/ 499274 h 1985875"/>
              <a:gd name="connsiteX18-873" fmla="*/ 790984 w 1946874"/>
              <a:gd name="connsiteY18-874" fmla="*/ 0 h 1985875"/>
              <a:gd name="connsiteX0-875" fmla="*/ 790984 w 1946874"/>
              <a:gd name="connsiteY0-876" fmla="*/ 0 h 1985875"/>
              <a:gd name="connsiteX1-877" fmla="*/ 790984 w 1946874"/>
              <a:gd name="connsiteY1-878" fmla="*/ 0 h 1985875"/>
              <a:gd name="connsiteX2-879" fmla="*/ 1026596 w 1946874"/>
              <a:gd name="connsiteY2-880" fmla="*/ 5610 h 1985875"/>
              <a:gd name="connsiteX3-881" fmla="*/ 1020986 w 1946874"/>
              <a:gd name="connsiteY3-882" fmla="*/ 493664 h 1985875"/>
              <a:gd name="connsiteX4-883" fmla="*/ 1155622 w 1946874"/>
              <a:gd name="connsiteY4-884" fmla="*/ 572201 h 1985875"/>
              <a:gd name="connsiteX5-885" fmla="*/ 1351965 w 1946874"/>
              <a:gd name="connsiteY5-886" fmla="*/ 375858 h 1985875"/>
              <a:gd name="connsiteX6-887" fmla="*/ 1901727 w 1946874"/>
              <a:gd name="connsiteY6-888" fmla="*/ 1924167 h 1985875"/>
              <a:gd name="connsiteX7-889" fmla="*/ 1054644 w 1946874"/>
              <a:gd name="connsiteY7-890" fmla="*/ 1486600 h 1985875"/>
              <a:gd name="connsiteX8-891" fmla="*/ 1037816 w 1946874"/>
              <a:gd name="connsiteY8-892" fmla="*/ 1161232 h 1985875"/>
              <a:gd name="connsiteX9-893" fmla="*/ 1088304 w 1946874"/>
              <a:gd name="connsiteY9-894" fmla="*/ 757325 h 1985875"/>
              <a:gd name="connsiteX10-895" fmla="*/ 920009 w 1946874"/>
              <a:gd name="connsiteY10-896" fmla="*/ 611470 h 1985875"/>
              <a:gd name="connsiteX11-897" fmla="*/ 729276 w 1946874"/>
              <a:gd name="connsiteY11-898" fmla="*/ 751715 h 1985875"/>
              <a:gd name="connsiteX12-899" fmla="*/ 740495 w 1946874"/>
              <a:gd name="connsiteY12-900" fmla="*/ 1161232 h 1985875"/>
              <a:gd name="connsiteX13-901" fmla="*/ 785374 w 1946874"/>
              <a:gd name="connsiteY13-902" fmla="*/ 1509040 h 1985875"/>
              <a:gd name="connsiteX14-903" fmla="*/ 0 w 1946874"/>
              <a:gd name="connsiteY14-904" fmla="*/ 1985875 h 1985875"/>
              <a:gd name="connsiteX15-905" fmla="*/ 437565 w 1946874"/>
              <a:gd name="connsiteY15-906" fmla="*/ 387077 h 1985875"/>
              <a:gd name="connsiteX16-907" fmla="*/ 650738 w 1946874"/>
              <a:gd name="connsiteY16-908" fmla="*/ 611470 h 1985875"/>
              <a:gd name="connsiteX17-909" fmla="*/ 813423 w 1946874"/>
              <a:gd name="connsiteY17-910" fmla="*/ 499274 h 1985875"/>
              <a:gd name="connsiteX18-911" fmla="*/ 790984 w 1946874"/>
              <a:gd name="connsiteY18-912" fmla="*/ 0 h 1985875"/>
              <a:gd name="connsiteX0-913" fmla="*/ 790984 w 1946874"/>
              <a:gd name="connsiteY0-914" fmla="*/ 0 h 1985875"/>
              <a:gd name="connsiteX1-915" fmla="*/ 790984 w 1946874"/>
              <a:gd name="connsiteY1-916" fmla="*/ 0 h 1985875"/>
              <a:gd name="connsiteX2-917" fmla="*/ 1026596 w 1946874"/>
              <a:gd name="connsiteY2-918" fmla="*/ 5610 h 1985875"/>
              <a:gd name="connsiteX3-919" fmla="*/ 1020986 w 1946874"/>
              <a:gd name="connsiteY3-920" fmla="*/ 493664 h 1985875"/>
              <a:gd name="connsiteX4-921" fmla="*/ 1155622 w 1946874"/>
              <a:gd name="connsiteY4-922" fmla="*/ 572201 h 1985875"/>
              <a:gd name="connsiteX5-923" fmla="*/ 1351965 w 1946874"/>
              <a:gd name="connsiteY5-924" fmla="*/ 375858 h 1985875"/>
              <a:gd name="connsiteX6-925" fmla="*/ 1901727 w 1946874"/>
              <a:gd name="connsiteY6-926" fmla="*/ 1924167 h 1985875"/>
              <a:gd name="connsiteX7-927" fmla="*/ 1054644 w 1946874"/>
              <a:gd name="connsiteY7-928" fmla="*/ 1486600 h 1985875"/>
              <a:gd name="connsiteX8-929" fmla="*/ 1037816 w 1946874"/>
              <a:gd name="connsiteY8-930" fmla="*/ 1144403 h 1985875"/>
              <a:gd name="connsiteX9-931" fmla="*/ 1088304 w 1946874"/>
              <a:gd name="connsiteY9-932" fmla="*/ 757325 h 1985875"/>
              <a:gd name="connsiteX10-933" fmla="*/ 920009 w 1946874"/>
              <a:gd name="connsiteY10-934" fmla="*/ 611470 h 1985875"/>
              <a:gd name="connsiteX11-935" fmla="*/ 729276 w 1946874"/>
              <a:gd name="connsiteY11-936" fmla="*/ 751715 h 1985875"/>
              <a:gd name="connsiteX12-937" fmla="*/ 740495 w 1946874"/>
              <a:gd name="connsiteY12-938" fmla="*/ 1161232 h 1985875"/>
              <a:gd name="connsiteX13-939" fmla="*/ 785374 w 1946874"/>
              <a:gd name="connsiteY13-940" fmla="*/ 1509040 h 1985875"/>
              <a:gd name="connsiteX14-941" fmla="*/ 0 w 1946874"/>
              <a:gd name="connsiteY14-942" fmla="*/ 1985875 h 1985875"/>
              <a:gd name="connsiteX15-943" fmla="*/ 437565 w 1946874"/>
              <a:gd name="connsiteY15-944" fmla="*/ 387077 h 1985875"/>
              <a:gd name="connsiteX16-945" fmla="*/ 650738 w 1946874"/>
              <a:gd name="connsiteY16-946" fmla="*/ 611470 h 1985875"/>
              <a:gd name="connsiteX17-947" fmla="*/ 813423 w 1946874"/>
              <a:gd name="connsiteY17-948" fmla="*/ 499274 h 1985875"/>
              <a:gd name="connsiteX18-949" fmla="*/ 790984 w 1946874"/>
              <a:gd name="connsiteY18-950" fmla="*/ 0 h 1985875"/>
              <a:gd name="connsiteX0-951" fmla="*/ 790984 w 1946874"/>
              <a:gd name="connsiteY0-952" fmla="*/ 0 h 1985875"/>
              <a:gd name="connsiteX1-953" fmla="*/ 790984 w 1946874"/>
              <a:gd name="connsiteY1-954" fmla="*/ 0 h 1985875"/>
              <a:gd name="connsiteX2-955" fmla="*/ 1026596 w 1946874"/>
              <a:gd name="connsiteY2-956" fmla="*/ 5610 h 1985875"/>
              <a:gd name="connsiteX3-957" fmla="*/ 1020986 w 1946874"/>
              <a:gd name="connsiteY3-958" fmla="*/ 493664 h 1985875"/>
              <a:gd name="connsiteX4-959" fmla="*/ 1155622 w 1946874"/>
              <a:gd name="connsiteY4-960" fmla="*/ 572201 h 1985875"/>
              <a:gd name="connsiteX5-961" fmla="*/ 1351965 w 1946874"/>
              <a:gd name="connsiteY5-962" fmla="*/ 375858 h 1985875"/>
              <a:gd name="connsiteX6-963" fmla="*/ 1901727 w 1946874"/>
              <a:gd name="connsiteY6-964" fmla="*/ 1924167 h 1985875"/>
              <a:gd name="connsiteX7-965" fmla="*/ 1054644 w 1946874"/>
              <a:gd name="connsiteY7-966" fmla="*/ 1486600 h 1985875"/>
              <a:gd name="connsiteX8-967" fmla="*/ 1037816 w 1946874"/>
              <a:gd name="connsiteY8-968" fmla="*/ 1144403 h 1985875"/>
              <a:gd name="connsiteX9-969" fmla="*/ 1088304 w 1946874"/>
              <a:gd name="connsiteY9-970" fmla="*/ 757325 h 1985875"/>
              <a:gd name="connsiteX10-971" fmla="*/ 920009 w 1946874"/>
              <a:gd name="connsiteY10-972" fmla="*/ 611470 h 1985875"/>
              <a:gd name="connsiteX11-973" fmla="*/ 729276 w 1946874"/>
              <a:gd name="connsiteY11-974" fmla="*/ 751715 h 1985875"/>
              <a:gd name="connsiteX12-975" fmla="*/ 740495 w 1946874"/>
              <a:gd name="connsiteY12-976" fmla="*/ 1161232 h 1985875"/>
              <a:gd name="connsiteX13-977" fmla="*/ 785374 w 1946874"/>
              <a:gd name="connsiteY13-978" fmla="*/ 1509040 h 1985875"/>
              <a:gd name="connsiteX14-979" fmla="*/ 0 w 1946874"/>
              <a:gd name="connsiteY14-980" fmla="*/ 1985875 h 1985875"/>
              <a:gd name="connsiteX15-981" fmla="*/ 437565 w 1946874"/>
              <a:gd name="connsiteY15-982" fmla="*/ 387077 h 1985875"/>
              <a:gd name="connsiteX16-983" fmla="*/ 650738 w 1946874"/>
              <a:gd name="connsiteY16-984" fmla="*/ 611470 h 1985875"/>
              <a:gd name="connsiteX17-985" fmla="*/ 813423 w 1946874"/>
              <a:gd name="connsiteY17-986" fmla="*/ 499274 h 1985875"/>
              <a:gd name="connsiteX18-987" fmla="*/ 790984 w 1946874"/>
              <a:gd name="connsiteY18-988" fmla="*/ 0 h 1985875"/>
              <a:gd name="connsiteX0-989" fmla="*/ 790984 w 1946874"/>
              <a:gd name="connsiteY0-990" fmla="*/ 0 h 1985875"/>
              <a:gd name="connsiteX1-991" fmla="*/ 790984 w 1946874"/>
              <a:gd name="connsiteY1-992" fmla="*/ 0 h 1985875"/>
              <a:gd name="connsiteX2-993" fmla="*/ 1026596 w 1946874"/>
              <a:gd name="connsiteY2-994" fmla="*/ 5610 h 1985875"/>
              <a:gd name="connsiteX3-995" fmla="*/ 1020986 w 1946874"/>
              <a:gd name="connsiteY3-996" fmla="*/ 493664 h 1985875"/>
              <a:gd name="connsiteX4-997" fmla="*/ 1155622 w 1946874"/>
              <a:gd name="connsiteY4-998" fmla="*/ 572201 h 1985875"/>
              <a:gd name="connsiteX5-999" fmla="*/ 1351965 w 1946874"/>
              <a:gd name="connsiteY5-1000" fmla="*/ 375858 h 1985875"/>
              <a:gd name="connsiteX6-1001" fmla="*/ 1901727 w 1946874"/>
              <a:gd name="connsiteY6-1002" fmla="*/ 1924167 h 1985875"/>
              <a:gd name="connsiteX7-1003" fmla="*/ 1054644 w 1946874"/>
              <a:gd name="connsiteY7-1004" fmla="*/ 1486600 h 1985875"/>
              <a:gd name="connsiteX8-1005" fmla="*/ 1037816 w 1946874"/>
              <a:gd name="connsiteY8-1006" fmla="*/ 1144403 h 1985875"/>
              <a:gd name="connsiteX9-1007" fmla="*/ 1088304 w 1946874"/>
              <a:gd name="connsiteY9-1008" fmla="*/ 757325 h 1985875"/>
              <a:gd name="connsiteX10-1009" fmla="*/ 920009 w 1946874"/>
              <a:gd name="connsiteY10-1010" fmla="*/ 611470 h 1985875"/>
              <a:gd name="connsiteX11-1011" fmla="*/ 729276 w 1946874"/>
              <a:gd name="connsiteY11-1012" fmla="*/ 751715 h 1985875"/>
              <a:gd name="connsiteX12-1013" fmla="*/ 740495 w 1946874"/>
              <a:gd name="connsiteY12-1014" fmla="*/ 1161232 h 1985875"/>
              <a:gd name="connsiteX13-1015" fmla="*/ 785374 w 1946874"/>
              <a:gd name="connsiteY13-1016" fmla="*/ 1509040 h 1985875"/>
              <a:gd name="connsiteX14-1017" fmla="*/ 0 w 1946874"/>
              <a:gd name="connsiteY14-1018" fmla="*/ 1985875 h 1985875"/>
              <a:gd name="connsiteX15-1019" fmla="*/ 437565 w 1946874"/>
              <a:gd name="connsiteY15-1020" fmla="*/ 387077 h 1985875"/>
              <a:gd name="connsiteX16-1021" fmla="*/ 650738 w 1946874"/>
              <a:gd name="connsiteY16-1022" fmla="*/ 611470 h 1985875"/>
              <a:gd name="connsiteX17-1023" fmla="*/ 813423 w 1946874"/>
              <a:gd name="connsiteY17-1024" fmla="*/ 499274 h 1985875"/>
              <a:gd name="connsiteX18-1025" fmla="*/ 790984 w 1946874"/>
              <a:gd name="connsiteY18-1026" fmla="*/ 0 h 1985875"/>
              <a:gd name="connsiteX0-1027" fmla="*/ 790984 w 1946874"/>
              <a:gd name="connsiteY0-1028" fmla="*/ 0 h 1985875"/>
              <a:gd name="connsiteX1-1029" fmla="*/ 790984 w 1946874"/>
              <a:gd name="connsiteY1-1030" fmla="*/ 0 h 1985875"/>
              <a:gd name="connsiteX2-1031" fmla="*/ 1026596 w 1946874"/>
              <a:gd name="connsiteY2-1032" fmla="*/ 5610 h 1985875"/>
              <a:gd name="connsiteX3-1033" fmla="*/ 1020986 w 1946874"/>
              <a:gd name="connsiteY3-1034" fmla="*/ 493664 h 1985875"/>
              <a:gd name="connsiteX4-1035" fmla="*/ 1155622 w 1946874"/>
              <a:gd name="connsiteY4-1036" fmla="*/ 572201 h 1985875"/>
              <a:gd name="connsiteX5-1037" fmla="*/ 1351965 w 1946874"/>
              <a:gd name="connsiteY5-1038" fmla="*/ 375858 h 1985875"/>
              <a:gd name="connsiteX6-1039" fmla="*/ 1901727 w 1946874"/>
              <a:gd name="connsiteY6-1040" fmla="*/ 1924167 h 1985875"/>
              <a:gd name="connsiteX7-1041" fmla="*/ 1054644 w 1946874"/>
              <a:gd name="connsiteY7-1042" fmla="*/ 1486600 h 1985875"/>
              <a:gd name="connsiteX8-1043" fmla="*/ 1037816 w 1946874"/>
              <a:gd name="connsiteY8-1044" fmla="*/ 1144403 h 1985875"/>
              <a:gd name="connsiteX9-1045" fmla="*/ 1088304 w 1946874"/>
              <a:gd name="connsiteY9-1046" fmla="*/ 757325 h 1985875"/>
              <a:gd name="connsiteX10-1047" fmla="*/ 920009 w 1946874"/>
              <a:gd name="connsiteY10-1048" fmla="*/ 611470 h 1985875"/>
              <a:gd name="connsiteX11-1049" fmla="*/ 729276 w 1946874"/>
              <a:gd name="connsiteY11-1050" fmla="*/ 751715 h 1985875"/>
              <a:gd name="connsiteX12-1051" fmla="*/ 740495 w 1946874"/>
              <a:gd name="connsiteY12-1052" fmla="*/ 1161232 h 1985875"/>
              <a:gd name="connsiteX13-1053" fmla="*/ 785374 w 1946874"/>
              <a:gd name="connsiteY13-1054" fmla="*/ 1509040 h 1985875"/>
              <a:gd name="connsiteX14-1055" fmla="*/ 0 w 1946874"/>
              <a:gd name="connsiteY14-1056" fmla="*/ 1985875 h 1985875"/>
              <a:gd name="connsiteX15-1057" fmla="*/ 420736 w 1946874"/>
              <a:gd name="connsiteY15-1058" fmla="*/ 375858 h 1985875"/>
              <a:gd name="connsiteX16-1059" fmla="*/ 650738 w 1946874"/>
              <a:gd name="connsiteY16-1060" fmla="*/ 611470 h 1985875"/>
              <a:gd name="connsiteX17-1061" fmla="*/ 813423 w 1946874"/>
              <a:gd name="connsiteY17-1062" fmla="*/ 499274 h 1985875"/>
              <a:gd name="connsiteX18-1063" fmla="*/ 790984 w 1946874"/>
              <a:gd name="connsiteY18-1064" fmla="*/ 0 h 1985875"/>
              <a:gd name="connsiteX0-1065" fmla="*/ 790984 w 1946874"/>
              <a:gd name="connsiteY0-1066" fmla="*/ 0 h 1985875"/>
              <a:gd name="connsiteX1-1067" fmla="*/ 790984 w 1946874"/>
              <a:gd name="connsiteY1-1068" fmla="*/ 0 h 1985875"/>
              <a:gd name="connsiteX2-1069" fmla="*/ 1026596 w 1946874"/>
              <a:gd name="connsiteY2-1070" fmla="*/ 5610 h 1985875"/>
              <a:gd name="connsiteX3-1071" fmla="*/ 1020986 w 1946874"/>
              <a:gd name="connsiteY3-1072" fmla="*/ 493664 h 1985875"/>
              <a:gd name="connsiteX4-1073" fmla="*/ 1155622 w 1946874"/>
              <a:gd name="connsiteY4-1074" fmla="*/ 572201 h 1985875"/>
              <a:gd name="connsiteX5-1075" fmla="*/ 1351965 w 1946874"/>
              <a:gd name="connsiteY5-1076" fmla="*/ 375858 h 1985875"/>
              <a:gd name="connsiteX6-1077" fmla="*/ 1901727 w 1946874"/>
              <a:gd name="connsiteY6-1078" fmla="*/ 1924167 h 1985875"/>
              <a:gd name="connsiteX7-1079" fmla="*/ 1054644 w 1946874"/>
              <a:gd name="connsiteY7-1080" fmla="*/ 1486600 h 1985875"/>
              <a:gd name="connsiteX8-1081" fmla="*/ 1037816 w 1946874"/>
              <a:gd name="connsiteY8-1082" fmla="*/ 1144403 h 1985875"/>
              <a:gd name="connsiteX9-1083" fmla="*/ 1088304 w 1946874"/>
              <a:gd name="connsiteY9-1084" fmla="*/ 757325 h 1985875"/>
              <a:gd name="connsiteX10-1085" fmla="*/ 920009 w 1946874"/>
              <a:gd name="connsiteY10-1086" fmla="*/ 611470 h 1985875"/>
              <a:gd name="connsiteX11-1087" fmla="*/ 729276 w 1946874"/>
              <a:gd name="connsiteY11-1088" fmla="*/ 751715 h 1985875"/>
              <a:gd name="connsiteX12-1089" fmla="*/ 740495 w 1946874"/>
              <a:gd name="connsiteY12-1090" fmla="*/ 1161232 h 1985875"/>
              <a:gd name="connsiteX13-1091" fmla="*/ 785374 w 1946874"/>
              <a:gd name="connsiteY13-1092" fmla="*/ 1509040 h 1985875"/>
              <a:gd name="connsiteX14-1093" fmla="*/ 0 w 1946874"/>
              <a:gd name="connsiteY14-1094" fmla="*/ 1985875 h 1985875"/>
              <a:gd name="connsiteX15-1095" fmla="*/ 420736 w 1946874"/>
              <a:gd name="connsiteY15-1096" fmla="*/ 375858 h 1985875"/>
              <a:gd name="connsiteX16-1097" fmla="*/ 650738 w 1946874"/>
              <a:gd name="connsiteY16-1098" fmla="*/ 611470 h 1985875"/>
              <a:gd name="connsiteX17-1099" fmla="*/ 813423 w 1946874"/>
              <a:gd name="connsiteY17-1100" fmla="*/ 499274 h 1985875"/>
              <a:gd name="connsiteX18-1101" fmla="*/ 790984 w 1946874"/>
              <a:gd name="connsiteY18-1102" fmla="*/ 0 h 1985875"/>
              <a:gd name="connsiteX0-1103" fmla="*/ 858302 w 2014192"/>
              <a:gd name="connsiteY0-1104" fmla="*/ 0 h 1958316"/>
              <a:gd name="connsiteX1-1105" fmla="*/ 858302 w 2014192"/>
              <a:gd name="connsiteY1-1106" fmla="*/ 0 h 1958316"/>
              <a:gd name="connsiteX2-1107" fmla="*/ 1093914 w 2014192"/>
              <a:gd name="connsiteY2-1108" fmla="*/ 5610 h 1958316"/>
              <a:gd name="connsiteX3-1109" fmla="*/ 1088304 w 2014192"/>
              <a:gd name="connsiteY3-1110" fmla="*/ 493664 h 1958316"/>
              <a:gd name="connsiteX4-1111" fmla="*/ 1222940 w 2014192"/>
              <a:gd name="connsiteY4-1112" fmla="*/ 572201 h 1958316"/>
              <a:gd name="connsiteX5-1113" fmla="*/ 1419283 w 2014192"/>
              <a:gd name="connsiteY5-1114" fmla="*/ 375858 h 1958316"/>
              <a:gd name="connsiteX6-1115" fmla="*/ 1969045 w 2014192"/>
              <a:gd name="connsiteY6-1116" fmla="*/ 1924167 h 1958316"/>
              <a:gd name="connsiteX7-1117" fmla="*/ 1121962 w 2014192"/>
              <a:gd name="connsiteY7-1118" fmla="*/ 1486600 h 1958316"/>
              <a:gd name="connsiteX8-1119" fmla="*/ 1105134 w 2014192"/>
              <a:gd name="connsiteY8-1120" fmla="*/ 1144403 h 1958316"/>
              <a:gd name="connsiteX9-1121" fmla="*/ 1155622 w 2014192"/>
              <a:gd name="connsiteY9-1122" fmla="*/ 757325 h 1958316"/>
              <a:gd name="connsiteX10-1123" fmla="*/ 987327 w 2014192"/>
              <a:gd name="connsiteY10-1124" fmla="*/ 611470 h 1958316"/>
              <a:gd name="connsiteX11-1125" fmla="*/ 796594 w 2014192"/>
              <a:gd name="connsiteY11-1126" fmla="*/ 751715 h 1958316"/>
              <a:gd name="connsiteX12-1127" fmla="*/ 807813 w 2014192"/>
              <a:gd name="connsiteY12-1128" fmla="*/ 1161232 h 1958316"/>
              <a:gd name="connsiteX13-1129" fmla="*/ 852692 w 2014192"/>
              <a:gd name="connsiteY13-1130" fmla="*/ 1509040 h 1958316"/>
              <a:gd name="connsiteX14-1131" fmla="*/ 0 w 2014192"/>
              <a:gd name="connsiteY14-1132" fmla="*/ 1952216 h 1958316"/>
              <a:gd name="connsiteX15-1133" fmla="*/ 488054 w 2014192"/>
              <a:gd name="connsiteY15-1134" fmla="*/ 375858 h 1958316"/>
              <a:gd name="connsiteX16-1135" fmla="*/ 718056 w 2014192"/>
              <a:gd name="connsiteY16-1136" fmla="*/ 611470 h 1958316"/>
              <a:gd name="connsiteX17-1137" fmla="*/ 880741 w 2014192"/>
              <a:gd name="connsiteY17-1138" fmla="*/ 499274 h 1958316"/>
              <a:gd name="connsiteX18-1139" fmla="*/ 858302 w 2014192"/>
              <a:gd name="connsiteY18-1140" fmla="*/ 0 h 1958316"/>
              <a:gd name="connsiteX0-1141" fmla="*/ 947503 w 2103393"/>
              <a:gd name="connsiteY0-1142" fmla="*/ 0 h 1958316"/>
              <a:gd name="connsiteX1-1143" fmla="*/ 947503 w 2103393"/>
              <a:gd name="connsiteY1-1144" fmla="*/ 0 h 1958316"/>
              <a:gd name="connsiteX2-1145" fmla="*/ 1183115 w 2103393"/>
              <a:gd name="connsiteY2-1146" fmla="*/ 5610 h 1958316"/>
              <a:gd name="connsiteX3-1147" fmla="*/ 1177505 w 2103393"/>
              <a:gd name="connsiteY3-1148" fmla="*/ 493664 h 1958316"/>
              <a:gd name="connsiteX4-1149" fmla="*/ 1312141 w 2103393"/>
              <a:gd name="connsiteY4-1150" fmla="*/ 572201 h 1958316"/>
              <a:gd name="connsiteX5-1151" fmla="*/ 1508484 w 2103393"/>
              <a:gd name="connsiteY5-1152" fmla="*/ 375858 h 1958316"/>
              <a:gd name="connsiteX6-1153" fmla="*/ 2058246 w 2103393"/>
              <a:gd name="connsiteY6-1154" fmla="*/ 1924167 h 1958316"/>
              <a:gd name="connsiteX7-1155" fmla="*/ 1211163 w 2103393"/>
              <a:gd name="connsiteY7-1156" fmla="*/ 1486600 h 1958316"/>
              <a:gd name="connsiteX8-1157" fmla="*/ 1194335 w 2103393"/>
              <a:gd name="connsiteY8-1158" fmla="*/ 1144403 h 1958316"/>
              <a:gd name="connsiteX9-1159" fmla="*/ 1244823 w 2103393"/>
              <a:gd name="connsiteY9-1160" fmla="*/ 757325 h 1958316"/>
              <a:gd name="connsiteX10-1161" fmla="*/ 1076528 w 2103393"/>
              <a:gd name="connsiteY10-1162" fmla="*/ 611470 h 1958316"/>
              <a:gd name="connsiteX11-1163" fmla="*/ 885795 w 2103393"/>
              <a:gd name="connsiteY11-1164" fmla="*/ 751715 h 1958316"/>
              <a:gd name="connsiteX12-1165" fmla="*/ 897014 w 2103393"/>
              <a:gd name="connsiteY12-1166" fmla="*/ 1161232 h 1958316"/>
              <a:gd name="connsiteX13-1167" fmla="*/ 941893 w 2103393"/>
              <a:gd name="connsiteY13-1168" fmla="*/ 1509040 h 1958316"/>
              <a:gd name="connsiteX14-1169" fmla="*/ 89201 w 2103393"/>
              <a:gd name="connsiteY14-1170" fmla="*/ 1952216 h 1958316"/>
              <a:gd name="connsiteX15-1171" fmla="*/ 577255 w 2103393"/>
              <a:gd name="connsiteY15-1172" fmla="*/ 375858 h 1958316"/>
              <a:gd name="connsiteX16-1173" fmla="*/ 807257 w 2103393"/>
              <a:gd name="connsiteY16-1174" fmla="*/ 611470 h 1958316"/>
              <a:gd name="connsiteX17-1175" fmla="*/ 969942 w 2103393"/>
              <a:gd name="connsiteY17-1176" fmla="*/ 499274 h 1958316"/>
              <a:gd name="connsiteX18-1177" fmla="*/ 947503 w 2103393"/>
              <a:gd name="connsiteY18-1178" fmla="*/ 0 h 1958316"/>
              <a:gd name="connsiteX0-1179" fmla="*/ 947503 w 2103393"/>
              <a:gd name="connsiteY0-1180" fmla="*/ 0 h 1958316"/>
              <a:gd name="connsiteX1-1181" fmla="*/ 947503 w 2103393"/>
              <a:gd name="connsiteY1-1182" fmla="*/ 0 h 1958316"/>
              <a:gd name="connsiteX2-1183" fmla="*/ 1183115 w 2103393"/>
              <a:gd name="connsiteY2-1184" fmla="*/ 5610 h 1958316"/>
              <a:gd name="connsiteX3-1185" fmla="*/ 1177505 w 2103393"/>
              <a:gd name="connsiteY3-1186" fmla="*/ 493664 h 1958316"/>
              <a:gd name="connsiteX4-1187" fmla="*/ 1312141 w 2103393"/>
              <a:gd name="connsiteY4-1188" fmla="*/ 572201 h 1958316"/>
              <a:gd name="connsiteX5-1189" fmla="*/ 1508484 w 2103393"/>
              <a:gd name="connsiteY5-1190" fmla="*/ 375858 h 1958316"/>
              <a:gd name="connsiteX6-1191" fmla="*/ 2058246 w 2103393"/>
              <a:gd name="connsiteY6-1192" fmla="*/ 1924167 h 1958316"/>
              <a:gd name="connsiteX7-1193" fmla="*/ 1211163 w 2103393"/>
              <a:gd name="connsiteY7-1194" fmla="*/ 1486600 h 1958316"/>
              <a:gd name="connsiteX8-1195" fmla="*/ 1194335 w 2103393"/>
              <a:gd name="connsiteY8-1196" fmla="*/ 1144403 h 1958316"/>
              <a:gd name="connsiteX9-1197" fmla="*/ 1244823 w 2103393"/>
              <a:gd name="connsiteY9-1198" fmla="*/ 757325 h 1958316"/>
              <a:gd name="connsiteX10-1199" fmla="*/ 1076528 w 2103393"/>
              <a:gd name="connsiteY10-1200" fmla="*/ 611470 h 1958316"/>
              <a:gd name="connsiteX11-1201" fmla="*/ 885795 w 2103393"/>
              <a:gd name="connsiteY11-1202" fmla="*/ 751715 h 1958316"/>
              <a:gd name="connsiteX12-1203" fmla="*/ 897014 w 2103393"/>
              <a:gd name="connsiteY12-1204" fmla="*/ 1161232 h 1958316"/>
              <a:gd name="connsiteX13-1205" fmla="*/ 941893 w 2103393"/>
              <a:gd name="connsiteY13-1206" fmla="*/ 1509040 h 1958316"/>
              <a:gd name="connsiteX14-1207" fmla="*/ 89201 w 2103393"/>
              <a:gd name="connsiteY14-1208" fmla="*/ 1952216 h 1958316"/>
              <a:gd name="connsiteX15-1209" fmla="*/ 577255 w 2103393"/>
              <a:gd name="connsiteY15-1210" fmla="*/ 375858 h 1958316"/>
              <a:gd name="connsiteX16-1211" fmla="*/ 807257 w 2103393"/>
              <a:gd name="connsiteY16-1212" fmla="*/ 611470 h 1958316"/>
              <a:gd name="connsiteX17-1213" fmla="*/ 969942 w 2103393"/>
              <a:gd name="connsiteY17-1214" fmla="*/ 499274 h 1958316"/>
              <a:gd name="connsiteX18-1215" fmla="*/ 947503 w 2103393"/>
              <a:gd name="connsiteY18-1216" fmla="*/ 0 h 1958316"/>
              <a:gd name="connsiteX0-1217" fmla="*/ 947503 w 2103393"/>
              <a:gd name="connsiteY0-1218" fmla="*/ 0 h 1958316"/>
              <a:gd name="connsiteX1-1219" fmla="*/ 947503 w 2103393"/>
              <a:gd name="connsiteY1-1220" fmla="*/ 0 h 1958316"/>
              <a:gd name="connsiteX2-1221" fmla="*/ 1183115 w 2103393"/>
              <a:gd name="connsiteY2-1222" fmla="*/ 5610 h 1958316"/>
              <a:gd name="connsiteX3-1223" fmla="*/ 1177505 w 2103393"/>
              <a:gd name="connsiteY3-1224" fmla="*/ 493664 h 1958316"/>
              <a:gd name="connsiteX4-1225" fmla="*/ 1312141 w 2103393"/>
              <a:gd name="connsiteY4-1226" fmla="*/ 572201 h 1958316"/>
              <a:gd name="connsiteX5-1227" fmla="*/ 1508484 w 2103393"/>
              <a:gd name="connsiteY5-1228" fmla="*/ 375858 h 1958316"/>
              <a:gd name="connsiteX6-1229" fmla="*/ 2058246 w 2103393"/>
              <a:gd name="connsiteY6-1230" fmla="*/ 1924167 h 1958316"/>
              <a:gd name="connsiteX7-1231" fmla="*/ 1211163 w 2103393"/>
              <a:gd name="connsiteY7-1232" fmla="*/ 1486600 h 1958316"/>
              <a:gd name="connsiteX8-1233" fmla="*/ 1194335 w 2103393"/>
              <a:gd name="connsiteY8-1234" fmla="*/ 1144403 h 1958316"/>
              <a:gd name="connsiteX9-1235" fmla="*/ 1244823 w 2103393"/>
              <a:gd name="connsiteY9-1236" fmla="*/ 757325 h 1958316"/>
              <a:gd name="connsiteX10-1237" fmla="*/ 1076528 w 2103393"/>
              <a:gd name="connsiteY10-1238" fmla="*/ 611470 h 1958316"/>
              <a:gd name="connsiteX11-1239" fmla="*/ 885795 w 2103393"/>
              <a:gd name="connsiteY11-1240" fmla="*/ 751715 h 1958316"/>
              <a:gd name="connsiteX12-1241" fmla="*/ 897014 w 2103393"/>
              <a:gd name="connsiteY12-1242" fmla="*/ 1161232 h 1958316"/>
              <a:gd name="connsiteX13-1243" fmla="*/ 930674 w 2103393"/>
              <a:gd name="connsiteY13-1244" fmla="*/ 1480991 h 1958316"/>
              <a:gd name="connsiteX14-1245" fmla="*/ 89201 w 2103393"/>
              <a:gd name="connsiteY14-1246" fmla="*/ 1952216 h 1958316"/>
              <a:gd name="connsiteX15-1247" fmla="*/ 577255 w 2103393"/>
              <a:gd name="connsiteY15-1248" fmla="*/ 375858 h 1958316"/>
              <a:gd name="connsiteX16-1249" fmla="*/ 807257 w 2103393"/>
              <a:gd name="connsiteY16-1250" fmla="*/ 611470 h 1958316"/>
              <a:gd name="connsiteX17-1251" fmla="*/ 969942 w 2103393"/>
              <a:gd name="connsiteY17-1252" fmla="*/ 499274 h 1958316"/>
              <a:gd name="connsiteX18-1253" fmla="*/ 947503 w 2103393"/>
              <a:gd name="connsiteY18-1254" fmla="*/ 0 h 1958316"/>
              <a:gd name="connsiteX0-1255" fmla="*/ 947503 w 2103393"/>
              <a:gd name="connsiteY0-1256" fmla="*/ 0 h 1958316"/>
              <a:gd name="connsiteX1-1257" fmla="*/ 947503 w 2103393"/>
              <a:gd name="connsiteY1-1258" fmla="*/ 0 h 1958316"/>
              <a:gd name="connsiteX2-1259" fmla="*/ 1183115 w 2103393"/>
              <a:gd name="connsiteY2-1260" fmla="*/ 5610 h 1958316"/>
              <a:gd name="connsiteX3-1261" fmla="*/ 1177505 w 2103393"/>
              <a:gd name="connsiteY3-1262" fmla="*/ 493664 h 1958316"/>
              <a:gd name="connsiteX4-1263" fmla="*/ 1312141 w 2103393"/>
              <a:gd name="connsiteY4-1264" fmla="*/ 572201 h 1958316"/>
              <a:gd name="connsiteX5-1265" fmla="*/ 1508484 w 2103393"/>
              <a:gd name="connsiteY5-1266" fmla="*/ 375858 h 1958316"/>
              <a:gd name="connsiteX6-1267" fmla="*/ 2058246 w 2103393"/>
              <a:gd name="connsiteY6-1268" fmla="*/ 1924167 h 1958316"/>
              <a:gd name="connsiteX7-1269" fmla="*/ 1211163 w 2103393"/>
              <a:gd name="connsiteY7-1270" fmla="*/ 1486600 h 1958316"/>
              <a:gd name="connsiteX8-1271" fmla="*/ 1194335 w 2103393"/>
              <a:gd name="connsiteY8-1272" fmla="*/ 1144403 h 1958316"/>
              <a:gd name="connsiteX9-1273" fmla="*/ 1244823 w 2103393"/>
              <a:gd name="connsiteY9-1274" fmla="*/ 757325 h 1958316"/>
              <a:gd name="connsiteX10-1275" fmla="*/ 1076528 w 2103393"/>
              <a:gd name="connsiteY10-1276" fmla="*/ 611470 h 1958316"/>
              <a:gd name="connsiteX11-1277" fmla="*/ 885795 w 2103393"/>
              <a:gd name="connsiteY11-1278" fmla="*/ 751715 h 1958316"/>
              <a:gd name="connsiteX12-1279" fmla="*/ 897014 w 2103393"/>
              <a:gd name="connsiteY12-1280" fmla="*/ 1161232 h 1958316"/>
              <a:gd name="connsiteX13-1281" fmla="*/ 930674 w 2103393"/>
              <a:gd name="connsiteY13-1282" fmla="*/ 1480991 h 1958316"/>
              <a:gd name="connsiteX14-1283" fmla="*/ 89201 w 2103393"/>
              <a:gd name="connsiteY14-1284" fmla="*/ 1952216 h 1958316"/>
              <a:gd name="connsiteX15-1285" fmla="*/ 577255 w 2103393"/>
              <a:gd name="connsiteY15-1286" fmla="*/ 375858 h 1958316"/>
              <a:gd name="connsiteX16-1287" fmla="*/ 807257 w 2103393"/>
              <a:gd name="connsiteY16-1288" fmla="*/ 611470 h 1958316"/>
              <a:gd name="connsiteX17-1289" fmla="*/ 969942 w 2103393"/>
              <a:gd name="connsiteY17-1290" fmla="*/ 499274 h 1958316"/>
              <a:gd name="connsiteX18-1291" fmla="*/ 947503 w 2103393"/>
              <a:gd name="connsiteY18-1292" fmla="*/ 0 h 1958316"/>
              <a:gd name="connsiteX0-1293" fmla="*/ 947503 w 2103393"/>
              <a:gd name="connsiteY0-1294" fmla="*/ 0 h 1958316"/>
              <a:gd name="connsiteX1-1295" fmla="*/ 947503 w 2103393"/>
              <a:gd name="connsiteY1-1296" fmla="*/ 0 h 1958316"/>
              <a:gd name="connsiteX2-1297" fmla="*/ 1183115 w 2103393"/>
              <a:gd name="connsiteY2-1298" fmla="*/ 5610 h 1958316"/>
              <a:gd name="connsiteX3-1299" fmla="*/ 1177505 w 2103393"/>
              <a:gd name="connsiteY3-1300" fmla="*/ 493664 h 1958316"/>
              <a:gd name="connsiteX4-1301" fmla="*/ 1312141 w 2103393"/>
              <a:gd name="connsiteY4-1302" fmla="*/ 572201 h 1958316"/>
              <a:gd name="connsiteX5-1303" fmla="*/ 1508484 w 2103393"/>
              <a:gd name="connsiteY5-1304" fmla="*/ 375858 h 1958316"/>
              <a:gd name="connsiteX6-1305" fmla="*/ 2058246 w 2103393"/>
              <a:gd name="connsiteY6-1306" fmla="*/ 1924167 h 1958316"/>
              <a:gd name="connsiteX7-1307" fmla="*/ 1211163 w 2103393"/>
              <a:gd name="connsiteY7-1308" fmla="*/ 1486600 h 1958316"/>
              <a:gd name="connsiteX8-1309" fmla="*/ 1194335 w 2103393"/>
              <a:gd name="connsiteY8-1310" fmla="*/ 1144403 h 1958316"/>
              <a:gd name="connsiteX9-1311" fmla="*/ 1244823 w 2103393"/>
              <a:gd name="connsiteY9-1312" fmla="*/ 757325 h 1958316"/>
              <a:gd name="connsiteX10-1313" fmla="*/ 1076528 w 2103393"/>
              <a:gd name="connsiteY10-1314" fmla="*/ 611470 h 1958316"/>
              <a:gd name="connsiteX11-1315" fmla="*/ 885795 w 2103393"/>
              <a:gd name="connsiteY11-1316" fmla="*/ 751715 h 1958316"/>
              <a:gd name="connsiteX12-1317" fmla="*/ 897014 w 2103393"/>
              <a:gd name="connsiteY12-1318" fmla="*/ 1161232 h 1958316"/>
              <a:gd name="connsiteX13-1319" fmla="*/ 930674 w 2103393"/>
              <a:gd name="connsiteY13-1320" fmla="*/ 1480991 h 1958316"/>
              <a:gd name="connsiteX14-1321" fmla="*/ 89201 w 2103393"/>
              <a:gd name="connsiteY14-1322" fmla="*/ 1952216 h 1958316"/>
              <a:gd name="connsiteX15-1323" fmla="*/ 577255 w 2103393"/>
              <a:gd name="connsiteY15-1324" fmla="*/ 375858 h 1958316"/>
              <a:gd name="connsiteX16-1325" fmla="*/ 807257 w 2103393"/>
              <a:gd name="connsiteY16-1326" fmla="*/ 611470 h 1958316"/>
              <a:gd name="connsiteX17-1327" fmla="*/ 969942 w 2103393"/>
              <a:gd name="connsiteY17-1328" fmla="*/ 499274 h 1958316"/>
              <a:gd name="connsiteX18-1329" fmla="*/ 947503 w 2103393"/>
              <a:gd name="connsiteY18-1330" fmla="*/ 0 h 1958316"/>
              <a:gd name="connsiteX0-1331" fmla="*/ 947503 w 2103393"/>
              <a:gd name="connsiteY0-1332" fmla="*/ 0 h 1958316"/>
              <a:gd name="connsiteX1-1333" fmla="*/ 947503 w 2103393"/>
              <a:gd name="connsiteY1-1334" fmla="*/ 0 h 1958316"/>
              <a:gd name="connsiteX2-1335" fmla="*/ 1183115 w 2103393"/>
              <a:gd name="connsiteY2-1336" fmla="*/ 5610 h 1958316"/>
              <a:gd name="connsiteX3-1337" fmla="*/ 1177505 w 2103393"/>
              <a:gd name="connsiteY3-1338" fmla="*/ 493664 h 1958316"/>
              <a:gd name="connsiteX4-1339" fmla="*/ 1312141 w 2103393"/>
              <a:gd name="connsiteY4-1340" fmla="*/ 572201 h 1958316"/>
              <a:gd name="connsiteX5-1341" fmla="*/ 1508484 w 2103393"/>
              <a:gd name="connsiteY5-1342" fmla="*/ 375858 h 1958316"/>
              <a:gd name="connsiteX6-1343" fmla="*/ 2058246 w 2103393"/>
              <a:gd name="connsiteY6-1344" fmla="*/ 1924167 h 1958316"/>
              <a:gd name="connsiteX7-1345" fmla="*/ 1211163 w 2103393"/>
              <a:gd name="connsiteY7-1346" fmla="*/ 1486600 h 1958316"/>
              <a:gd name="connsiteX8-1347" fmla="*/ 1194335 w 2103393"/>
              <a:gd name="connsiteY8-1348" fmla="*/ 1144403 h 1958316"/>
              <a:gd name="connsiteX9-1349" fmla="*/ 1244823 w 2103393"/>
              <a:gd name="connsiteY9-1350" fmla="*/ 757325 h 1958316"/>
              <a:gd name="connsiteX10-1351" fmla="*/ 1076528 w 2103393"/>
              <a:gd name="connsiteY10-1352" fmla="*/ 611470 h 1958316"/>
              <a:gd name="connsiteX11-1353" fmla="*/ 885795 w 2103393"/>
              <a:gd name="connsiteY11-1354" fmla="*/ 751715 h 1958316"/>
              <a:gd name="connsiteX12-1355" fmla="*/ 897014 w 2103393"/>
              <a:gd name="connsiteY12-1356" fmla="*/ 1161232 h 1958316"/>
              <a:gd name="connsiteX13-1357" fmla="*/ 930674 w 2103393"/>
              <a:gd name="connsiteY13-1358" fmla="*/ 1480991 h 1958316"/>
              <a:gd name="connsiteX14-1359" fmla="*/ 89201 w 2103393"/>
              <a:gd name="connsiteY14-1360" fmla="*/ 1952216 h 1958316"/>
              <a:gd name="connsiteX15-1361" fmla="*/ 577255 w 2103393"/>
              <a:gd name="connsiteY15-1362" fmla="*/ 375858 h 1958316"/>
              <a:gd name="connsiteX16-1363" fmla="*/ 807257 w 2103393"/>
              <a:gd name="connsiteY16-1364" fmla="*/ 611470 h 1958316"/>
              <a:gd name="connsiteX17-1365" fmla="*/ 969942 w 2103393"/>
              <a:gd name="connsiteY17-1366" fmla="*/ 499274 h 1958316"/>
              <a:gd name="connsiteX18-1367" fmla="*/ 947503 w 2103393"/>
              <a:gd name="connsiteY18-1368" fmla="*/ 0 h 1958316"/>
              <a:gd name="connsiteX0-1369" fmla="*/ 947503 w 2103393"/>
              <a:gd name="connsiteY0-1370" fmla="*/ 0 h 1958316"/>
              <a:gd name="connsiteX1-1371" fmla="*/ 947503 w 2103393"/>
              <a:gd name="connsiteY1-1372" fmla="*/ 0 h 1958316"/>
              <a:gd name="connsiteX2-1373" fmla="*/ 1183115 w 2103393"/>
              <a:gd name="connsiteY2-1374" fmla="*/ 5610 h 1958316"/>
              <a:gd name="connsiteX3-1375" fmla="*/ 1177505 w 2103393"/>
              <a:gd name="connsiteY3-1376" fmla="*/ 493664 h 1958316"/>
              <a:gd name="connsiteX4-1377" fmla="*/ 1312141 w 2103393"/>
              <a:gd name="connsiteY4-1378" fmla="*/ 572201 h 1958316"/>
              <a:gd name="connsiteX5-1379" fmla="*/ 1508484 w 2103393"/>
              <a:gd name="connsiteY5-1380" fmla="*/ 375858 h 1958316"/>
              <a:gd name="connsiteX6-1381" fmla="*/ 2058246 w 2103393"/>
              <a:gd name="connsiteY6-1382" fmla="*/ 1924167 h 1958316"/>
              <a:gd name="connsiteX7-1383" fmla="*/ 1211163 w 2103393"/>
              <a:gd name="connsiteY7-1384" fmla="*/ 1486600 h 1958316"/>
              <a:gd name="connsiteX8-1385" fmla="*/ 1194335 w 2103393"/>
              <a:gd name="connsiteY8-1386" fmla="*/ 1144403 h 1958316"/>
              <a:gd name="connsiteX9-1387" fmla="*/ 1244823 w 2103393"/>
              <a:gd name="connsiteY9-1388" fmla="*/ 757325 h 1958316"/>
              <a:gd name="connsiteX10-1389" fmla="*/ 1076528 w 2103393"/>
              <a:gd name="connsiteY10-1390" fmla="*/ 611470 h 1958316"/>
              <a:gd name="connsiteX11-1391" fmla="*/ 885795 w 2103393"/>
              <a:gd name="connsiteY11-1392" fmla="*/ 751715 h 1958316"/>
              <a:gd name="connsiteX12-1393" fmla="*/ 897014 w 2103393"/>
              <a:gd name="connsiteY12-1394" fmla="*/ 1161232 h 1958316"/>
              <a:gd name="connsiteX13-1395" fmla="*/ 930674 w 2103393"/>
              <a:gd name="connsiteY13-1396" fmla="*/ 1480991 h 1958316"/>
              <a:gd name="connsiteX14-1397" fmla="*/ 89201 w 2103393"/>
              <a:gd name="connsiteY14-1398" fmla="*/ 1952216 h 1958316"/>
              <a:gd name="connsiteX15-1399" fmla="*/ 577255 w 2103393"/>
              <a:gd name="connsiteY15-1400" fmla="*/ 375858 h 1958316"/>
              <a:gd name="connsiteX16-1401" fmla="*/ 807257 w 2103393"/>
              <a:gd name="connsiteY16-1402" fmla="*/ 611470 h 1958316"/>
              <a:gd name="connsiteX17-1403" fmla="*/ 969942 w 2103393"/>
              <a:gd name="connsiteY17-1404" fmla="*/ 499274 h 1958316"/>
              <a:gd name="connsiteX18-1405" fmla="*/ 947503 w 2103393"/>
              <a:gd name="connsiteY18-1406" fmla="*/ 0 h 1958316"/>
              <a:gd name="connsiteX0-1407" fmla="*/ 947503 w 2103393"/>
              <a:gd name="connsiteY0-1408" fmla="*/ 0 h 1958316"/>
              <a:gd name="connsiteX1-1409" fmla="*/ 947503 w 2103393"/>
              <a:gd name="connsiteY1-1410" fmla="*/ 0 h 1958316"/>
              <a:gd name="connsiteX2-1411" fmla="*/ 1183115 w 2103393"/>
              <a:gd name="connsiteY2-1412" fmla="*/ 5610 h 1958316"/>
              <a:gd name="connsiteX3-1413" fmla="*/ 1177505 w 2103393"/>
              <a:gd name="connsiteY3-1414" fmla="*/ 493664 h 1958316"/>
              <a:gd name="connsiteX4-1415" fmla="*/ 1312141 w 2103393"/>
              <a:gd name="connsiteY4-1416" fmla="*/ 572201 h 1958316"/>
              <a:gd name="connsiteX5-1417" fmla="*/ 1508484 w 2103393"/>
              <a:gd name="connsiteY5-1418" fmla="*/ 375858 h 1958316"/>
              <a:gd name="connsiteX6-1419" fmla="*/ 2058246 w 2103393"/>
              <a:gd name="connsiteY6-1420" fmla="*/ 1924167 h 1958316"/>
              <a:gd name="connsiteX7-1421" fmla="*/ 1211163 w 2103393"/>
              <a:gd name="connsiteY7-1422" fmla="*/ 1486600 h 1958316"/>
              <a:gd name="connsiteX8-1423" fmla="*/ 1194335 w 2103393"/>
              <a:gd name="connsiteY8-1424" fmla="*/ 1144403 h 1958316"/>
              <a:gd name="connsiteX9-1425" fmla="*/ 1244823 w 2103393"/>
              <a:gd name="connsiteY9-1426" fmla="*/ 757325 h 1958316"/>
              <a:gd name="connsiteX10-1427" fmla="*/ 1076528 w 2103393"/>
              <a:gd name="connsiteY10-1428" fmla="*/ 611470 h 1958316"/>
              <a:gd name="connsiteX11-1429" fmla="*/ 885795 w 2103393"/>
              <a:gd name="connsiteY11-1430" fmla="*/ 751715 h 1958316"/>
              <a:gd name="connsiteX12-1431" fmla="*/ 897014 w 2103393"/>
              <a:gd name="connsiteY12-1432" fmla="*/ 1161232 h 1958316"/>
              <a:gd name="connsiteX13-1433" fmla="*/ 891405 w 2103393"/>
              <a:gd name="connsiteY13-1434" fmla="*/ 1509040 h 1958316"/>
              <a:gd name="connsiteX14-1435" fmla="*/ 89201 w 2103393"/>
              <a:gd name="connsiteY14-1436" fmla="*/ 1952216 h 1958316"/>
              <a:gd name="connsiteX15-1437" fmla="*/ 577255 w 2103393"/>
              <a:gd name="connsiteY15-1438" fmla="*/ 375858 h 1958316"/>
              <a:gd name="connsiteX16-1439" fmla="*/ 807257 w 2103393"/>
              <a:gd name="connsiteY16-1440" fmla="*/ 611470 h 1958316"/>
              <a:gd name="connsiteX17-1441" fmla="*/ 969942 w 2103393"/>
              <a:gd name="connsiteY17-1442" fmla="*/ 499274 h 1958316"/>
              <a:gd name="connsiteX18-1443" fmla="*/ 947503 w 2103393"/>
              <a:gd name="connsiteY18-1444" fmla="*/ 0 h 1958316"/>
              <a:gd name="connsiteX0-1445" fmla="*/ 947503 w 2103393"/>
              <a:gd name="connsiteY0-1446" fmla="*/ 0 h 1958316"/>
              <a:gd name="connsiteX1-1447" fmla="*/ 947503 w 2103393"/>
              <a:gd name="connsiteY1-1448" fmla="*/ 0 h 1958316"/>
              <a:gd name="connsiteX2-1449" fmla="*/ 1183115 w 2103393"/>
              <a:gd name="connsiteY2-1450" fmla="*/ 5610 h 1958316"/>
              <a:gd name="connsiteX3-1451" fmla="*/ 1177505 w 2103393"/>
              <a:gd name="connsiteY3-1452" fmla="*/ 493664 h 1958316"/>
              <a:gd name="connsiteX4-1453" fmla="*/ 1312141 w 2103393"/>
              <a:gd name="connsiteY4-1454" fmla="*/ 572201 h 1958316"/>
              <a:gd name="connsiteX5-1455" fmla="*/ 1508484 w 2103393"/>
              <a:gd name="connsiteY5-1456" fmla="*/ 375858 h 1958316"/>
              <a:gd name="connsiteX6-1457" fmla="*/ 2058246 w 2103393"/>
              <a:gd name="connsiteY6-1458" fmla="*/ 1924167 h 1958316"/>
              <a:gd name="connsiteX7-1459" fmla="*/ 1211163 w 2103393"/>
              <a:gd name="connsiteY7-1460" fmla="*/ 1486600 h 1958316"/>
              <a:gd name="connsiteX8-1461" fmla="*/ 1194335 w 2103393"/>
              <a:gd name="connsiteY8-1462" fmla="*/ 1144403 h 1958316"/>
              <a:gd name="connsiteX9-1463" fmla="*/ 1244823 w 2103393"/>
              <a:gd name="connsiteY9-1464" fmla="*/ 757325 h 1958316"/>
              <a:gd name="connsiteX10-1465" fmla="*/ 1076528 w 2103393"/>
              <a:gd name="connsiteY10-1466" fmla="*/ 611470 h 1958316"/>
              <a:gd name="connsiteX11-1467" fmla="*/ 885795 w 2103393"/>
              <a:gd name="connsiteY11-1468" fmla="*/ 751715 h 1958316"/>
              <a:gd name="connsiteX12-1469" fmla="*/ 897014 w 2103393"/>
              <a:gd name="connsiteY12-1470" fmla="*/ 1161232 h 1958316"/>
              <a:gd name="connsiteX13-1471" fmla="*/ 891405 w 2103393"/>
              <a:gd name="connsiteY13-1472" fmla="*/ 1509040 h 1958316"/>
              <a:gd name="connsiteX14-1473" fmla="*/ 89201 w 2103393"/>
              <a:gd name="connsiteY14-1474" fmla="*/ 1952216 h 1958316"/>
              <a:gd name="connsiteX15-1475" fmla="*/ 577255 w 2103393"/>
              <a:gd name="connsiteY15-1476" fmla="*/ 375858 h 1958316"/>
              <a:gd name="connsiteX16-1477" fmla="*/ 807257 w 2103393"/>
              <a:gd name="connsiteY16-1478" fmla="*/ 611470 h 1958316"/>
              <a:gd name="connsiteX17-1479" fmla="*/ 969942 w 2103393"/>
              <a:gd name="connsiteY17-1480" fmla="*/ 499274 h 1958316"/>
              <a:gd name="connsiteX18-1481" fmla="*/ 947503 w 2103393"/>
              <a:gd name="connsiteY18-1482" fmla="*/ 0 h 1958316"/>
              <a:gd name="connsiteX0-1483" fmla="*/ 947503 w 2103393"/>
              <a:gd name="connsiteY0-1484" fmla="*/ 0 h 1958316"/>
              <a:gd name="connsiteX1-1485" fmla="*/ 947503 w 2103393"/>
              <a:gd name="connsiteY1-1486" fmla="*/ 0 h 1958316"/>
              <a:gd name="connsiteX2-1487" fmla="*/ 1183115 w 2103393"/>
              <a:gd name="connsiteY2-1488" fmla="*/ 5610 h 1958316"/>
              <a:gd name="connsiteX3-1489" fmla="*/ 1177505 w 2103393"/>
              <a:gd name="connsiteY3-1490" fmla="*/ 493664 h 1958316"/>
              <a:gd name="connsiteX4-1491" fmla="*/ 1312141 w 2103393"/>
              <a:gd name="connsiteY4-1492" fmla="*/ 572201 h 1958316"/>
              <a:gd name="connsiteX5-1493" fmla="*/ 1508484 w 2103393"/>
              <a:gd name="connsiteY5-1494" fmla="*/ 375858 h 1958316"/>
              <a:gd name="connsiteX6-1495" fmla="*/ 2058246 w 2103393"/>
              <a:gd name="connsiteY6-1496" fmla="*/ 1924167 h 1958316"/>
              <a:gd name="connsiteX7-1497" fmla="*/ 1211163 w 2103393"/>
              <a:gd name="connsiteY7-1498" fmla="*/ 1486600 h 1958316"/>
              <a:gd name="connsiteX8-1499" fmla="*/ 1194335 w 2103393"/>
              <a:gd name="connsiteY8-1500" fmla="*/ 1144403 h 1958316"/>
              <a:gd name="connsiteX9-1501" fmla="*/ 1244823 w 2103393"/>
              <a:gd name="connsiteY9-1502" fmla="*/ 757325 h 1958316"/>
              <a:gd name="connsiteX10-1503" fmla="*/ 1076528 w 2103393"/>
              <a:gd name="connsiteY10-1504" fmla="*/ 611470 h 1958316"/>
              <a:gd name="connsiteX11-1505" fmla="*/ 885795 w 2103393"/>
              <a:gd name="connsiteY11-1506" fmla="*/ 751715 h 1958316"/>
              <a:gd name="connsiteX12-1507" fmla="*/ 897014 w 2103393"/>
              <a:gd name="connsiteY12-1508" fmla="*/ 1161232 h 1958316"/>
              <a:gd name="connsiteX13-1509" fmla="*/ 891405 w 2103393"/>
              <a:gd name="connsiteY13-1510" fmla="*/ 1509040 h 1958316"/>
              <a:gd name="connsiteX14-1511" fmla="*/ 89201 w 2103393"/>
              <a:gd name="connsiteY14-1512" fmla="*/ 1952216 h 1958316"/>
              <a:gd name="connsiteX15-1513" fmla="*/ 577255 w 2103393"/>
              <a:gd name="connsiteY15-1514" fmla="*/ 375858 h 1958316"/>
              <a:gd name="connsiteX16-1515" fmla="*/ 807257 w 2103393"/>
              <a:gd name="connsiteY16-1516" fmla="*/ 611470 h 1958316"/>
              <a:gd name="connsiteX17-1517" fmla="*/ 969942 w 2103393"/>
              <a:gd name="connsiteY17-1518" fmla="*/ 499274 h 1958316"/>
              <a:gd name="connsiteX18-1519" fmla="*/ 947503 w 2103393"/>
              <a:gd name="connsiteY18-1520" fmla="*/ 0 h 1958316"/>
              <a:gd name="connsiteX0-1521" fmla="*/ 947503 w 2103393"/>
              <a:gd name="connsiteY0-1522" fmla="*/ 0 h 1958316"/>
              <a:gd name="connsiteX1-1523" fmla="*/ 947503 w 2103393"/>
              <a:gd name="connsiteY1-1524" fmla="*/ 0 h 1958316"/>
              <a:gd name="connsiteX2-1525" fmla="*/ 1183115 w 2103393"/>
              <a:gd name="connsiteY2-1526" fmla="*/ 5610 h 1958316"/>
              <a:gd name="connsiteX3-1527" fmla="*/ 1177505 w 2103393"/>
              <a:gd name="connsiteY3-1528" fmla="*/ 493664 h 1958316"/>
              <a:gd name="connsiteX4-1529" fmla="*/ 1312141 w 2103393"/>
              <a:gd name="connsiteY4-1530" fmla="*/ 572201 h 1958316"/>
              <a:gd name="connsiteX5-1531" fmla="*/ 1508484 w 2103393"/>
              <a:gd name="connsiteY5-1532" fmla="*/ 375858 h 1958316"/>
              <a:gd name="connsiteX6-1533" fmla="*/ 2058246 w 2103393"/>
              <a:gd name="connsiteY6-1534" fmla="*/ 1924167 h 1958316"/>
              <a:gd name="connsiteX7-1535" fmla="*/ 1211163 w 2103393"/>
              <a:gd name="connsiteY7-1536" fmla="*/ 1486600 h 1958316"/>
              <a:gd name="connsiteX8-1537" fmla="*/ 1194335 w 2103393"/>
              <a:gd name="connsiteY8-1538" fmla="*/ 1144403 h 1958316"/>
              <a:gd name="connsiteX9-1539" fmla="*/ 1244823 w 2103393"/>
              <a:gd name="connsiteY9-1540" fmla="*/ 757325 h 1958316"/>
              <a:gd name="connsiteX10-1541" fmla="*/ 1076528 w 2103393"/>
              <a:gd name="connsiteY10-1542" fmla="*/ 611470 h 1958316"/>
              <a:gd name="connsiteX11-1543" fmla="*/ 885795 w 2103393"/>
              <a:gd name="connsiteY11-1544" fmla="*/ 751715 h 1958316"/>
              <a:gd name="connsiteX12-1545" fmla="*/ 897014 w 2103393"/>
              <a:gd name="connsiteY12-1546" fmla="*/ 1161232 h 1958316"/>
              <a:gd name="connsiteX13-1547" fmla="*/ 891405 w 2103393"/>
              <a:gd name="connsiteY13-1548" fmla="*/ 1509040 h 1958316"/>
              <a:gd name="connsiteX14-1549" fmla="*/ 89201 w 2103393"/>
              <a:gd name="connsiteY14-1550" fmla="*/ 1952216 h 1958316"/>
              <a:gd name="connsiteX15-1551" fmla="*/ 577255 w 2103393"/>
              <a:gd name="connsiteY15-1552" fmla="*/ 375858 h 1958316"/>
              <a:gd name="connsiteX16-1553" fmla="*/ 807257 w 2103393"/>
              <a:gd name="connsiteY16-1554" fmla="*/ 611470 h 1958316"/>
              <a:gd name="connsiteX17-1555" fmla="*/ 969942 w 2103393"/>
              <a:gd name="connsiteY17-1556" fmla="*/ 499274 h 1958316"/>
              <a:gd name="connsiteX18-1557" fmla="*/ 947503 w 2103393"/>
              <a:gd name="connsiteY18-1558" fmla="*/ 0 h 1958316"/>
              <a:gd name="connsiteX0-1559" fmla="*/ 947503 w 2103393"/>
              <a:gd name="connsiteY0-1560" fmla="*/ 0 h 1958316"/>
              <a:gd name="connsiteX1-1561" fmla="*/ 947503 w 2103393"/>
              <a:gd name="connsiteY1-1562" fmla="*/ 0 h 1958316"/>
              <a:gd name="connsiteX2-1563" fmla="*/ 1183115 w 2103393"/>
              <a:gd name="connsiteY2-1564" fmla="*/ 5610 h 1958316"/>
              <a:gd name="connsiteX3-1565" fmla="*/ 1177505 w 2103393"/>
              <a:gd name="connsiteY3-1566" fmla="*/ 493664 h 1958316"/>
              <a:gd name="connsiteX4-1567" fmla="*/ 1312141 w 2103393"/>
              <a:gd name="connsiteY4-1568" fmla="*/ 572201 h 1958316"/>
              <a:gd name="connsiteX5-1569" fmla="*/ 1508484 w 2103393"/>
              <a:gd name="connsiteY5-1570" fmla="*/ 375858 h 1958316"/>
              <a:gd name="connsiteX6-1571" fmla="*/ 2058246 w 2103393"/>
              <a:gd name="connsiteY6-1572" fmla="*/ 1924167 h 1958316"/>
              <a:gd name="connsiteX7-1573" fmla="*/ 1211163 w 2103393"/>
              <a:gd name="connsiteY7-1574" fmla="*/ 1486600 h 1958316"/>
              <a:gd name="connsiteX8-1575" fmla="*/ 1194335 w 2103393"/>
              <a:gd name="connsiteY8-1576" fmla="*/ 1144403 h 1958316"/>
              <a:gd name="connsiteX9-1577" fmla="*/ 1244823 w 2103393"/>
              <a:gd name="connsiteY9-1578" fmla="*/ 757325 h 1958316"/>
              <a:gd name="connsiteX10-1579" fmla="*/ 1076528 w 2103393"/>
              <a:gd name="connsiteY10-1580" fmla="*/ 611470 h 1958316"/>
              <a:gd name="connsiteX11-1581" fmla="*/ 885795 w 2103393"/>
              <a:gd name="connsiteY11-1582" fmla="*/ 751715 h 1958316"/>
              <a:gd name="connsiteX12-1583" fmla="*/ 897014 w 2103393"/>
              <a:gd name="connsiteY12-1584" fmla="*/ 1161232 h 1958316"/>
              <a:gd name="connsiteX13-1585" fmla="*/ 891405 w 2103393"/>
              <a:gd name="connsiteY13-1586" fmla="*/ 1509040 h 1958316"/>
              <a:gd name="connsiteX14-1587" fmla="*/ 89201 w 2103393"/>
              <a:gd name="connsiteY14-1588" fmla="*/ 1952216 h 1958316"/>
              <a:gd name="connsiteX15-1589" fmla="*/ 577255 w 2103393"/>
              <a:gd name="connsiteY15-1590" fmla="*/ 375858 h 1958316"/>
              <a:gd name="connsiteX16-1591" fmla="*/ 807257 w 2103393"/>
              <a:gd name="connsiteY16-1592" fmla="*/ 611470 h 1958316"/>
              <a:gd name="connsiteX17-1593" fmla="*/ 969942 w 2103393"/>
              <a:gd name="connsiteY17-1594" fmla="*/ 499274 h 1958316"/>
              <a:gd name="connsiteX18-1595" fmla="*/ 947503 w 2103393"/>
              <a:gd name="connsiteY18-1596" fmla="*/ 0 h 1958316"/>
              <a:gd name="connsiteX0-1597" fmla="*/ 947503 w 2103393"/>
              <a:gd name="connsiteY0-1598" fmla="*/ 0 h 1958316"/>
              <a:gd name="connsiteX1-1599" fmla="*/ 947503 w 2103393"/>
              <a:gd name="connsiteY1-1600" fmla="*/ 0 h 1958316"/>
              <a:gd name="connsiteX2-1601" fmla="*/ 1183115 w 2103393"/>
              <a:gd name="connsiteY2-1602" fmla="*/ 5610 h 1958316"/>
              <a:gd name="connsiteX3-1603" fmla="*/ 1177505 w 2103393"/>
              <a:gd name="connsiteY3-1604" fmla="*/ 493664 h 1958316"/>
              <a:gd name="connsiteX4-1605" fmla="*/ 1312141 w 2103393"/>
              <a:gd name="connsiteY4-1606" fmla="*/ 572201 h 1958316"/>
              <a:gd name="connsiteX5-1607" fmla="*/ 1508484 w 2103393"/>
              <a:gd name="connsiteY5-1608" fmla="*/ 375858 h 1958316"/>
              <a:gd name="connsiteX6-1609" fmla="*/ 2058246 w 2103393"/>
              <a:gd name="connsiteY6-1610" fmla="*/ 1924167 h 1958316"/>
              <a:gd name="connsiteX7-1611" fmla="*/ 1211163 w 2103393"/>
              <a:gd name="connsiteY7-1612" fmla="*/ 1486600 h 1958316"/>
              <a:gd name="connsiteX8-1613" fmla="*/ 1194335 w 2103393"/>
              <a:gd name="connsiteY8-1614" fmla="*/ 1144403 h 1958316"/>
              <a:gd name="connsiteX9-1615" fmla="*/ 1244823 w 2103393"/>
              <a:gd name="connsiteY9-1616" fmla="*/ 757325 h 1958316"/>
              <a:gd name="connsiteX10-1617" fmla="*/ 1076528 w 2103393"/>
              <a:gd name="connsiteY10-1618" fmla="*/ 611470 h 1958316"/>
              <a:gd name="connsiteX11-1619" fmla="*/ 885795 w 2103393"/>
              <a:gd name="connsiteY11-1620" fmla="*/ 751715 h 1958316"/>
              <a:gd name="connsiteX12-1621" fmla="*/ 897014 w 2103393"/>
              <a:gd name="connsiteY12-1622" fmla="*/ 1161232 h 1958316"/>
              <a:gd name="connsiteX13-1623" fmla="*/ 891405 w 2103393"/>
              <a:gd name="connsiteY13-1624" fmla="*/ 1509040 h 1958316"/>
              <a:gd name="connsiteX14-1625" fmla="*/ 89201 w 2103393"/>
              <a:gd name="connsiteY14-1626" fmla="*/ 1952216 h 1958316"/>
              <a:gd name="connsiteX15-1627" fmla="*/ 577255 w 2103393"/>
              <a:gd name="connsiteY15-1628" fmla="*/ 375858 h 1958316"/>
              <a:gd name="connsiteX16-1629" fmla="*/ 807257 w 2103393"/>
              <a:gd name="connsiteY16-1630" fmla="*/ 611470 h 1958316"/>
              <a:gd name="connsiteX17-1631" fmla="*/ 969942 w 2103393"/>
              <a:gd name="connsiteY17-1632" fmla="*/ 499274 h 1958316"/>
              <a:gd name="connsiteX18-1633" fmla="*/ 947503 w 2103393"/>
              <a:gd name="connsiteY18-1634" fmla="*/ 0 h 1958316"/>
              <a:gd name="connsiteX0-1635" fmla="*/ 947503 w 2103393"/>
              <a:gd name="connsiteY0-1636" fmla="*/ 0 h 1958316"/>
              <a:gd name="connsiteX1-1637" fmla="*/ 947503 w 2103393"/>
              <a:gd name="connsiteY1-1638" fmla="*/ 0 h 1958316"/>
              <a:gd name="connsiteX2-1639" fmla="*/ 1183115 w 2103393"/>
              <a:gd name="connsiteY2-1640" fmla="*/ 5610 h 1958316"/>
              <a:gd name="connsiteX3-1641" fmla="*/ 1177505 w 2103393"/>
              <a:gd name="connsiteY3-1642" fmla="*/ 493664 h 1958316"/>
              <a:gd name="connsiteX4-1643" fmla="*/ 1312141 w 2103393"/>
              <a:gd name="connsiteY4-1644" fmla="*/ 572201 h 1958316"/>
              <a:gd name="connsiteX5-1645" fmla="*/ 1508484 w 2103393"/>
              <a:gd name="connsiteY5-1646" fmla="*/ 375858 h 1958316"/>
              <a:gd name="connsiteX6-1647" fmla="*/ 2058246 w 2103393"/>
              <a:gd name="connsiteY6-1648" fmla="*/ 1924167 h 1958316"/>
              <a:gd name="connsiteX7-1649" fmla="*/ 1211163 w 2103393"/>
              <a:gd name="connsiteY7-1650" fmla="*/ 1486600 h 1958316"/>
              <a:gd name="connsiteX8-1651" fmla="*/ 1194335 w 2103393"/>
              <a:gd name="connsiteY8-1652" fmla="*/ 1144403 h 1958316"/>
              <a:gd name="connsiteX9-1653" fmla="*/ 1244823 w 2103393"/>
              <a:gd name="connsiteY9-1654" fmla="*/ 757325 h 1958316"/>
              <a:gd name="connsiteX10-1655" fmla="*/ 1076528 w 2103393"/>
              <a:gd name="connsiteY10-1656" fmla="*/ 611470 h 1958316"/>
              <a:gd name="connsiteX11-1657" fmla="*/ 885795 w 2103393"/>
              <a:gd name="connsiteY11-1658" fmla="*/ 751715 h 1958316"/>
              <a:gd name="connsiteX12-1659" fmla="*/ 897014 w 2103393"/>
              <a:gd name="connsiteY12-1660" fmla="*/ 1161232 h 1958316"/>
              <a:gd name="connsiteX13-1661" fmla="*/ 891405 w 2103393"/>
              <a:gd name="connsiteY13-1662" fmla="*/ 1509040 h 1958316"/>
              <a:gd name="connsiteX14-1663" fmla="*/ 89201 w 2103393"/>
              <a:gd name="connsiteY14-1664" fmla="*/ 1952216 h 1958316"/>
              <a:gd name="connsiteX15-1665" fmla="*/ 577255 w 2103393"/>
              <a:gd name="connsiteY15-1666" fmla="*/ 375858 h 1958316"/>
              <a:gd name="connsiteX16-1667" fmla="*/ 807257 w 2103393"/>
              <a:gd name="connsiteY16-1668" fmla="*/ 611470 h 1958316"/>
              <a:gd name="connsiteX17-1669" fmla="*/ 969942 w 2103393"/>
              <a:gd name="connsiteY17-1670" fmla="*/ 499274 h 1958316"/>
              <a:gd name="connsiteX18-1671" fmla="*/ 947503 w 2103393"/>
              <a:gd name="connsiteY18-1672" fmla="*/ 0 h 1958316"/>
              <a:gd name="connsiteX0-1673" fmla="*/ 947503 w 2103393"/>
              <a:gd name="connsiteY0-1674" fmla="*/ 0 h 1958316"/>
              <a:gd name="connsiteX1-1675" fmla="*/ 947503 w 2103393"/>
              <a:gd name="connsiteY1-1676" fmla="*/ 0 h 1958316"/>
              <a:gd name="connsiteX2-1677" fmla="*/ 1183115 w 2103393"/>
              <a:gd name="connsiteY2-1678" fmla="*/ 5610 h 1958316"/>
              <a:gd name="connsiteX3-1679" fmla="*/ 1177505 w 2103393"/>
              <a:gd name="connsiteY3-1680" fmla="*/ 493664 h 1958316"/>
              <a:gd name="connsiteX4-1681" fmla="*/ 1312141 w 2103393"/>
              <a:gd name="connsiteY4-1682" fmla="*/ 572201 h 1958316"/>
              <a:gd name="connsiteX5-1683" fmla="*/ 1508484 w 2103393"/>
              <a:gd name="connsiteY5-1684" fmla="*/ 375858 h 1958316"/>
              <a:gd name="connsiteX6-1685" fmla="*/ 2058246 w 2103393"/>
              <a:gd name="connsiteY6-1686" fmla="*/ 1924167 h 1958316"/>
              <a:gd name="connsiteX7-1687" fmla="*/ 1211163 w 2103393"/>
              <a:gd name="connsiteY7-1688" fmla="*/ 1486600 h 1958316"/>
              <a:gd name="connsiteX8-1689" fmla="*/ 1194335 w 2103393"/>
              <a:gd name="connsiteY8-1690" fmla="*/ 1144403 h 1958316"/>
              <a:gd name="connsiteX9-1691" fmla="*/ 1244823 w 2103393"/>
              <a:gd name="connsiteY9-1692" fmla="*/ 757325 h 1958316"/>
              <a:gd name="connsiteX10-1693" fmla="*/ 1076528 w 2103393"/>
              <a:gd name="connsiteY10-1694" fmla="*/ 611470 h 1958316"/>
              <a:gd name="connsiteX11-1695" fmla="*/ 885795 w 2103393"/>
              <a:gd name="connsiteY11-1696" fmla="*/ 751715 h 1958316"/>
              <a:gd name="connsiteX12-1697" fmla="*/ 919453 w 2103393"/>
              <a:gd name="connsiteY12-1698" fmla="*/ 1189281 h 1958316"/>
              <a:gd name="connsiteX13-1699" fmla="*/ 891405 w 2103393"/>
              <a:gd name="connsiteY13-1700" fmla="*/ 1509040 h 1958316"/>
              <a:gd name="connsiteX14-1701" fmla="*/ 89201 w 2103393"/>
              <a:gd name="connsiteY14-1702" fmla="*/ 1952216 h 1958316"/>
              <a:gd name="connsiteX15-1703" fmla="*/ 577255 w 2103393"/>
              <a:gd name="connsiteY15-1704" fmla="*/ 375858 h 1958316"/>
              <a:gd name="connsiteX16-1705" fmla="*/ 807257 w 2103393"/>
              <a:gd name="connsiteY16-1706" fmla="*/ 611470 h 1958316"/>
              <a:gd name="connsiteX17-1707" fmla="*/ 969942 w 2103393"/>
              <a:gd name="connsiteY17-1708" fmla="*/ 499274 h 1958316"/>
              <a:gd name="connsiteX18-1709" fmla="*/ 947503 w 2103393"/>
              <a:gd name="connsiteY18-1710" fmla="*/ 0 h 1958316"/>
              <a:gd name="connsiteX0-1711" fmla="*/ 947503 w 2103393"/>
              <a:gd name="connsiteY0-1712" fmla="*/ 0 h 1958316"/>
              <a:gd name="connsiteX1-1713" fmla="*/ 947503 w 2103393"/>
              <a:gd name="connsiteY1-1714" fmla="*/ 0 h 1958316"/>
              <a:gd name="connsiteX2-1715" fmla="*/ 1183115 w 2103393"/>
              <a:gd name="connsiteY2-1716" fmla="*/ 5610 h 1958316"/>
              <a:gd name="connsiteX3-1717" fmla="*/ 1177505 w 2103393"/>
              <a:gd name="connsiteY3-1718" fmla="*/ 493664 h 1958316"/>
              <a:gd name="connsiteX4-1719" fmla="*/ 1312141 w 2103393"/>
              <a:gd name="connsiteY4-1720" fmla="*/ 572201 h 1958316"/>
              <a:gd name="connsiteX5-1721" fmla="*/ 1508484 w 2103393"/>
              <a:gd name="connsiteY5-1722" fmla="*/ 375858 h 1958316"/>
              <a:gd name="connsiteX6-1723" fmla="*/ 2058246 w 2103393"/>
              <a:gd name="connsiteY6-1724" fmla="*/ 1924167 h 1958316"/>
              <a:gd name="connsiteX7-1725" fmla="*/ 1211163 w 2103393"/>
              <a:gd name="connsiteY7-1726" fmla="*/ 1486600 h 1958316"/>
              <a:gd name="connsiteX8-1727" fmla="*/ 1194335 w 2103393"/>
              <a:gd name="connsiteY8-1728" fmla="*/ 1144403 h 1958316"/>
              <a:gd name="connsiteX9-1729" fmla="*/ 1244823 w 2103393"/>
              <a:gd name="connsiteY9-1730" fmla="*/ 757325 h 1958316"/>
              <a:gd name="connsiteX10-1731" fmla="*/ 1076528 w 2103393"/>
              <a:gd name="connsiteY10-1732" fmla="*/ 611470 h 1958316"/>
              <a:gd name="connsiteX11-1733" fmla="*/ 885795 w 2103393"/>
              <a:gd name="connsiteY11-1734" fmla="*/ 751715 h 1958316"/>
              <a:gd name="connsiteX12-1735" fmla="*/ 919453 w 2103393"/>
              <a:gd name="connsiteY12-1736" fmla="*/ 1189281 h 1958316"/>
              <a:gd name="connsiteX13-1737" fmla="*/ 891405 w 2103393"/>
              <a:gd name="connsiteY13-1738" fmla="*/ 1509040 h 1958316"/>
              <a:gd name="connsiteX14-1739" fmla="*/ 89201 w 2103393"/>
              <a:gd name="connsiteY14-1740" fmla="*/ 1952216 h 1958316"/>
              <a:gd name="connsiteX15-1741" fmla="*/ 577255 w 2103393"/>
              <a:gd name="connsiteY15-1742" fmla="*/ 375858 h 1958316"/>
              <a:gd name="connsiteX16-1743" fmla="*/ 807257 w 2103393"/>
              <a:gd name="connsiteY16-1744" fmla="*/ 611470 h 1958316"/>
              <a:gd name="connsiteX17-1745" fmla="*/ 969942 w 2103393"/>
              <a:gd name="connsiteY17-1746" fmla="*/ 499274 h 1958316"/>
              <a:gd name="connsiteX18-1747" fmla="*/ 947503 w 2103393"/>
              <a:gd name="connsiteY18-1748" fmla="*/ 0 h 1958316"/>
              <a:gd name="connsiteX0-1749" fmla="*/ 947503 w 2103393"/>
              <a:gd name="connsiteY0-1750" fmla="*/ 0 h 1958316"/>
              <a:gd name="connsiteX1-1751" fmla="*/ 947503 w 2103393"/>
              <a:gd name="connsiteY1-1752" fmla="*/ 0 h 1958316"/>
              <a:gd name="connsiteX2-1753" fmla="*/ 1183115 w 2103393"/>
              <a:gd name="connsiteY2-1754" fmla="*/ 5610 h 1958316"/>
              <a:gd name="connsiteX3-1755" fmla="*/ 1177505 w 2103393"/>
              <a:gd name="connsiteY3-1756" fmla="*/ 493664 h 1958316"/>
              <a:gd name="connsiteX4-1757" fmla="*/ 1312141 w 2103393"/>
              <a:gd name="connsiteY4-1758" fmla="*/ 572201 h 1958316"/>
              <a:gd name="connsiteX5-1759" fmla="*/ 1508484 w 2103393"/>
              <a:gd name="connsiteY5-1760" fmla="*/ 375858 h 1958316"/>
              <a:gd name="connsiteX6-1761" fmla="*/ 2058246 w 2103393"/>
              <a:gd name="connsiteY6-1762" fmla="*/ 1924167 h 1958316"/>
              <a:gd name="connsiteX7-1763" fmla="*/ 1211163 w 2103393"/>
              <a:gd name="connsiteY7-1764" fmla="*/ 1486600 h 1958316"/>
              <a:gd name="connsiteX8-1765" fmla="*/ 1194335 w 2103393"/>
              <a:gd name="connsiteY8-1766" fmla="*/ 1144403 h 1958316"/>
              <a:gd name="connsiteX9-1767" fmla="*/ 1244823 w 2103393"/>
              <a:gd name="connsiteY9-1768" fmla="*/ 757325 h 1958316"/>
              <a:gd name="connsiteX10-1769" fmla="*/ 1076528 w 2103393"/>
              <a:gd name="connsiteY10-1770" fmla="*/ 611470 h 1958316"/>
              <a:gd name="connsiteX11-1771" fmla="*/ 885795 w 2103393"/>
              <a:gd name="connsiteY11-1772" fmla="*/ 751715 h 1958316"/>
              <a:gd name="connsiteX12-1773" fmla="*/ 919453 w 2103393"/>
              <a:gd name="connsiteY12-1774" fmla="*/ 1189281 h 1958316"/>
              <a:gd name="connsiteX13-1775" fmla="*/ 891405 w 2103393"/>
              <a:gd name="connsiteY13-1776" fmla="*/ 1509040 h 1958316"/>
              <a:gd name="connsiteX14-1777" fmla="*/ 89201 w 2103393"/>
              <a:gd name="connsiteY14-1778" fmla="*/ 1952216 h 1958316"/>
              <a:gd name="connsiteX15-1779" fmla="*/ 577255 w 2103393"/>
              <a:gd name="connsiteY15-1780" fmla="*/ 375858 h 1958316"/>
              <a:gd name="connsiteX16-1781" fmla="*/ 807257 w 2103393"/>
              <a:gd name="connsiteY16-1782" fmla="*/ 611470 h 1958316"/>
              <a:gd name="connsiteX17-1783" fmla="*/ 969942 w 2103393"/>
              <a:gd name="connsiteY17-1784" fmla="*/ 499274 h 1958316"/>
              <a:gd name="connsiteX18-1785" fmla="*/ 947503 w 2103393"/>
              <a:gd name="connsiteY18-1786" fmla="*/ 0 h 1958316"/>
              <a:gd name="connsiteX0-1787" fmla="*/ 947503 w 2103393"/>
              <a:gd name="connsiteY0-1788" fmla="*/ 0 h 1958316"/>
              <a:gd name="connsiteX1-1789" fmla="*/ 947503 w 2103393"/>
              <a:gd name="connsiteY1-1790" fmla="*/ 0 h 1958316"/>
              <a:gd name="connsiteX2-1791" fmla="*/ 1183115 w 2103393"/>
              <a:gd name="connsiteY2-1792" fmla="*/ 5610 h 1958316"/>
              <a:gd name="connsiteX3-1793" fmla="*/ 1177505 w 2103393"/>
              <a:gd name="connsiteY3-1794" fmla="*/ 493664 h 1958316"/>
              <a:gd name="connsiteX4-1795" fmla="*/ 1312141 w 2103393"/>
              <a:gd name="connsiteY4-1796" fmla="*/ 572201 h 1958316"/>
              <a:gd name="connsiteX5-1797" fmla="*/ 1508484 w 2103393"/>
              <a:gd name="connsiteY5-1798" fmla="*/ 375858 h 1958316"/>
              <a:gd name="connsiteX6-1799" fmla="*/ 2058246 w 2103393"/>
              <a:gd name="connsiteY6-1800" fmla="*/ 1924167 h 1958316"/>
              <a:gd name="connsiteX7-1801" fmla="*/ 1211163 w 2103393"/>
              <a:gd name="connsiteY7-1802" fmla="*/ 1486600 h 1958316"/>
              <a:gd name="connsiteX8-1803" fmla="*/ 1227994 w 2103393"/>
              <a:gd name="connsiteY8-1804" fmla="*/ 1194891 h 1958316"/>
              <a:gd name="connsiteX9-1805" fmla="*/ 1244823 w 2103393"/>
              <a:gd name="connsiteY9-1806" fmla="*/ 757325 h 1958316"/>
              <a:gd name="connsiteX10-1807" fmla="*/ 1076528 w 2103393"/>
              <a:gd name="connsiteY10-1808" fmla="*/ 611470 h 1958316"/>
              <a:gd name="connsiteX11-1809" fmla="*/ 885795 w 2103393"/>
              <a:gd name="connsiteY11-1810" fmla="*/ 751715 h 1958316"/>
              <a:gd name="connsiteX12-1811" fmla="*/ 919453 w 2103393"/>
              <a:gd name="connsiteY12-1812" fmla="*/ 1189281 h 1958316"/>
              <a:gd name="connsiteX13-1813" fmla="*/ 891405 w 2103393"/>
              <a:gd name="connsiteY13-1814" fmla="*/ 1509040 h 1958316"/>
              <a:gd name="connsiteX14-1815" fmla="*/ 89201 w 2103393"/>
              <a:gd name="connsiteY14-1816" fmla="*/ 1952216 h 1958316"/>
              <a:gd name="connsiteX15-1817" fmla="*/ 577255 w 2103393"/>
              <a:gd name="connsiteY15-1818" fmla="*/ 375858 h 1958316"/>
              <a:gd name="connsiteX16-1819" fmla="*/ 807257 w 2103393"/>
              <a:gd name="connsiteY16-1820" fmla="*/ 611470 h 1958316"/>
              <a:gd name="connsiteX17-1821" fmla="*/ 969942 w 2103393"/>
              <a:gd name="connsiteY17-1822" fmla="*/ 499274 h 1958316"/>
              <a:gd name="connsiteX18-1823" fmla="*/ 947503 w 2103393"/>
              <a:gd name="connsiteY18-1824" fmla="*/ 0 h 1958316"/>
              <a:gd name="connsiteX0-1825" fmla="*/ 947503 w 2103393"/>
              <a:gd name="connsiteY0-1826" fmla="*/ 0 h 1958316"/>
              <a:gd name="connsiteX1-1827" fmla="*/ 947503 w 2103393"/>
              <a:gd name="connsiteY1-1828" fmla="*/ 0 h 1958316"/>
              <a:gd name="connsiteX2-1829" fmla="*/ 1183115 w 2103393"/>
              <a:gd name="connsiteY2-1830" fmla="*/ 5610 h 1958316"/>
              <a:gd name="connsiteX3-1831" fmla="*/ 1177505 w 2103393"/>
              <a:gd name="connsiteY3-1832" fmla="*/ 493664 h 1958316"/>
              <a:gd name="connsiteX4-1833" fmla="*/ 1312141 w 2103393"/>
              <a:gd name="connsiteY4-1834" fmla="*/ 572201 h 1958316"/>
              <a:gd name="connsiteX5-1835" fmla="*/ 1508484 w 2103393"/>
              <a:gd name="connsiteY5-1836" fmla="*/ 375858 h 1958316"/>
              <a:gd name="connsiteX6-1837" fmla="*/ 2058246 w 2103393"/>
              <a:gd name="connsiteY6-1838" fmla="*/ 1924167 h 1958316"/>
              <a:gd name="connsiteX7-1839" fmla="*/ 1211163 w 2103393"/>
              <a:gd name="connsiteY7-1840" fmla="*/ 1486600 h 1958316"/>
              <a:gd name="connsiteX8-1841" fmla="*/ 1227994 w 2103393"/>
              <a:gd name="connsiteY8-1842" fmla="*/ 1194891 h 1958316"/>
              <a:gd name="connsiteX9-1843" fmla="*/ 1244823 w 2103393"/>
              <a:gd name="connsiteY9-1844" fmla="*/ 757325 h 1958316"/>
              <a:gd name="connsiteX10-1845" fmla="*/ 1076528 w 2103393"/>
              <a:gd name="connsiteY10-1846" fmla="*/ 611470 h 1958316"/>
              <a:gd name="connsiteX11-1847" fmla="*/ 885795 w 2103393"/>
              <a:gd name="connsiteY11-1848" fmla="*/ 751715 h 1958316"/>
              <a:gd name="connsiteX12-1849" fmla="*/ 919453 w 2103393"/>
              <a:gd name="connsiteY12-1850" fmla="*/ 1189281 h 1958316"/>
              <a:gd name="connsiteX13-1851" fmla="*/ 891405 w 2103393"/>
              <a:gd name="connsiteY13-1852" fmla="*/ 1509040 h 1958316"/>
              <a:gd name="connsiteX14-1853" fmla="*/ 89201 w 2103393"/>
              <a:gd name="connsiteY14-1854" fmla="*/ 1952216 h 1958316"/>
              <a:gd name="connsiteX15-1855" fmla="*/ 577255 w 2103393"/>
              <a:gd name="connsiteY15-1856" fmla="*/ 375858 h 1958316"/>
              <a:gd name="connsiteX16-1857" fmla="*/ 807257 w 2103393"/>
              <a:gd name="connsiteY16-1858" fmla="*/ 611470 h 1958316"/>
              <a:gd name="connsiteX17-1859" fmla="*/ 969942 w 2103393"/>
              <a:gd name="connsiteY17-1860" fmla="*/ 499274 h 1958316"/>
              <a:gd name="connsiteX18-1861" fmla="*/ 947503 w 2103393"/>
              <a:gd name="connsiteY18-1862" fmla="*/ 0 h 1958316"/>
              <a:gd name="connsiteX0-1863" fmla="*/ 947503 w 2103393"/>
              <a:gd name="connsiteY0-1864" fmla="*/ 0 h 1959848"/>
              <a:gd name="connsiteX1-1865" fmla="*/ 947503 w 2103393"/>
              <a:gd name="connsiteY1-1866" fmla="*/ 0 h 1959848"/>
              <a:gd name="connsiteX2-1867" fmla="*/ 1183115 w 2103393"/>
              <a:gd name="connsiteY2-1868" fmla="*/ 5610 h 1959848"/>
              <a:gd name="connsiteX3-1869" fmla="*/ 1177505 w 2103393"/>
              <a:gd name="connsiteY3-1870" fmla="*/ 493664 h 1959848"/>
              <a:gd name="connsiteX4-1871" fmla="*/ 1312141 w 2103393"/>
              <a:gd name="connsiteY4-1872" fmla="*/ 572201 h 1959848"/>
              <a:gd name="connsiteX5-1873" fmla="*/ 1508484 w 2103393"/>
              <a:gd name="connsiteY5-1874" fmla="*/ 375858 h 1959848"/>
              <a:gd name="connsiteX6-1875" fmla="*/ 2058246 w 2103393"/>
              <a:gd name="connsiteY6-1876" fmla="*/ 1924167 h 1959848"/>
              <a:gd name="connsiteX7-1877" fmla="*/ 1211163 w 2103393"/>
              <a:gd name="connsiteY7-1878" fmla="*/ 1486600 h 1959848"/>
              <a:gd name="connsiteX8-1879" fmla="*/ 1227994 w 2103393"/>
              <a:gd name="connsiteY8-1880" fmla="*/ 1194891 h 1959848"/>
              <a:gd name="connsiteX9-1881" fmla="*/ 1244823 w 2103393"/>
              <a:gd name="connsiteY9-1882" fmla="*/ 757325 h 1959848"/>
              <a:gd name="connsiteX10-1883" fmla="*/ 1076528 w 2103393"/>
              <a:gd name="connsiteY10-1884" fmla="*/ 611470 h 1959848"/>
              <a:gd name="connsiteX11-1885" fmla="*/ 885795 w 2103393"/>
              <a:gd name="connsiteY11-1886" fmla="*/ 751715 h 1959848"/>
              <a:gd name="connsiteX12-1887" fmla="*/ 919453 w 2103393"/>
              <a:gd name="connsiteY12-1888" fmla="*/ 1189281 h 1959848"/>
              <a:gd name="connsiteX13-1889" fmla="*/ 891405 w 2103393"/>
              <a:gd name="connsiteY13-1890" fmla="*/ 1509040 h 1959848"/>
              <a:gd name="connsiteX14-1891" fmla="*/ 89201 w 2103393"/>
              <a:gd name="connsiteY14-1892" fmla="*/ 1952216 h 1959848"/>
              <a:gd name="connsiteX15-1893" fmla="*/ 577255 w 2103393"/>
              <a:gd name="connsiteY15-1894" fmla="*/ 375858 h 1959848"/>
              <a:gd name="connsiteX16-1895" fmla="*/ 807257 w 2103393"/>
              <a:gd name="connsiteY16-1896" fmla="*/ 611470 h 1959848"/>
              <a:gd name="connsiteX17-1897" fmla="*/ 969942 w 2103393"/>
              <a:gd name="connsiteY17-1898" fmla="*/ 499274 h 1959848"/>
              <a:gd name="connsiteX18-1899" fmla="*/ 947503 w 2103393"/>
              <a:gd name="connsiteY18-1900" fmla="*/ 0 h 1959848"/>
              <a:gd name="connsiteX0-1901" fmla="*/ 947503 w 2103393"/>
              <a:gd name="connsiteY0-1902" fmla="*/ 0 h 1959848"/>
              <a:gd name="connsiteX1-1903" fmla="*/ 947503 w 2103393"/>
              <a:gd name="connsiteY1-1904" fmla="*/ 0 h 1959848"/>
              <a:gd name="connsiteX2-1905" fmla="*/ 1183115 w 2103393"/>
              <a:gd name="connsiteY2-1906" fmla="*/ 5610 h 1959848"/>
              <a:gd name="connsiteX3-1907" fmla="*/ 1177505 w 2103393"/>
              <a:gd name="connsiteY3-1908" fmla="*/ 493664 h 1959848"/>
              <a:gd name="connsiteX4-1909" fmla="*/ 1312141 w 2103393"/>
              <a:gd name="connsiteY4-1910" fmla="*/ 572201 h 1959848"/>
              <a:gd name="connsiteX5-1911" fmla="*/ 1508484 w 2103393"/>
              <a:gd name="connsiteY5-1912" fmla="*/ 375858 h 1959848"/>
              <a:gd name="connsiteX6-1913" fmla="*/ 2058246 w 2103393"/>
              <a:gd name="connsiteY6-1914" fmla="*/ 1924167 h 1959848"/>
              <a:gd name="connsiteX7-1915" fmla="*/ 1211163 w 2103393"/>
              <a:gd name="connsiteY7-1916" fmla="*/ 1486600 h 1959848"/>
              <a:gd name="connsiteX8-1917" fmla="*/ 1222384 w 2103393"/>
              <a:gd name="connsiteY8-1918" fmla="*/ 1178062 h 1959848"/>
              <a:gd name="connsiteX9-1919" fmla="*/ 1244823 w 2103393"/>
              <a:gd name="connsiteY9-1920" fmla="*/ 757325 h 1959848"/>
              <a:gd name="connsiteX10-1921" fmla="*/ 1076528 w 2103393"/>
              <a:gd name="connsiteY10-1922" fmla="*/ 611470 h 1959848"/>
              <a:gd name="connsiteX11-1923" fmla="*/ 885795 w 2103393"/>
              <a:gd name="connsiteY11-1924" fmla="*/ 751715 h 1959848"/>
              <a:gd name="connsiteX12-1925" fmla="*/ 919453 w 2103393"/>
              <a:gd name="connsiteY12-1926" fmla="*/ 1189281 h 1959848"/>
              <a:gd name="connsiteX13-1927" fmla="*/ 891405 w 2103393"/>
              <a:gd name="connsiteY13-1928" fmla="*/ 1509040 h 1959848"/>
              <a:gd name="connsiteX14-1929" fmla="*/ 89201 w 2103393"/>
              <a:gd name="connsiteY14-1930" fmla="*/ 1952216 h 1959848"/>
              <a:gd name="connsiteX15-1931" fmla="*/ 577255 w 2103393"/>
              <a:gd name="connsiteY15-1932" fmla="*/ 375858 h 1959848"/>
              <a:gd name="connsiteX16-1933" fmla="*/ 807257 w 2103393"/>
              <a:gd name="connsiteY16-1934" fmla="*/ 611470 h 1959848"/>
              <a:gd name="connsiteX17-1935" fmla="*/ 969942 w 2103393"/>
              <a:gd name="connsiteY17-1936" fmla="*/ 499274 h 1959848"/>
              <a:gd name="connsiteX18-1937" fmla="*/ 947503 w 2103393"/>
              <a:gd name="connsiteY18-1938" fmla="*/ 0 h 1959848"/>
              <a:gd name="connsiteX0-1939" fmla="*/ 947503 w 2103393"/>
              <a:gd name="connsiteY0-1940" fmla="*/ 0 h 1959848"/>
              <a:gd name="connsiteX1-1941" fmla="*/ 947503 w 2103393"/>
              <a:gd name="connsiteY1-1942" fmla="*/ 0 h 1959848"/>
              <a:gd name="connsiteX2-1943" fmla="*/ 1183115 w 2103393"/>
              <a:gd name="connsiteY2-1944" fmla="*/ 5610 h 1959848"/>
              <a:gd name="connsiteX3-1945" fmla="*/ 1177505 w 2103393"/>
              <a:gd name="connsiteY3-1946" fmla="*/ 493664 h 1959848"/>
              <a:gd name="connsiteX4-1947" fmla="*/ 1312141 w 2103393"/>
              <a:gd name="connsiteY4-1948" fmla="*/ 572201 h 1959848"/>
              <a:gd name="connsiteX5-1949" fmla="*/ 1508484 w 2103393"/>
              <a:gd name="connsiteY5-1950" fmla="*/ 375858 h 1959848"/>
              <a:gd name="connsiteX6-1951" fmla="*/ 2058246 w 2103393"/>
              <a:gd name="connsiteY6-1952" fmla="*/ 1924167 h 1959848"/>
              <a:gd name="connsiteX7-1953" fmla="*/ 1211163 w 2103393"/>
              <a:gd name="connsiteY7-1954" fmla="*/ 1486600 h 1959848"/>
              <a:gd name="connsiteX8-1955" fmla="*/ 1205554 w 2103393"/>
              <a:gd name="connsiteY8-1956" fmla="*/ 1200502 h 1959848"/>
              <a:gd name="connsiteX9-1957" fmla="*/ 1244823 w 2103393"/>
              <a:gd name="connsiteY9-1958" fmla="*/ 757325 h 1959848"/>
              <a:gd name="connsiteX10-1959" fmla="*/ 1076528 w 2103393"/>
              <a:gd name="connsiteY10-1960" fmla="*/ 611470 h 1959848"/>
              <a:gd name="connsiteX11-1961" fmla="*/ 885795 w 2103393"/>
              <a:gd name="connsiteY11-1962" fmla="*/ 751715 h 1959848"/>
              <a:gd name="connsiteX12-1963" fmla="*/ 919453 w 2103393"/>
              <a:gd name="connsiteY12-1964" fmla="*/ 1189281 h 1959848"/>
              <a:gd name="connsiteX13-1965" fmla="*/ 891405 w 2103393"/>
              <a:gd name="connsiteY13-1966" fmla="*/ 1509040 h 1959848"/>
              <a:gd name="connsiteX14-1967" fmla="*/ 89201 w 2103393"/>
              <a:gd name="connsiteY14-1968" fmla="*/ 1952216 h 1959848"/>
              <a:gd name="connsiteX15-1969" fmla="*/ 577255 w 2103393"/>
              <a:gd name="connsiteY15-1970" fmla="*/ 375858 h 1959848"/>
              <a:gd name="connsiteX16-1971" fmla="*/ 807257 w 2103393"/>
              <a:gd name="connsiteY16-1972" fmla="*/ 611470 h 1959848"/>
              <a:gd name="connsiteX17-1973" fmla="*/ 969942 w 2103393"/>
              <a:gd name="connsiteY17-1974" fmla="*/ 499274 h 1959848"/>
              <a:gd name="connsiteX18-1975" fmla="*/ 947503 w 2103393"/>
              <a:gd name="connsiteY18-1976" fmla="*/ 0 h 1959848"/>
              <a:gd name="connsiteX0-1977" fmla="*/ 947503 w 2103393"/>
              <a:gd name="connsiteY0-1978" fmla="*/ 0 h 1959848"/>
              <a:gd name="connsiteX1-1979" fmla="*/ 947503 w 2103393"/>
              <a:gd name="connsiteY1-1980" fmla="*/ 0 h 1959848"/>
              <a:gd name="connsiteX2-1981" fmla="*/ 1183115 w 2103393"/>
              <a:gd name="connsiteY2-1982" fmla="*/ 5610 h 1959848"/>
              <a:gd name="connsiteX3-1983" fmla="*/ 1177505 w 2103393"/>
              <a:gd name="connsiteY3-1984" fmla="*/ 493664 h 1959848"/>
              <a:gd name="connsiteX4-1985" fmla="*/ 1312141 w 2103393"/>
              <a:gd name="connsiteY4-1986" fmla="*/ 572201 h 1959848"/>
              <a:gd name="connsiteX5-1987" fmla="*/ 1508484 w 2103393"/>
              <a:gd name="connsiteY5-1988" fmla="*/ 375858 h 1959848"/>
              <a:gd name="connsiteX6-1989" fmla="*/ 2058246 w 2103393"/>
              <a:gd name="connsiteY6-1990" fmla="*/ 1924167 h 1959848"/>
              <a:gd name="connsiteX7-1991" fmla="*/ 1211163 w 2103393"/>
              <a:gd name="connsiteY7-1992" fmla="*/ 1486600 h 1959848"/>
              <a:gd name="connsiteX8-1993" fmla="*/ 1205554 w 2103393"/>
              <a:gd name="connsiteY8-1994" fmla="*/ 1200502 h 1959848"/>
              <a:gd name="connsiteX9-1995" fmla="*/ 1244823 w 2103393"/>
              <a:gd name="connsiteY9-1996" fmla="*/ 757325 h 1959848"/>
              <a:gd name="connsiteX10-1997" fmla="*/ 1076528 w 2103393"/>
              <a:gd name="connsiteY10-1998" fmla="*/ 611470 h 1959848"/>
              <a:gd name="connsiteX11-1999" fmla="*/ 885795 w 2103393"/>
              <a:gd name="connsiteY11-2000" fmla="*/ 751715 h 1959848"/>
              <a:gd name="connsiteX12-2001" fmla="*/ 919453 w 2103393"/>
              <a:gd name="connsiteY12-2002" fmla="*/ 1189281 h 1959848"/>
              <a:gd name="connsiteX13-2003" fmla="*/ 891405 w 2103393"/>
              <a:gd name="connsiteY13-2004" fmla="*/ 1509040 h 1959848"/>
              <a:gd name="connsiteX14-2005" fmla="*/ 89201 w 2103393"/>
              <a:gd name="connsiteY14-2006" fmla="*/ 1952216 h 1959848"/>
              <a:gd name="connsiteX15-2007" fmla="*/ 577255 w 2103393"/>
              <a:gd name="connsiteY15-2008" fmla="*/ 375858 h 1959848"/>
              <a:gd name="connsiteX16-2009" fmla="*/ 807257 w 2103393"/>
              <a:gd name="connsiteY16-2010" fmla="*/ 611470 h 1959848"/>
              <a:gd name="connsiteX17-2011" fmla="*/ 969942 w 2103393"/>
              <a:gd name="connsiteY17-2012" fmla="*/ 499274 h 1959848"/>
              <a:gd name="connsiteX18-2013" fmla="*/ 947503 w 2103393"/>
              <a:gd name="connsiteY18-2014" fmla="*/ 0 h 1959848"/>
              <a:gd name="connsiteX0-2015" fmla="*/ 947503 w 2103393"/>
              <a:gd name="connsiteY0-2016" fmla="*/ 0 h 1959848"/>
              <a:gd name="connsiteX1-2017" fmla="*/ 947503 w 2103393"/>
              <a:gd name="connsiteY1-2018" fmla="*/ 0 h 1959848"/>
              <a:gd name="connsiteX2-2019" fmla="*/ 1183115 w 2103393"/>
              <a:gd name="connsiteY2-2020" fmla="*/ 5610 h 1959848"/>
              <a:gd name="connsiteX3-2021" fmla="*/ 1177505 w 2103393"/>
              <a:gd name="connsiteY3-2022" fmla="*/ 493664 h 1959848"/>
              <a:gd name="connsiteX4-2023" fmla="*/ 1312141 w 2103393"/>
              <a:gd name="connsiteY4-2024" fmla="*/ 572201 h 1959848"/>
              <a:gd name="connsiteX5-2025" fmla="*/ 1508484 w 2103393"/>
              <a:gd name="connsiteY5-2026" fmla="*/ 375858 h 1959848"/>
              <a:gd name="connsiteX6-2027" fmla="*/ 2058246 w 2103393"/>
              <a:gd name="connsiteY6-2028" fmla="*/ 1924167 h 1959848"/>
              <a:gd name="connsiteX7-2029" fmla="*/ 1211163 w 2103393"/>
              <a:gd name="connsiteY7-2030" fmla="*/ 1486600 h 1959848"/>
              <a:gd name="connsiteX8-2031" fmla="*/ 1205554 w 2103393"/>
              <a:gd name="connsiteY8-2032" fmla="*/ 1200502 h 1959848"/>
              <a:gd name="connsiteX9-2033" fmla="*/ 1244823 w 2103393"/>
              <a:gd name="connsiteY9-2034" fmla="*/ 757325 h 1959848"/>
              <a:gd name="connsiteX10-2035" fmla="*/ 1076528 w 2103393"/>
              <a:gd name="connsiteY10-2036" fmla="*/ 611470 h 1959848"/>
              <a:gd name="connsiteX11-2037" fmla="*/ 885795 w 2103393"/>
              <a:gd name="connsiteY11-2038" fmla="*/ 751715 h 1959848"/>
              <a:gd name="connsiteX12-2039" fmla="*/ 919453 w 2103393"/>
              <a:gd name="connsiteY12-2040" fmla="*/ 1189281 h 1959848"/>
              <a:gd name="connsiteX13-2041" fmla="*/ 891405 w 2103393"/>
              <a:gd name="connsiteY13-2042" fmla="*/ 1509040 h 1959848"/>
              <a:gd name="connsiteX14-2043" fmla="*/ 89201 w 2103393"/>
              <a:gd name="connsiteY14-2044" fmla="*/ 1952216 h 1959848"/>
              <a:gd name="connsiteX15-2045" fmla="*/ 577255 w 2103393"/>
              <a:gd name="connsiteY15-2046" fmla="*/ 375858 h 1959848"/>
              <a:gd name="connsiteX16-2047" fmla="*/ 807257 w 2103393"/>
              <a:gd name="connsiteY16-2048" fmla="*/ 611470 h 1959848"/>
              <a:gd name="connsiteX17-2049" fmla="*/ 969942 w 2103393"/>
              <a:gd name="connsiteY17-2050" fmla="*/ 499274 h 1959848"/>
              <a:gd name="connsiteX18-2051" fmla="*/ 947503 w 2103393"/>
              <a:gd name="connsiteY18-2052" fmla="*/ 0 h 1959848"/>
              <a:gd name="connsiteX0-2053" fmla="*/ 947503 w 2103393"/>
              <a:gd name="connsiteY0-2054" fmla="*/ 0 h 1959848"/>
              <a:gd name="connsiteX1-2055" fmla="*/ 947503 w 2103393"/>
              <a:gd name="connsiteY1-2056" fmla="*/ 0 h 1959848"/>
              <a:gd name="connsiteX2-2057" fmla="*/ 1183115 w 2103393"/>
              <a:gd name="connsiteY2-2058" fmla="*/ 5610 h 1959848"/>
              <a:gd name="connsiteX3-2059" fmla="*/ 1177505 w 2103393"/>
              <a:gd name="connsiteY3-2060" fmla="*/ 493664 h 1959848"/>
              <a:gd name="connsiteX4-2061" fmla="*/ 1312141 w 2103393"/>
              <a:gd name="connsiteY4-2062" fmla="*/ 572201 h 1959848"/>
              <a:gd name="connsiteX5-2063" fmla="*/ 1508484 w 2103393"/>
              <a:gd name="connsiteY5-2064" fmla="*/ 375858 h 1959848"/>
              <a:gd name="connsiteX6-2065" fmla="*/ 2058246 w 2103393"/>
              <a:gd name="connsiteY6-2066" fmla="*/ 1924167 h 1959848"/>
              <a:gd name="connsiteX7-2067" fmla="*/ 1211163 w 2103393"/>
              <a:gd name="connsiteY7-2068" fmla="*/ 1486600 h 1959848"/>
              <a:gd name="connsiteX8-2069" fmla="*/ 1205554 w 2103393"/>
              <a:gd name="connsiteY8-2070" fmla="*/ 1200502 h 1959848"/>
              <a:gd name="connsiteX9-2071" fmla="*/ 1244823 w 2103393"/>
              <a:gd name="connsiteY9-2072" fmla="*/ 757325 h 1959848"/>
              <a:gd name="connsiteX10-2073" fmla="*/ 1076528 w 2103393"/>
              <a:gd name="connsiteY10-2074" fmla="*/ 611470 h 1959848"/>
              <a:gd name="connsiteX11-2075" fmla="*/ 885795 w 2103393"/>
              <a:gd name="connsiteY11-2076" fmla="*/ 751715 h 1959848"/>
              <a:gd name="connsiteX12-2077" fmla="*/ 919453 w 2103393"/>
              <a:gd name="connsiteY12-2078" fmla="*/ 1189281 h 1959848"/>
              <a:gd name="connsiteX13-2079" fmla="*/ 891405 w 2103393"/>
              <a:gd name="connsiteY13-2080" fmla="*/ 1509040 h 1959848"/>
              <a:gd name="connsiteX14-2081" fmla="*/ 89201 w 2103393"/>
              <a:gd name="connsiteY14-2082" fmla="*/ 1952216 h 1959848"/>
              <a:gd name="connsiteX15-2083" fmla="*/ 577255 w 2103393"/>
              <a:gd name="connsiteY15-2084" fmla="*/ 375858 h 1959848"/>
              <a:gd name="connsiteX16-2085" fmla="*/ 807257 w 2103393"/>
              <a:gd name="connsiteY16-2086" fmla="*/ 611470 h 1959848"/>
              <a:gd name="connsiteX17-2087" fmla="*/ 969942 w 2103393"/>
              <a:gd name="connsiteY17-2088" fmla="*/ 499274 h 1959848"/>
              <a:gd name="connsiteX18-2089" fmla="*/ 947503 w 2103393"/>
              <a:gd name="connsiteY18-2090" fmla="*/ 0 h 1959848"/>
              <a:gd name="connsiteX0-2091" fmla="*/ 947503 w 2103393"/>
              <a:gd name="connsiteY0-2092" fmla="*/ 0 h 1959848"/>
              <a:gd name="connsiteX1-2093" fmla="*/ 947503 w 2103393"/>
              <a:gd name="connsiteY1-2094" fmla="*/ 0 h 1959848"/>
              <a:gd name="connsiteX2-2095" fmla="*/ 1183115 w 2103393"/>
              <a:gd name="connsiteY2-2096" fmla="*/ 5610 h 1959848"/>
              <a:gd name="connsiteX3-2097" fmla="*/ 1177505 w 2103393"/>
              <a:gd name="connsiteY3-2098" fmla="*/ 493664 h 1959848"/>
              <a:gd name="connsiteX4-2099" fmla="*/ 1312141 w 2103393"/>
              <a:gd name="connsiteY4-2100" fmla="*/ 572201 h 1959848"/>
              <a:gd name="connsiteX5-2101" fmla="*/ 1508484 w 2103393"/>
              <a:gd name="connsiteY5-2102" fmla="*/ 375858 h 1959848"/>
              <a:gd name="connsiteX6-2103" fmla="*/ 2058246 w 2103393"/>
              <a:gd name="connsiteY6-2104" fmla="*/ 1924167 h 1959848"/>
              <a:gd name="connsiteX7-2105" fmla="*/ 1211163 w 2103393"/>
              <a:gd name="connsiteY7-2106" fmla="*/ 1486600 h 1959848"/>
              <a:gd name="connsiteX8-2107" fmla="*/ 1205554 w 2103393"/>
              <a:gd name="connsiteY8-2108" fmla="*/ 1200502 h 1959848"/>
              <a:gd name="connsiteX9-2109" fmla="*/ 1244823 w 2103393"/>
              <a:gd name="connsiteY9-2110" fmla="*/ 757325 h 1959848"/>
              <a:gd name="connsiteX10-2111" fmla="*/ 1076528 w 2103393"/>
              <a:gd name="connsiteY10-2112" fmla="*/ 611470 h 1959848"/>
              <a:gd name="connsiteX11-2113" fmla="*/ 885795 w 2103393"/>
              <a:gd name="connsiteY11-2114" fmla="*/ 751715 h 1959848"/>
              <a:gd name="connsiteX12-2115" fmla="*/ 919453 w 2103393"/>
              <a:gd name="connsiteY12-2116" fmla="*/ 1189281 h 1959848"/>
              <a:gd name="connsiteX13-2117" fmla="*/ 891405 w 2103393"/>
              <a:gd name="connsiteY13-2118" fmla="*/ 1509040 h 1959848"/>
              <a:gd name="connsiteX14-2119" fmla="*/ 89201 w 2103393"/>
              <a:gd name="connsiteY14-2120" fmla="*/ 1952216 h 1959848"/>
              <a:gd name="connsiteX15-2121" fmla="*/ 577255 w 2103393"/>
              <a:gd name="connsiteY15-2122" fmla="*/ 375858 h 1959848"/>
              <a:gd name="connsiteX16-2123" fmla="*/ 807257 w 2103393"/>
              <a:gd name="connsiteY16-2124" fmla="*/ 611470 h 1959848"/>
              <a:gd name="connsiteX17-2125" fmla="*/ 969942 w 2103393"/>
              <a:gd name="connsiteY17-2126" fmla="*/ 499274 h 1959848"/>
              <a:gd name="connsiteX18-2127" fmla="*/ 947503 w 2103393"/>
              <a:gd name="connsiteY18-2128" fmla="*/ 0 h 1959848"/>
              <a:gd name="connsiteX0-2129" fmla="*/ 947503 w 2103393"/>
              <a:gd name="connsiteY0-2130" fmla="*/ 0 h 1959848"/>
              <a:gd name="connsiteX1-2131" fmla="*/ 947503 w 2103393"/>
              <a:gd name="connsiteY1-2132" fmla="*/ 0 h 1959848"/>
              <a:gd name="connsiteX2-2133" fmla="*/ 1183115 w 2103393"/>
              <a:gd name="connsiteY2-2134" fmla="*/ 5610 h 1959848"/>
              <a:gd name="connsiteX3-2135" fmla="*/ 1177505 w 2103393"/>
              <a:gd name="connsiteY3-2136" fmla="*/ 493664 h 1959848"/>
              <a:gd name="connsiteX4-2137" fmla="*/ 1312141 w 2103393"/>
              <a:gd name="connsiteY4-2138" fmla="*/ 572201 h 1959848"/>
              <a:gd name="connsiteX5-2139" fmla="*/ 1508484 w 2103393"/>
              <a:gd name="connsiteY5-2140" fmla="*/ 375858 h 1959848"/>
              <a:gd name="connsiteX6-2141" fmla="*/ 2058246 w 2103393"/>
              <a:gd name="connsiteY6-2142" fmla="*/ 1924167 h 1959848"/>
              <a:gd name="connsiteX7-2143" fmla="*/ 1211163 w 2103393"/>
              <a:gd name="connsiteY7-2144" fmla="*/ 1486600 h 1959848"/>
              <a:gd name="connsiteX8-2145" fmla="*/ 1205554 w 2103393"/>
              <a:gd name="connsiteY8-2146" fmla="*/ 1200502 h 1959848"/>
              <a:gd name="connsiteX9-2147" fmla="*/ 1244823 w 2103393"/>
              <a:gd name="connsiteY9-2148" fmla="*/ 757325 h 1959848"/>
              <a:gd name="connsiteX10-2149" fmla="*/ 1076528 w 2103393"/>
              <a:gd name="connsiteY10-2150" fmla="*/ 611470 h 1959848"/>
              <a:gd name="connsiteX11-2151" fmla="*/ 885795 w 2103393"/>
              <a:gd name="connsiteY11-2152" fmla="*/ 751715 h 1959848"/>
              <a:gd name="connsiteX12-2153" fmla="*/ 919453 w 2103393"/>
              <a:gd name="connsiteY12-2154" fmla="*/ 1189281 h 1959848"/>
              <a:gd name="connsiteX13-2155" fmla="*/ 891405 w 2103393"/>
              <a:gd name="connsiteY13-2156" fmla="*/ 1509040 h 1959848"/>
              <a:gd name="connsiteX14-2157" fmla="*/ 89201 w 2103393"/>
              <a:gd name="connsiteY14-2158" fmla="*/ 1952216 h 1959848"/>
              <a:gd name="connsiteX15-2159" fmla="*/ 577255 w 2103393"/>
              <a:gd name="connsiteY15-2160" fmla="*/ 375858 h 1959848"/>
              <a:gd name="connsiteX16-2161" fmla="*/ 807257 w 2103393"/>
              <a:gd name="connsiteY16-2162" fmla="*/ 611470 h 1959848"/>
              <a:gd name="connsiteX17-2163" fmla="*/ 969942 w 2103393"/>
              <a:gd name="connsiteY17-2164" fmla="*/ 499274 h 1959848"/>
              <a:gd name="connsiteX18-2165" fmla="*/ 947503 w 2103393"/>
              <a:gd name="connsiteY18-2166" fmla="*/ 0 h 1959848"/>
              <a:gd name="connsiteX0-2167" fmla="*/ 947503 w 2103393"/>
              <a:gd name="connsiteY0-2168" fmla="*/ 0 h 1961617"/>
              <a:gd name="connsiteX1-2169" fmla="*/ 947503 w 2103393"/>
              <a:gd name="connsiteY1-2170" fmla="*/ 0 h 1961617"/>
              <a:gd name="connsiteX2-2171" fmla="*/ 1183115 w 2103393"/>
              <a:gd name="connsiteY2-2172" fmla="*/ 5610 h 1961617"/>
              <a:gd name="connsiteX3-2173" fmla="*/ 1177505 w 2103393"/>
              <a:gd name="connsiteY3-2174" fmla="*/ 493664 h 1961617"/>
              <a:gd name="connsiteX4-2175" fmla="*/ 1312141 w 2103393"/>
              <a:gd name="connsiteY4-2176" fmla="*/ 572201 h 1961617"/>
              <a:gd name="connsiteX5-2177" fmla="*/ 1508484 w 2103393"/>
              <a:gd name="connsiteY5-2178" fmla="*/ 375858 h 1961617"/>
              <a:gd name="connsiteX6-2179" fmla="*/ 2058246 w 2103393"/>
              <a:gd name="connsiteY6-2180" fmla="*/ 1924167 h 1961617"/>
              <a:gd name="connsiteX7-2181" fmla="*/ 1244822 w 2103393"/>
              <a:gd name="connsiteY7-2182" fmla="*/ 1514649 h 1961617"/>
              <a:gd name="connsiteX8-2183" fmla="*/ 1205554 w 2103393"/>
              <a:gd name="connsiteY8-2184" fmla="*/ 1200502 h 1961617"/>
              <a:gd name="connsiteX9-2185" fmla="*/ 1244823 w 2103393"/>
              <a:gd name="connsiteY9-2186" fmla="*/ 757325 h 1961617"/>
              <a:gd name="connsiteX10-2187" fmla="*/ 1076528 w 2103393"/>
              <a:gd name="connsiteY10-2188" fmla="*/ 611470 h 1961617"/>
              <a:gd name="connsiteX11-2189" fmla="*/ 885795 w 2103393"/>
              <a:gd name="connsiteY11-2190" fmla="*/ 751715 h 1961617"/>
              <a:gd name="connsiteX12-2191" fmla="*/ 919453 w 2103393"/>
              <a:gd name="connsiteY12-2192" fmla="*/ 1189281 h 1961617"/>
              <a:gd name="connsiteX13-2193" fmla="*/ 891405 w 2103393"/>
              <a:gd name="connsiteY13-2194" fmla="*/ 1509040 h 1961617"/>
              <a:gd name="connsiteX14-2195" fmla="*/ 89201 w 2103393"/>
              <a:gd name="connsiteY14-2196" fmla="*/ 1952216 h 1961617"/>
              <a:gd name="connsiteX15-2197" fmla="*/ 577255 w 2103393"/>
              <a:gd name="connsiteY15-2198" fmla="*/ 375858 h 1961617"/>
              <a:gd name="connsiteX16-2199" fmla="*/ 807257 w 2103393"/>
              <a:gd name="connsiteY16-2200" fmla="*/ 611470 h 1961617"/>
              <a:gd name="connsiteX17-2201" fmla="*/ 969942 w 2103393"/>
              <a:gd name="connsiteY17-2202" fmla="*/ 499274 h 1961617"/>
              <a:gd name="connsiteX18-2203" fmla="*/ 947503 w 2103393"/>
              <a:gd name="connsiteY18-2204" fmla="*/ 0 h 1961617"/>
              <a:gd name="connsiteX0-2205" fmla="*/ 947503 w 2103393"/>
              <a:gd name="connsiteY0-2206" fmla="*/ 0 h 1961617"/>
              <a:gd name="connsiteX1-2207" fmla="*/ 947503 w 2103393"/>
              <a:gd name="connsiteY1-2208" fmla="*/ 0 h 1961617"/>
              <a:gd name="connsiteX2-2209" fmla="*/ 1183115 w 2103393"/>
              <a:gd name="connsiteY2-2210" fmla="*/ 5610 h 1961617"/>
              <a:gd name="connsiteX3-2211" fmla="*/ 1177505 w 2103393"/>
              <a:gd name="connsiteY3-2212" fmla="*/ 493664 h 1961617"/>
              <a:gd name="connsiteX4-2213" fmla="*/ 1312141 w 2103393"/>
              <a:gd name="connsiteY4-2214" fmla="*/ 572201 h 1961617"/>
              <a:gd name="connsiteX5-2215" fmla="*/ 1508484 w 2103393"/>
              <a:gd name="connsiteY5-2216" fmla="*/ 375858 h 1961617"/>
              <a:gd name="connsiteX6-2217" fmla="*/ 2058246 w 2103393"/>
              <a:gd name="connsiteY6-2218" fmla="*/ 1924167 h 1961617"/>
              <a:gd name="connsiteX7-2219" fmla="*/ 1244822 w 2103393"/>
              <a:gd name="connsiteY7-2220" fmla="*/ 1514649 h 1961617"/>
              <a:gd name="connsiteX8-2221" fmla="*/ 1205554 w 2103393"/>
              <a:gd name="connsiteY8-2222" fmla="*/ 1200502 h 1961617"/>
              <a:gd name="connsiteX9-2223" fmla="*/ 1244823 w 2103393"/>
              <a:gd name="connsiteY9-2224" fmla="*/ 757325 h 1961617"/>
              <a:gd name="connsiteX10-2225" fmla="*/ 1076528 w 2103393"/>
              <a:gd name="connsiteY10-2226" fmla="*/ 611470 h 1961617"/>
              <a:gd name="connsiteX11-2227" fmla="*/ 885795 w 2103393"/>
              <a:gd name="connsiteY11-2228" fmla="*/ 751715 h 1961617"/>
              <a:gd name="connsiteX12-2229" fmla="*/ 919453 w 2103393"/>
              <a:gd name="connsiteY12-2230" fmla="*/ 1189281 h 1961617"/>
              <a:gd name="connsiteX13-2231" fmla="*/ 891405 w 2103393"/>
              <a:gd name="connsiteY13-2232" fmla="*/ 1509040 h 1961617"/>
              <a:gd name="connsiteX14-2233" fmla="*/ 89201 w 2103393"/>
              <a:gd name="connsiteY14-2234" fmla="*/ 1952216 h 1961617"/>
              <a:gd name="connsiteX15-2235" fmla="*/ 577255 w 2103393"/>
              <a:gd name="connsiteY15-2236" fmla="*/ 375858 h 1961617"/>
              <a:gd name="connsiteX16-2237" fmla="*/ 807257 w 2103393"/>
              <a:gd name="connsiteY16-2238" fmla="*/ 611470 h 1961617"/>
              <a:gd name="connsiteX17-2239" fmla="*/ 969942 w 2103393"/>
              <a:gd name="connsiteY17-2240" fmla="*/ 499274 h 1961617"/>
              <a:gd name="connsiteX18-2241" fmla="*/ 947503 w 2103393"/>
              <a:gd name="connsiteY18-2242" fmla="*/ 0 h 1961617"/>
              <a:gd name="connsiteX0-2243" fmla="*/ 947503 w 2103393"/>
              <a:gd name="connsiteY0-2244" fmla="*/ 0 h 1963064"/>
              <a:gd name="connsiteX1-2245" fmla="*/ 947503 w 2103393"/>
              <a:gd name="connsiteY1-2246" fmla="*/ 0 h 1963064"/>
              <a:gd name="connsiteX2-2247" fmla="*/ 1183115 w 2103393"/>
              <a:gd name="connsiteY2-2248" fmla="*/ 5610 h 1963064"/>
              <a:gd name="connsiteX3-2249" fmla="*/ 1177505 w 2103393"/>
              <a:gd name="connsiteY3-2250" fmla="*/ 493664 h 1963064"/>
              <a:gd name="connsiteX4-2251" fmla="*/ 1312141 w 2103393"/>
              <a:gd name="connsiteY4-2252" fmla="*/ 572201 h 1963064"/>
              <a:gd name="connsiteX5-2253" fmla="*/ 1508484 w 2103393"/>
              <a:gd name="connsiteY5-2254" fmla="*/ 375858 h 1963064"/>
              <a:gd name="connsiteX6-2255" fmla="*/ 2058246 w 2103393"/>
              <a:gd name="connsiteY6-2256" fmla="*/ 1924167 h 1963064"/>
              <a:gd name="connsiteX7-2257" fmla="*/ 1244822 w 2103393"/>
              <a:gd name="connsiteY7-2258" fmla="*/ 1514649 h 1963064"/>
              <a:gd name="connsiteX8-2259" fmla="*/ 1205554 w 2103393"/>
              <a:gd name="connsiteY8-2260" fmla="*/ 1200502 h 1963064"/>
              <a:gd name="connsiteX9-2261" fmla="*/ 1244823 w 2103393"/>
              <a:gd name="connsiteY9-2262" fmla="*/ 757325 h 1963064"/>
              <a:gd name="connsiteX10-2263" fmla="*/ 1076528 w 2103393"/>
              <a:gd name="connsiteY10-2264" fmla="*/ 611470 h 1963064"/>
              <a:gd name="connsiteX11-2265" fmla="*/ 885795 w 2103393"/>
              <a:gd name="connsiteY11-2266" fmla="*/ 751715 h 1963064"/>
              <a:gd name="connsiteX12-2267" fmla="*/ 919453 w 2103393"/>
              <a:gd name="connsiteY12-2268" fmla="*/ 1189281 h 1963064"/>
              <a:gd name="connsiteX13-2269" fmla="*/ 891405 w 2103393"/>
              <a:gd name="connsiteY13-2270" fmla="*/ 1509040 h 1963064"/>
              <a:gd name="connsiteX14-2271" fmla="*/ 89201 w 2103393"/>
              <a:gd name="connsiteY14-2272" fmla="*/ 1952216 h 1963064"/>
              <a:gd name="connsiteX15-2273" fmla="*/ 577255 w 2103393"/>
              <a:gd name="connsiteY15-2274" fmla="*/ 375858 h 1963064"/>
              <a:gd name="connsiteX16-2275" fmla="*/ 807257 w 2103393"/>
              <a:gd name="connsiteY16-2276" fmla="*/ 611470 h 1963064"/>
              <a:gd name="connsiteX17-2277" fmla="*/ 969942 w 2103393"/>
              <a:gd name="connsiteY17-2278" fmla="*/ 499274 h 1963064"/>
              <a:gd name="connsiteX18-2279" fmla="*/ 947503 w 2103393"/>
              <a:gd name="connsiteY18-2280" fmla="*/ 0 h 1963064"/>
              <a:gd name="connsiteX0-2281" fmla="*/ 947503 w 2103393"/>
              <a:gd name="connsiteY0-2282" fmla="*/ 0 h 1964995"/>
              <a:gd name="connsiteX1-2283" fmla="*/ 947503 w 2103393"/>
              <a:gd name="connsiteY1-2284" fmla="*/ 0 h 1964995"/>
              <a:gd name="connsiteX2-2285" fmla="*/ 1183115 w 2103393"/>
              <a:gd name="connsiteY2-2286" fmla="*/ 5610 h 1964995"/>
              <a:gd name="connsiteX3-2287" fmla="*/ 1177505 w 2103393"/>
              <a:gd name="connsiteY3-2288" fmla="*/ 493664 h 1964995"/>
              <a:gd name="connsiteX4-2289" fmla="*/ 1312141 w 2103393"/>
              <a:gd name="connsiteY4-2290" fmla="*/ 572201 h 1964995"/>
              <a:gd name="connsiteX5-2291" fmla="*/ 1508484 w 2103393"/>
              <a:gd name="connsiteY5-2292" fmla="*/ 375858 h 1964995"/>
              <a:gd name="connsiteX6-2293" fmla="*/ 2058246 w 2103393"/>
              <a:gd name="connsiteY6-2294" fmla="*/ 1924167 h 1964995"/>
              <a:gd name="connsiteX7-2295" fmla="*/ 1244822 w 2103393"/>
              <a:gd name="connsiteY7-2296" fmla="*/ 1514649 h 1964995"/>
              <a:gd name="connsiteX8-2297" fmla="*/ 1205554 w 2103393"/>
              <a:gd name="connsiteY8-2298" fmla="*/ 1200502 h 1964995"/>
              <a:gd name="connsiteX9-2299" fmla="*/ 1244823 w 2103393"/>
              <a:gd name="connsiteY9-2300" fmla="*/ 757325 h 1964995"/>
              <a:gd name="connsiteX10-2301" fmla="*/ 1076528 w 2103393"/>
              <a:gd name="connsiteY10-2302" fmla="*/ 611470 h 1964995"/>
              <a:gd name="connsiteX11-2303" fmla="*/ 885795 w 2103393"/>
              <a:gd name="connsiteY11-2304" fmla="*/ 751715 h 1964995"/>
              <a:gd name="connsiteX12-2305" fmla="*/ 919453 w 2103393"/>
              <a:gd name="connsiteY12-2306" fmla="*/ 1189281 h 1964995"/>
              <a:gd name="connsiteX13-2307" fmla="*/ 891405 w 2103393"/>
              <a:gd name="connsiteY13-2308" fmla="*/ 1509040 h 1964995"/>
              <a:gd name="connsiteX14-2309" fmla="*/ 89201 w 2103393"/>
              <a:gd name="connsiteY14-2310" fmla="*/ 1952216 h 1964995"/>
              <a:gd name="connsiteX15-2311" fmla="*/ 577255 w 2103393"/>
              <a:gd name="connsiteY15-2312" fmla="*/ 375858 h 1964995"/>
              <a:gd name="connsiteX16-2313" fmla="*/ 807257 w 2103393"/>
              <a:gd name="connsiteY16-2314" fmla="*/ 611470 h 1964995"/>
              <a:gd name="connsiteX17-2315" fmla="*/ 969942 w 2103393"/>
              <a:gd name="connsiteY17-2316" fmla="*/ 499274 h 1964995"/>
              <a:gd name="connsiteX18-2317" fmla="*/ 947503 w 2103393"/>
              <a:gd name="connsiteY18-2318" fmla="*/ 0 h 1964995"/>
              <a:gd name="connsiteX0-2319" fmla="*/ 947503 w 2103393"/>
              <a:gd name="connsiteY0-2320" fmla="*/ 13781 h 1978776"/>
              <a:gd name="connsiteX1-2321" fmla="*/ 947503 w 2103393"/>
              <a:gd name="connsiteY1-2322" fmla="*/ 13781 h 1978776"/>
              <a:gd name="connsiteX2-2323" fmla="*/ 1183115 w 2103393"/>
              <a:gd name="connsiteY2-2324" fmla="*/ 19391 h 1978776"/>
              <a:gd name="connsiteX3-2325" fmla="*/ 1177505 w 2103393"/>
              <a:gd name="connsiteY3-2326" fmla="*/ 507445 h 1978776"/>
              <a:gd name="connsiteX4-2327" fmla="*/ 1312141 w 2103393"/>
              <a:gd name="connsiteY4-2328" fmla="*/ 585982 h 1978776"/>
              <a:gd name="connsiteX5-2329" fmla="*/ 1508484 w 2103393"/>
              <a:gd name="connsiteY5-2330" fmla="*/ 389639 h 1978776"/>
              <a:gd name="connsiteX6-2331" fmla="*/ 2058246 w 2103393"/>
              <a:gd name="connsiteY6-2332" fmla="*/ 1937948 h 1978776"/>
              <a:gd name="connsiteX7-2333" fmla="*/ 1244822 w 2103393"/>
              <a:gd name="connsiteY7-2334" fmla="*/ 1528430 h 1978776"/>
              <a:gd name="connsiteX8-2335" fmla="*/ 1205554 w 2103393"/>
              <a:gd name="connsiteY8-2336" fmla="*/ 1214283 h 1978776"/>
              <a:gd name="connsiteX9-2337" fmla="*/ 1244823 w 2103393"/>
              <a:gd name="connsiteY9-2338" fmla="*/ 771106 h 1978776"/>
              <a:gd name="connsiteX10-2339" fmla="*/ 1076528 w 2103393"/>
              <a:gd name="connsiteY10-2340" fmla="*/ 625251 h 1978776"/>
              <a:gd name="connsiteX11-2341" fmla="*/ 885795 w 2103393"/>
              <a:gd name="connsiteY11-2342" fmla="*/ 765496 h 1978776"/>
              <a:gd name="connsiteX12-2343" fmla="*/ 919453 w 2103393"/>
              <a:gd name="connsiteY12-2344" fmla="*/ 1203062 h 1978776"/>
              <a:gd name="connsiteX13-2345" fmla="*/ 891405 w 2103393"/>
              <a:gd name="connsiteY13-2346" fmla="*/ 1522821 h 1978776"/>
              <a:gd name="connsiteX14-2347" fmla="*/ 89201 w 2103393"/>
              <a:gd name="connsiteY14-2348" fmla="*/ 1965997 h 1978776"/>
              <a:gd name="connsiteX15-2349" fmla="*/ 577255 w 2103393"/>
              <a:gd name="connsiteY15-2350" fmla="*/ 389639 h 1978776"/>
              <a:gd name="connsiteX16-2351" fmla="*/ 807257 w 2103393"/>
              <a:gd name="connsiteY16-2352" fmla="*/ 625251 h 1978776"/>
              <a:gd name="connsiteX17-2353" fmla="*/ 969942 w 2103393"/>
              <a:gd name="connsiteY17-2354" fmla="*/ 513055 h 1978776"/>
              <a:gd name="connsiteX18-2355" fmla="*/ 947503 w 2103393"/>
              <a:gd name="connsiteY18-2356" fmla="*/ 13781 h 1978776"/>
              <a:gd name="connsiteX0-2357" fmla="*/ 964333 w 2103393"/>
              <a:gd name="connsiteY0-2358" fmla="*/ 55026 h 1980752"/>
              <a:gd name="connsiteX1-2359" fmla="*/ 947503 w 2103393"/>
              <a:gd name="connsiteY1-2360" fmla="*/ 15757 h 1980752"/>
              <a:gd name="connsiteX2-2361" fmla="*/ 1183115 w 2103393"/>
              <a:gd name="connsiteY2-2362" fmla="*/ 21367 h 1980752"/>
              <a:gd name="connsiteX3-2363" fmla="*/ 1177505 w 2103393"/>
              <a:gd name="connsiteY3-2364" fmla="*/ 509421 h 1980752"/>
              <a:gd name="connsiteX4-2365" fmla="*/ 1312141 w 2103393"/>
              <a:gd name="connsiteY4-2366" fmla="*/ 587958 h 1980752"/>
              <a:gd name="connsiteX5-2367" fmla="*/ 1508484 w 2103393"/>
              <a:gd name="connsiteY5-2368" fmla="*/ 391615 h 1980752"/>
              <a:gd name="connsiteX6-2369" fmla="*/ 2058246 w 2103393"/>
              <a:gd name="connsiteY6-2370" fmla="*/ 1939924 h 1980752"/>
              <a:gd name="connsiteX7-2371" fmla="*/ 1244822 w 2103393"/>
              <a:gd name="connsiteY7-2372" fmla="*/ 1530406 h 1980752"/>
              <a:gd name="connsiteX8-2373" fmla="*/ 1205554 w 2103393"/>
              <a:gd name="connsiteY8-2374" fmla="*/ 1216259 h 1980752"/>
              <a:gd name="connsiteX9-2375" fmla="*/ 1244823 w 2103393"/>
              <a:gd name="connsiteY9-2376" fmla="*/ 773082 h 1980752"/>
              <a:gd name="connsiteX10-2377" fmla="*/ 1076528 w 2103393"/>
              <a:gd name="connsiteY10-2378" fmla="*/ 627227 h 1980752"/>
              <a:gd name="connsiteX11-2379" fmla="*/ 885795 w 2103393"/>
              <a:gd name="connsiteY11-2380" fmla="*/ 767472 h 1980752"/>
              <a:gd name="connsiteX12-2381" fmla="*/ 919453 w 2103393"/>
              <a:gd name="connsiteY12-2382" fmla="*/ 1205038 h 1980752"/>
              <a:gd name="connsiteX13-2383" fmla="*/ 891405 w 2103393"/>
              <a:gd name="connsiteY13-2384" fmla="*/ 1524797 h 1980752"/>
              <a:gd name="connsiteX14-2385" fmla="*/ 89201 w 2103393"/>
              <a:gd name="connsiteY14-2386" fmla="*/ 1967973 h 1980752"/>
              <a:gd name="connsiteX15-2387" fmla="*/ 577255 w 2103393"/>
              <a:gd name="connsiteY15-2388" fmla="*/ 391615 h 1980752"/>
              <a:gd name="connsiteX16-2389" fmla="*/ 807257 w 2103393"/>
              <a:gd name="connsiteY16-2390" fmla="*/ 627227 h 1980752"/>
              <a:gd name="connsiteX17-2391" fmla="*/ 969942 w 2103393"/>
              <a:gd name="connsiteY17-2392" fmla="*/ 515031 h 1980752"/>
              <a:gd name="connsiteX18-2393" fmla="*/ 964333 w 2103393"/>
              <a:gd name="connsiteY18-2394" fmla="*/ 55026 h 1980752"/>
              <a:gd name="connsiteX0-2395" fmla="*/ 913845 w 2103393"/>
              <a:gd name="connsiteY0-2396" fmla="*/ 72662 h 1981559"/>
              <a:gd name="connsiteX1-2397" fmla="*/ 947503 w 2103393"/>
              <a:gd name="connsiteY1-2398" fmla="*/ 16564 h 1981559"/>
              <a:gd name="connsiteX2-2399" fmla="*/ 1183115 w 2103393"/>
              <a:gd name="connsiteY2-2400" fmla="*/ 22174 h 1981559"/>
              <a:gd name="connsiteX3-2401" fmla="*/ 1177505 w 2103393"/>
              <a:gd name="connsiteY3-2402" fmla="*/ 510228 h 1981559"/>
              <a:gd name="connsiteX4-2403" fmla="*/ 1312141 w 2103393"/>
              <a:gd name="connsiteY4-2404" fmla="*/ 588765 h 1981559"/>
              <a:gd name="connsiteX5-2405" fmla="*/ 1508484 w 2103393"/>
              <a:gd name="connsiteY5-2406" fmla="*/ 392422 h 1981559"/>
              <a:gd name="connsiteX6-2407" fmla="*/ 2058246 w 2103393"/>
              <a:gd name="connsiteY6-2408" fmla="*/ 1940731 h 1981559"/>
              <a:gd name="connsiteX7-2409" fmla="*/ 1244822 w 2103393"/>
              <a:gd name="connsiteY7-2410" fmla="*/ 1531213 h 1981559"/>
              <a:gd name="connsiteX8-2411" fmla="*/ 1205554 w 2103393"/>
              <a:gd name="connsiteY8-2412" fmla="*/ 1217066 h 1981559"/>
              <a:gd name="connsiteX9-2413" fmla="*/ 1244823 w 2103393"/>
              <a:gd name="connsiteY9-2414" fmla="*/ 773889 h 1981559"/>
              <a:gd name="connsiteX10-2415" fmla="*/ 1076528 w 2103393"/>
              <a:gd name="connsiteY10-2416" fmla="*/ 628034 h 1981559"/>
              <a:gd name="connsiteX11-2417" fmla="*/ 885795 w 2103393"/>
              <a:gd name="connsiteY11-2418" fmla="*/ 768279 h 1981559"/>
              <a:gd name="connsiteX12-2419" fmla="*/ 919453 w 2103393"/>
              <a:gd name="connsiteY12-2420" fmla="*/ 1205845 h 1981559"/>
              <a:gd name="connsiteX13-2421" fmla="*/ 891405 w 2103393"/>
              <a:gd name="connsiteY13-2422" fmla="*/ 1525604 h 1981559"/>
              <a:gd name="connsiteX14-2423" fmla="*/ 89201 w 2103393"/>
              <a:gd name="connsiteY14-2424" fmla="*/ 1968780 h 1981559"/>
              <a:gd name="connsiteX15-2425" fmla="*/ 577255 w 2103393"/>
              <a:gd name="connsiteY15-2426" fmla="*/ 392422 h 1981559"/>
              <a:gd name="connsiteX16-2427" fmla="*/ 807257 w 2103393"/>
              <a:gd name="connsiteY16-2428" fmla="*/ 628034 h 1981559"/>
              <a:gd name="connsiteX17-2429" fmla="*/ 969942 w 2103393"/>
              <a:gd name="connsiteY17-2430" fmla="*/ 515838 h 1981559"/>
              <a:gd name="connsiteX18-2431" fmla="*/ 913845 w 2103393"/>
              <a:gd name="connsiteY18-2432" fmla="*/ 72662 h 1981559"/>
              <a:gd name="connsiteX0-2433" fmla="*/ 913845 w 2103393"/>
              <a:gd name="connsiteY0-2434" fmla="*/ 103017 h 2011914"/>
              <a:gd name="connsiteX1-2435" fmla="*/ 1003601 w 2103393"/>
              <a:gd name="connsiteY1-2436" fmla="*/ 2040 h 2011914"/>
              <a:gd name="connsiteX2-2437" fmla="*/ 1183115 w 2103393"/>
              <a:gd name="connsiteY2-2438" fmla="*/ 52529 h 2011914"/>
              <a:gd name="connsiteX3-2439" fmla="*/ 1177505 w 2103393"/>
              <a:gd name="connsiteY3-2440" fmla="*/ 540583 h 2011914"/>
              <a:gd name="connsiteX4-2441" fmla="*/ 1312141 w 2103393"/>
              <a:gd name="connsiteY4-2442" fmla="*/ 619120 h 2011914"/>
              <a:gd name="connsiteX5-2443" fmla="*/ 1508484 w 2103393"/>
              <a:gd name="connsiteY5-2444" fmla="*/ 422777 h 2011914"/>
              <a:gd name="connsiteX6-2445" fmla="*/ 2058246 w 2103393"/>
              <a:gd name="connsiteY6-2446" fmla="*/ 1971086 h 2011914"/>
              <a:gd name="connsiteX7-2447" fmla="*/ 1244822 w 2103393"/>
              <a:gd name="connsiteY7-2448" fmla="*/ 1561568 h 2011914"/>
              <a:gd name="connsiteX8-2449" fmla="*/ 1205554 w 2103393"/>
              <a:gd name="connsiteY8-2450" fmla="*/ 1247421 h 2011914"/>
              <a:gd name="connsiteX9-2451" fmla="*/ 1244823 w 2103393"/>
              <a:gd name="connsiteY9-2452" fmla="*/ 804244 h 2011914"/>
              <a:gd name="connsiteX10-2453" fmla="*/ 1076528 w 2103393"/>
              <a:gd name="connsiteY10-2454" fmla="*/ 658389 h 2011914"/>
              <a:gd name="connsiteX11-2455" fmla="*/ 885795 w 2103393"/>
              <a:gd name="connsiteY11-2456" fmla="*/ 798634 h 2011914"/>
              <a:gd name="connsiteX12-2457" fmla="*/ 919453 w 2103393"/>
              <a:gd name="connsiteY12-2458" fmla="*/ 1236200 h 2011914"/>
              <a:gd name="connsiteX13-2459" fmla="*/ 891405 w 2103393"/>
              <a:gd name="connsiteY13-2460" fmla="*/ 1555959 h 2011914"/>
              <a:gd name="connsiteX14-2461" fmla="*/ 89201 w 2103393"/>
              <a:gd name="connsiteY14-2462" fmla="*/ 1999135 h 2011914"/>
              <a:gd name="connsiteX15-2463" fmla="*/ 577255 w 2103393"/>
              <a:gd name="connsiteY15-2464" fmla="*/ 422777 h 2011914"/>
              <a:gd name="connsiteX16-2465" fmla="*/ 807257 w 2103393"/>
              <a:gd name="connsiteY16-2466" fmla="*/ 658389 h 2011914"/>
              <a:gd name="connsiteX17-2467" fmla="*/ 969942 w 2103393"/>
              <a:gd name="connsiteY17-2468" fmla="*/ 546193 h 2011914"/>
              <a:gd name="connsiteX18-2469" fmla="*/ 913845 w 2103393"/>
              <a:gd name="connsiteY18-2470" fmla="*/ 103017 h 2011914"/>
              <a:gd name="connsiteX0-2471" fmla="*/ 930675 w 2103393"/>
              <a:gd name="connsiteY0-2472" fmla="*/ 67702 h 2010258"/>
              <a:gd name="connsiteX1-2473" fmla="*/ 1003601 w 2103393"/>
              <a:gd name="connsiteY1-2474" fmla="*/ 384 h 2010258"/>
              <a:gd name="connsiteX2-2475" fmla="*/ 1183115 w 2103393"/>
              <a:gd name="connsiteY2-2476" fmla="*/ 50873 h 2010258"/>
              <a:gd name="connsiteX3-2477" fmla="*/ 1177505 w 2103393"/>
              <a:gd name="connsiteY3-2478" fmla="*/ 538927 h 2010258"/>
              <a:gd name="connsiteX4-2479" fmla="*/ 1312141 w 2103393"/>
              <a:gd name="connsiteY4-2480" fmla="*/ 617464 h 2010258"/>
              <a:gd name="connsiteX5-2481" fmla="*/ 1508484 w 2103393"/>
              <a:gd name="connsiteY5-2482" fmla="*/ 421121 h 2010258"/>
              <a:gd name="connsiteX6-2483" fmla="*/ 2058246 w 2103393"/>
              <a:gd name="connsiteY6-2484" fmla="*/ 1969430 h 2010258"/>
              <a:gd name="connsiteX7-2485" fmla="*/ 1244822 w 2103393"/>
              <a:gd name="connsiteY7-2486" fmla="*/ 1559912 h 2010258"/>
              <a:gd name="connsiteX8-2487" fmla="*/ 1205554 w 2103393"/>
              <a:gd name="connsiteY8-2488" fmla="*/ 1245765 h 2010258"/>
              <a:gd name="connsiteX9-2489" fmla="*/ 1244823 w 2103393"/>
              <a:gd name="connsiteY9-2490" fmla="*/ 802588 h 2010258"/>
              <a:gd name="connsiteX10-2491" fmla="*/ 1076528 w 2103393"/>
              <a:gd name="connsiteY10-2492" fmla="*/ 656733 h 2010258"/>
              <a:gd name="connsiteX11-2493" fmla="*/ 885795 w 2103393"/>
              <a:gd name="connsiteY11-2494" fmla="*/ 796978 h 2010258"/>
              <a:gd name="connsiteX12-2495" fmla="*/ 919453 w 2103393"/>
              <a:gd name="connsiteY12-2496" fmla="*/ 1234544 h 2010258"/>
              <a:gd name="connsiteX13-2497" fmla="*/ 891405 w 2103393"/>
              <a:gd name="connsiteY13-2498" fmla="*/ 1554303 h 2010258"/>
              <a:gd name="connsiteX14-2499" fmla="*/ 89201 w 2103393"/>
              <a:gd name="connsiteY14-2500" fmla="*/ 1997479 h 2010258"/>
              <a:gd name="connsiteX15-2501" fmla="*/ 577255 w 2103393"/>
              <a:gd name="connsiteY15-2502" fmla="*/ 421121 h 2010258"/>
              <a:gd name="connsiteX16-2503" fmla="*/ 807257 w 2103393"/>
              <a:gd name="connsiteY16-2504" fmla="*/ 656733 h 2010258"/>
              <a:gd name="connsiteX17-2505" fmla="*/ 969942 w 2103393"/>
              <a:gd name="connsiteY17-2506" fmla="*/ 544537 h 2010258"/>
              <a:gd name="connsiteX18-2507" fmla="*/ 930675 w 2103393"/>
              <a:gd name="connsiteY18-2508" fmla="*/ 67702 h 2010258"/>
              <a:gd name="connsiteX0-2509" fmla="*/ 930675 w 2103393"/>
              <a:gd name="connsiteY0-2510" fmla="*/ 69239 h 2011795"/>
              <a:gd name="connsiteX1-2511" fmla="*/ 1183115 w 2103393"/>
              <a:gd name="connsiteY1-2512" fmla="*/ 52410 h 2011795"/>
              <a:gd name="connsiteX2-2513" fmla="*/ 1177505 w 2103393"/>
              <a:gd name="connsiteY2-2514" fmla="*/ 540464 h 2011795"/>
              <a:gd name="connsiteX3-2515" fmla="*/ 1312141 w 2103393"/>
              <a:gd name="connsiteY3-2516" fmla="*/ 619001 h 2011795"/>
              <a:gd name="connsiteX4-2517" fmla="*/ 1508484 w 2103393"/>
              <a:gd name="connsiteY4-2518" fmla="*/ 422658 h 2011795"/>
              <a:gd name="connsiteX5-2519" fmla="*/ 2058246 w 2103393"/>
              <a:gd name="connsiteY5-2520" fmla="*/ 1970967 h 2011795"/>
              <a:gd name="connsiteX6-2521" fmla="*/ 1244822 w 2103393"/>
              <a:gd name="connsiteY6-2522" fmla="*/ 1561449 h 2011795"/>
              <a:gd name="connsiteX7-2523" fmla="*/ 1205554 w 2103393"/>
              <a:gd name="connsiteY7-2524" fmla="*/ 1247302 h 2011795"/>
              <a:gd name="connsiteX8-2525" fmla="*/ 1244823 w 2103393"/>
              <a:gd name="connsiteY8-2526" fmla="*/ 804125 h 2011795"/>
              <a:gd name="connsiteX9-2527" fmla="*/ 1076528 w 2103393"/>
              <a:gd name="connsiteY9-2528" fmla="*/ 658270 h 2011795"/>
              <a:gd name="connsiteX10-2529" fmla="*/ 885795 w 2103393"/>
              <a:gd name="connsiteY10-2530" fmla="*/ 798515 h 2011795"/>
              <a:gd name="connsiteX11-2531" fmla="*/ 919453 w 2103393"/>
              <a:gd name="connsiteY11-2532" fmla="*/ 1236081 h 2011795"/>
              <a:gd name="connsiteX12-2533" fmla="*/ 891405 w 2103393"/>
              <a:gd name="connsiteY12-2534" fmla="*/ 1555840 h 2011795"/>
              <a:gd name="connsiteX13-2535" fmla="*/ 89201 w 2103393"/>
              <a:gd name="connsiteY13-2536" fmla="*/ 1999016 h 2011795"/>
              <a:gd name="connsiteX14-2537" fmla="*/ 577255 w 2103393"/>
              <a:gd name="connsiteY14-2538" fmla="*/ 422658 h 2011795"/>
              <a:gd name="connsiteX15-2539" fmla="*/ 807257 w 2103393"/>
              <a:gd name="connsiteY15-2540" fmla="*/ 658270 h 2011795"/>
              <a:gd name="connsiteX16-2541" fmla="*/ 969942 w 2103393"/>
              <a:gd name="connsiteY16-2542" fmla="*/ 546074 h 2011795"/>
              <a:gd name="connsiteX17-2543" fmla="*/ 930675 w 2103393"/>
              <a:gd name="connsiteY17-2544" fmla="*/ 69239 h 2011795"/>
              <a:gd name="connsiteX0-2545" fmla="*/ 930675 w 2103393"/>
              <a:gd name="connsiteY0-2546" fmla="*/ 63795 h 2006351"/>
              <a:gd name="connsiteX1-2547" fmla="*/ 1183115 w 2103393"/>
              <a:gd name="connsiteY1-2548" fmla="*/ 46966 h 2006351"/>
              <a:gd name="connsiteX2-2549" fmla="*/ 1177505 w 2103393"/>
              <a:gd name="connsiteY2-2550" fmla="*/ 535020 h 2006351"/>
              <a:gd name="connsiteX3-2551" fmla="*/ 1312141 w 2103393"/>
              <a:gd name="connsiteY3-2552" fmla="*/ 613557 h 2006351"/>
              <a:gd name="connsiteX4-2553" fmla="*/ 1508484 w 2103393"/>
              <a:gd name="connsiteY4-2554" fmla="*/ 417214 h 2006351"/>
              <a:gd name="connsiteX5-2555" fmla="*/ 2058246 w 2103393"/>
              <a:gd name="connsiteY5-2556" fmla="*/ 1965523 h 2006351"/>
              <a:gd name="connsiteX6-2557" fmla="*/ 1244822 w 2103393"/>
              <a:gd name="connsiteY6-2558" fmla="*/ 1556005 h 2006351"/>
              <a:gd name="connsiteX7-2559" fmla="*/ 1205554 w 2103393"/>
              <a:gd name="connsiteY7-2560" fmla="*/ 1241858 h 2006351"/>
              <a:gd name="connsiteX8-2561" fmla="*/ 1244823 w 2103393"/>
              <a:gd name="connsiteY8-2562" fmla="*/ 798681 h 2006351"/>
              <a:gd name="connsiteX9-2563" fmla="*/ 1076528 w 2103393"/>
              <a:gd name="connsiteY9-2564" fmla="*/ 652826 h 2006351"/>
              <a:gd name="connsiteX10-2565" fmla="*/ 885795 w 2103393"/>
              <a:gd name="connsiteY10-2566" fmla="*/ 793071 h 2006351"/>
              <a:gd name="connsiteX11-2567" fmla="*/ 919453 w 2103393"/>
              <a:gd name="connsiteY11-2568" fmla="*/ 1230637 h 2006351"/>
              <a:gd name="connsiteX12-2569" fmla="*/ 891405 w 2103393"/>
              <a:gd name="connsiteY12-2570" fmla="*/ 1550396 h 2006351"/>
              <a:gd name="connsiteX13-2571" fmla="*/ 89201 w 2103393"/>
              <a:gd name="connsiteY13-2572" fmla="*/ 1993572 h 2006351"/>
              <a:gd name="connsiteX14-2573" fmla="*/ 577255 w 2103393"/>
              <a:gd name="connsiteY14-2574" fmla="*/ 417214 h 2006351"/>
              <a:gd name="connsiteX15-2575" fmla="*/ 807257 w 2103393"/>
              <a:gd name="connsiteY15-2576" fmla="*/ 652826 h 2006351"/>
              <a:gd name="connsiteX16-2577" fmla="*/ 969942 w 2103393"/>
              <a:gd name="connsiteY16-2578" fmla="*/ 540630 h 2006351"/>
              <a:gd name="connsiteX17-2579" fmla="*/ 930675 w 2103393"/>
              <a:gd name="connsiteY17-2580" fmla="*/ 63795 h 2006351"/>
              <a:gd name="connsiteX0-2581" fmla="*/ 930675 w 2103393"/>
              <a:gd name="connsiteY0-2582" fmla="*/ 51191 h 2016186"/>
              <a:gd name="connsiteX1-2583" fmla="*/ 1183115 w 2103393"/>
              <a:gd name="connsiteY1-2584" fmla="*/ 56801 h 2016186"/>
              <a:gd name="connsiteX2-2585" fmla="*/ 1177505 w 2103393"/>
              <a:gd name="connsiteY2-2586" fmla="*/ 544855 h 2016186"/>
              <a:gd name="connsiteX3-2587" fmla="*/ 1312141 w 2103393"/>
              <a:gd name="connsiteY3-2588" fmla="*/ 623392 h 2016186"/>
              <a:gd name="connsiteX4-2589" fmla="*/ 1508484 w 2103393"/>
              <a:gd name="connsiteY4-2590" fmla="*/ 427049 h 2016186"/>
              <a:gd name="connsiteX5-2591" fmla="*/ 2058246 w 2103393"/>
              <a:gd name="connsiteY5-2592" fmla="*/ 1975358 h 2016186"/>
              <a:gd name="connsiteX6-2593" fmla="*/ 1244822 w 2103393"/>
              <a:gd name="connsiteY6-2594" fmla="*/ 1565840 h 2016186"/>
              <a:gd name="connsiteX7-2595" fmla="*/ 1205554 w 2103393"/>
              <a:gd name="connsiteY7-2596" fmla="*/ 1251693 h 2016186"/>
              <a:gd name="connsiteX8-2597" fmla="*/ 1244823 w 2103393"/>
              <a:gd name="connsiteY8-2598" fmla="*/ 808516 h 2016186"/>
              <a:gd name="connsiteX9-2599" fmla="*/ 1076528 w 2103393"/>
              <a:gd name="connsiteY9-2600" fmla="*/ 662661 h 2016186"/>
              <a:gd name="connsiteX10-2601" fmla="*/ 885795 w 2103393"/>
              <a:gd name="connsiteY10-2602" fmla="*/ 802906 h 2016186"/>
              <a:gd name="connsiteX11-2603" fmla="*/ 919453 w 2103393"/>
              <a:gd name="connsiteY11-2604" fmla="*/ 1240472 h 2016186"/>
              <a:gd name="connsiteX12-2605" fmla="*/ 891405 w 2103393"/>
              <a:gd name="connsiteY12-2606" fmla="*/ 1560231 h 2016186"/>
              <a:gd name="connsiteX13-2607" fmla="*/ 89201 w 2103393"/>
              <a:gd name="connsiteY13-2608" fmla="*/ 2003407 h 2016186"/>
              <a:gd name="connsiteX14-2609" fmla="*/ 577255 w 2103393"/>
              <a:gd name="connsiteY14-2610" fmla="*/ 427049 h 2016186"/>
              <a:gd name="connsiteX15-2611" fmla="*/ 807257 w 2103393"/>
              <a:gd name="connsiteY15-2612" fmla="*/ 662661 h 2016186"/>
              <a:gd name="connsiteX16-2613" fmla="*/ 969942 w 2103393"/>
              <a:gd name="connsiteY16-2614" fmla="*/ 550465 h 2016186"/>
              <a:gd name="connsiteX17-2615" fmla="*/ 930675 w 2103393"/>
              <a:gd name="connsiteY17-2616" fmla="*/ 51191 h 2016186"/>
              <a:gd name="connsiteX0-2617" fmla="*/ 930675 w 2103393"/>
              <a:gd name="connsiteY0-2618" fmla="*/ 47103 h 2012098"/>
              <a:gd name="connsiteX1-2619" fmla="*/ 1183115 w 2103393"/>
              <a:gd name="connsiteY1-2620" fmla="*/ 52713 h 2012098"/>
              <a:gd name="connsiteX2-2621" fmla="*/ 1177505 w 2103393"/>
              <a:gd name="connsiteY2-2622" fmla="*/ 540767 h 2012098"/>
              <a:gd name="connsiteX3-2623" fmla="*/ 1312141 w 2103393"/>
              <a:gd name="connsiteY3-2624" fmla="*/ 619304 h 2012098"/>
              <a:gd name="connsiteX4-2625" fmla="*/ 1508484 w 2103393"/>
              <a:gd name="connsiteY4-2626" fmla="*/ 422961 h 2012098"/>
              <a:gd name="connsiteX5-2627" fmla="*/ 2058246 w 2103393"/>
              <a:gd name="connsiteY5-2628" fmla="*/ 1971270 h 2012098"/>
              <a:gd name="connsiteX6-2629" fmla="*/ 1244822 w 2103393"/>
              <a:gd name="connsiteY6-2630" fmla="*/ 1561752 h 2012098"/>
              <a:gd name="connsiteX7-2631" fmla="*/ 1205554 w 2103393"/>
              <a:gd name="connsiteY7-2632" fmla="*/ 1247605 h 2012098"/>
              <a:gd name="connsiteX8-2633" fmla="*/ 1244823 w 2103393"/>
              <a:gd name="connsiteY8-2634" fmla="*/ 804428 h 2012098"/>
              <a:gd name="connsiteX9-2635" fmla="*/ 1076528 w 2103393"/>
              <a:gd name="connsiteY9-2636" fmla="*/ 658573 h 2012098"/>
              <a:gd name="connsiteX10-2637" fmla="*/ 885795 w 2103393"/>
              <a:gd name="connsiteY10-2638" fmla="*/ 798818 h 2012098"/>
              <a:gd name="connsiteX11-2639" fmla="*/ 919453 w 2103393"/>
              <a:gd name="connsiteY11-2640" fmla="*/ 1236384 h 2012098"/>
              <a:gd name="connsiteX12-2641" fmla="*/ 891405 w 2103393"/>
              <a:gd name="connsiteY12-2642" fmla="*/ 1556143 h 2012098"/>
              <a:gd name="connsiteX13-2643" fmla="*/ 89201 w 2103393"/>
              <a:gd name="connsiteY13-2644" fmla="*/ 1999319 h 2012098"/>
              <a:gd name="connsiteX14-2645" fmla="*/ 577255 w 2103393"/>
              <a:gd name="connsiteY14-2646" fmla="*/ 422961 h 2012098"/>
              <a:gd name="connsiteX15-2647" fmla="*/ 807257 w 2103393"/>
              <a:gd name="connsiteY15-2648" fmla="*/ 658573 h 2012098"/>
              <a:gd name="connsiteX16-2649" fmla="*/ 969942 w 2103393"/>
              <a:gd name="connsiteY16-2650" fmla="*/ 546377 h 2012098"/>
              <a:gd name="connsiteX17-2651" fmla="*/ 930675 w 2103393"/>
              <a:gd name="connsiteY17-2652" fmla="*/ 47103 h 2012098"/>
              <a:gd name="connsiteX0-2653" fmla="*/ 930675 w 2103393"/>
              <a:gd name="connsiteY0-2654" fmla="*/ 47103 h 2012098"/>
              <a:gd name="connsiteX1-2655" fmla="*/ 1183115 w 2103393"/>
              <a:gd name="connsiteY1-2656" fmla="*/ 52713 h 2012098"/>
              <a:gd name="connsiteX2-2657" fmla="*/ 1177505 w 2103393"/>
              <a:gd name="connsiteY2-2658" fmla="*/ 540767 h 2012098"/>
              <a:gd name="connsiteX3-2659" fmla="*/ 1312141 w 2103393"/>
              <a:gd name="connsiteY3-2660" fmla="*/ 619304 h 2012098"/>
              <a:gd name="connsiteX4-2661" fmla="*/ 1508484 w 2103393"/>
              <a:gd name="connsiteY4-2662" fmla="*/ 422961 h 2012098"/>
              <a:gd name="connsiteX5-2663" fmla="*/ 2058246 w 2103393"/>
              <a:gd name="connsiteY5-2664" fmla="*/ 1971270 h 2012098"/>
              <a:gd name="connsiteX6-2665" fmla="*/ 1244822 w 2103393"/>
              <a:gd name="connsiteY6-2666" fmla="*/ 1561752 h 2012098"/>
              <a:gd name="connsiteX7-2667" fmla="*/ 1205554 w 2103393"/>
              <a:gd name="connsiteY7-2668" fmla="*/ 1247605 h 2012098"/>
              <a:gd name="connsiteX8-2669" fmla="*/ 1244823 w 2103393"/>
              <a:gd name="connsiteY8-2670" fmla="*/ 804428 h 2012098"/>
              <a:gd name="connsiteX9-2671" fmla="*/ 1076528 w 2103393"/>
              <a:gd name="connsiteY9-2672" fmla="*/ 658573 h 2012098"/>
              <a:gd name="connsiteX10-2673" fmla="*/ 885795 w 2103393"/>
              <a:gd name="connsiteY10-2674" fmla="*/ 798818 h 2012098"/>
              <a:gd name="connsiteX11-2675" fmla="*/ 919453 w 2103393"/>
              <a:gd name="connsiteY11-2676" fmla="*/ 1236384 h 2012098"/>
              <a:gd name="connsiteX12-2677" fmla="*/ 891405 w 2103393"/>
              <a:gd name="connsiteY12-2678" fmla="*/ 1556143 h 2012098"/>
              <a:gd name="connsiteX13-2679" fmla="*/ 89201 w 2103393"/>
              <a:gd name="connsiteY13-2680" fmla="*/ 1999319 h 2012098"/>
              <a:gd name="connsiteX14-2681" fmla="*/ 577255 w 2103393"/>
              <a:gd name="connsiteY14-2682" fmla="*/ 422961 h 2012098"/>
              <a:gd name="connsiteX15-2683" fmla="*/ 807257 w 2103393"/>
              <a:gd name="connsiteY15-2684" fmla="*/ 658573 h 2012098"/>
              <a:gd name="connsiteX16-2685" fmla="*/ 969942 w 2103393"/>
              <a:gd name="connsiteY16-2686" fmla="*/ 546377 h 2012098"/>
              <a:gd name="connsiteX17-2687" fmla="*/ 930675 w 2103393"/>
              <a:gd name="connsiteY17-2688" fmla="*/ 47103 h 2012098"/>
              <a:gd name="connsiteX0-2689" fmla="*/ 930675 w 2103393"/>
              <a:gd name="connsiteY0-2690" fmla="*/ 24191 h 2051098"/>
              <a:gd name="connsiteX1-2691" fmla="*/ 1183115 w 2103393"/>
              <a:gd name="connsiteY1-2692" fmla="*/ 91713 h 2051098"/>
              <a:gd name="connsiteX2-2693" fmla="*/ 1177505 w 2103393"/>
              <a:gd name="connsiteY2-2694" fmla="*/ 579767 h 2051098"/>
              <a:gd name="connsiteX3-2695" fmla="*/ 1312141 w 2103393"/>
              <a:gd name="connsiteY3-2696" fmla="*/ 658304 h 2051098"/>
              <a:gd name="connsiteX4-2697" fmla="*/ 1508484 w 2103393"/>
              <a:gd name="connsiteY4-2698" fmla="*/ 461961 h 2051098"/>
              <a:gd name="connsiteX5-2699" fmla="*/ 2058246 w 2103393"/>
              <a:gd name="connsiteY5-2700" fmla="*/ 2010270 h 2051098"/>
              <a:gd name="connsiteX6-2701" fmla="*/ 1244822 w 2103393"/>
              <a:gd name="connsiteY6-2702" fmla="*/ 1600752 h 2051098"/>
              <a:gd name="connsiteX7-2703" fmla="*/ 1205554 w 2103393"/>
              <a:gd name="connsiteY7-2704" fmla="*/ 1286605 h 2051098"/>
              <a:gd name="connsiteX8-2705" fmla="*/ 1244823 w 2103393"/>
              <a:gd name="connsiteY8-2706" fmla="*/ 843428 h 2051098"/>
              <a:gd name="connsiteX9-2707" fmla="*/ 1076528 w 2103393"/>
              <a:gd name="connsiteY9-2708" fmla="*/ 697573 h 2051098"/>
              <a:gd name="connsiteX10-2709" fmla="*/ 885795 w 2103393"/>
              <a:gd name="connsiteY10-2710" fmla="*/ 837818 h 2051098"/>
              <a:gd name="connsiteX11-2711" fmla="*/ 919453 w 2103393"/>
              <a:gd name="connsiteY11-2712" fmla="*/ 1275384 h 2051098"/>
              <a:gd name="connsiteX12-2713" fmla="*/ 891405 w 2103393"/>
              <a:gd name="connsiteY12-2714" fmla="*/ 1595143 h 2051098"/>
              <a:gd name="connsiteX13-2715" fmla="*/ 89201 w 2103393"/>
              <a:gd name="connsiteY13-2716" fmla="*/ 2038319 h 2051098"/>
              <a:gd name="connsiteX14-2717" fmla="*/ 577255 w 2103393"/>
              <a:gd name="connsiteY14-2718" fmla="*/ 461961 h 2051098"/>
              <a:gd name="connsiteX15-2719" fmla="*/ 807257 w 2103393"/>
              <a:gd name="connsiteY15-2720" fmla="*/ 697573 h 2051098"/>
              <a:gd name="connsiteX16-2721" fmla="*/ 969942 w 2103393"/>
              <a:gd name="connsiteY16-2722" fmla="*/ 585377 h 2051098"/>
              <a:gd name="connsiteX17-2723" fmla="*/ 930675 w 2103393"/>
              <a:gd name="connsiteY17-2724" fmla="*/ 24191 h 2051098"/>
              <a:gd name="connsiteX0-2725" fmla="*/ 930675 w 2103393"/>
              <a:gd name="connsiteY0-2726" fmla="*/ 51153 h 2078060"/>
              <a:gd name="connsiteX1-2727" fmla="*/ 1190398 w 2103393"/>
              <a:gd name="connsiteY1-2728" fmla="*/ 49480 h 2078060"/>
              <a:gd name="connsiteX2-2729" fmla="*/ 1177505 w 2103393"/>
              <a:gd name="connsiteY2-2730" fmla="*/ 606729 h 2078060"/>
              <a:gd name="connsiteX3-2731" fmla="*/ 1312141 w 2103393"/>
              <a:gd name="connsiteY3-2732" fmla="*/ 685266 h 2078060"/>
              <a:gd name="connsiteX4-2733" fmla="*/ 1508484 w 2103393"/>
              <a:gd name="connsiteY4-2734" fmla="*/ 488923 h 2078060"/>
              <a:gd name="connsiteX5-2735" fmla="*/ 2058246 w 2103393"/>
              <a:gd name="connsiteY5-2736" fmla="*/ 2037232 h 2078060"/>
              <a:gd name="connsiteX6-2737" fmla="*/ 1244822 w 2103393"/>
              <a:gd name="connsiteY6-2738" fmla="*/ 1627714 h 2078060"/>
              <a:gd name="connsiteX7-2739" fmla="*/ 1205554 w 2103393"/>
              <a:gd name="connsiteY7-2740" fmla="*/ 1313567 h 2078060"/>
              <a:gd name="connsiteX8-2741" fmla="*/ 1244823 w 2103393"/>
              <a:gd name="connsiteY8-2742" fmla="*/ 870390 h 2078060"/>
              <a:gd name="connsiteX9-2743" fmla="*/ 1076528 w 2103393"/>
              <a:gd name="connsiteY9-2744" fmla="*/ 724535 h 2078060"/>
              <a:gd name="connsiteX10-2745" fmla="*/ 885795 w 2103393"/>
              <a:gd name="connsiteY10-2746" fmla="*/ 864780 h 2078060"/>
              <a:gd name="connsiteX11-2747" fmla="*/ 919453 w 2103393"/>
              <a:gd name="connsiteY11-2748" fmla="*/ 1302346 h 2078060"/>
              <a:gd name="connsiteX12-2749" fmla="*/ 891405 w 2103393"/>
              <a:gd name="connsiteY12-2750" fmla="*/ 1622105 h 2078060"/>
              <a:gd name="connsiteX13-2751" fmla="*/ 89201 w 2103393"/>
              <a:gd name="connsiteY13-2752" fmla="*/ 2065281 h 2078060"/>
              <a:gd name="connsiteX14-2753" fmla="*/ 577255 w 2103393"/>
              <a:gd name="connsiteY14-2754" fmla="*/ 488923 h 2078060"/>
              <a:gd name="connsiteX15-2755" fmla="*/ 807257 w 2103393"/>
              <a:gd name="connsiteY15-2756" fmla="*/ 724535 h 2078060"/>
              <a:gd name="connsiteX16-2757" fmla="*/ 969942 w 2103393"/>
              <a:gd name="connsiteY16-2758" fmla="*/ 612339 h 2078060"/>
              <a:gd name="connsiteX17-2759" fmla="*/ 930675 w 2103393"/>
              <a:gd name="connsiteY17-2760" fmla="*/ 51153 h 2078060"/>
              <a:gd name="connsiteX0-2761" fmla="*/ 930675 w 2103393"/>
              <a:gd name="connsiteY0-2762" fmla="*/ 57180 h 2084087"/>
              <a:gd name="connsiteX1-2763" fmla="*/ 1190398 w 2103393"/>
              <a:gd name="connsiteY1-2764" fmla="*/ 55507 h 2084087"/>
              <a:gd name="connsiteX2-2765" fmla="*/ 1177505 w 2103393"/>
              <a:gd name="connsiteY2-2766" fmla="*/ 612756 h 2084087"/>
              <a:gd name="connsiteX3-2767" fmla="*/ 1312141 w 2103393"/>
              <a:gd name="connsiteY3-2768" fmla="*/ 691293 h 2084087"/>
              <a:gd name="connsiteX4-2769" fmla="*/ 1508484 w 2103393"/>
              <a:gd name="connsiteY4-2770" fmla="*/ 494950 h 2084087"/>
              <a:gd name="connsiteX5-2771" fmla="*/ 2058246 w 2103393"/>
              <a:gd name="connsiteY5-2772" fmla="*/ 2043259 h 2084087"/>
              <a:gd name="connsiteX6-2773" fmla="*/ 1244822 w 2103393"/>
              <a:gd name="connsiteY6-2774" fmla="*/ 1633741 h 2084087"/>
              <a:gd name="connsiteX7-2775" fmla="*/ 1205554 w 2103393"/>
              <a:gd name="connsiteY7-2776" fmla="*/ 1319594 h 2084087"/>
              <a:gd name="connsiteX8-2777" fmla="*/ 1244823 w 2103393"/>
              <a:gd name="connsiteY8-2778" fmla="*/ 876417 h 2084087"/>
              <a:gd name="connsiteX9-2779" fmla="*/ 1076528 w 2103393"/>
              <a:gd name="connsiteY9-2780" fmla="*/ 730562 h 2084087"/>
              <a:gd name="connsiteX10-2781" fmla="*/ 885795 w 2103393"/>
              <a:gd name="connsiteY10-2782" fmla="*/ 870807 h 2084087"/>
              <a:gd name="connsiteX11-2783" fmla="*/ 919453 w 2103393"/>
              <a:gd name="connsiteY11-2784" fmla="*/ 1308373 h 2084087"/>
              <a:gd name="connsiteX12-2785" fmla="*/ 891405 w 2103393"/>
              <a:gd name="connsiteY12-2786" fmla="*/ 1628132 h 2084087"/>
              <a:gd name="connsiteX13-2787" fmla="*/ 89201 w 2103393"/>
              <a:gd name="connsiteY13-2788" fmla="*/ 2071308 h 2084087"/>
              <a:gd name="connsiteX14-2789" fmla="*/ 577255 w 2103393"/>
              <a:gd name="connsiteY14-2790" fmla="*/ 494950 h 2084087"/>
              <a:gd name="connsiteX15-2791" fmla="*/ 807257 w 2103393"/>
              <a:gd name="connsiteY15-2792" fmla="*/ 730562 h 2084087"/>
              <a:gd name="connsiteX16-2793" fmla="*/ 969942 w 2103393"/>
              <a:gd name="connsiteY16-2794" fmla="*/ 618366 h 2084087"/>
              <a:gd name="connsiteX17-2795" fmla="*/ 930675 w 2103393"/>
              <a:gd name="connsiteY17-2796" fmla="*/ 57180 h 2084087"/>
              <a:gd name="connsiteX0-2797" fmla="*/ 930675 w 2103393"/>
              <a:gd name="connsiteY0-2798" fmla="*/ 65797 h 2092704"/>
              <a:gd name="connsiteX1-2799" fmla="*/ 1190398 w 2103393"/>
              <a:gd name="connsiteY1-2800" fmla="*/ 64124 h 2092704"/>
              <a:gd name="connsiteX2-2801" fmla="*/ 1177505 w 2103393"/>
              <a:gd name="connsiteY2-2802" fmla="*/ 621373 h 2092704"/>
              <a:gd name="connsiteX3-2803" fmla="*/ 1312141 w 2103393"/>
              <a:gd name="connsiteY3-2804" fmla="*/ 699910 h 2092704"/>
              <a:gd name="connsiteX4-2805" fmla="*/ 1508484 w 2103393"/>
              <a:gd name="connsiteY4-2806" fmla="*/ 503567 h 2092704"/>
              <a:gd name="connsiteX5-2807" fmla="*/ 2058246 w 2103393"/>
              <a:gd name="connsiteY5-2808" fmla="*/ 2051876 h 2092704"/>
              <a:gd name="connsiteX6-2809" fmla="*/ 1244822 w 2103393"/>
              <a:gd name="connsiteY6-2810" fmla="*/ 1642358 h 2092704"/>
              <a:gd name="connsiteX7-2811" fmla="*/ 1205554 w 2103393"/>
              <a:gd name="connsiteY7-2812" fmla="*/ 1328211 h 2092704"/>
              <a:gd name="connsiteX8-2813" fmla="*/ 1244823 w 2103393"/>
              <a:gd name="connsiteY8-2814" fmla="*/ 885034 h 2092704"/>
              <a:gd name="connsiteX9-2815" fmla="*/ 1076528 w 2103393"/>
              <a:gd name="connsiteY9-2816" fmla="*/ 739179 h 2092704"/>
              <a:gd name="connsiteX10-2817" fmla="*/ 885795 w 2103393"/>
              <a:gd name="connsiteY10-2818" fmla="*/ 879424 h 2092704"/>
              <a:gd name="connsiteX11-2819" fmla="*/ 919453 w 2103393"/>
              <a:gd name="connsiteY11-2820" fmla="*/ 1316990 h 2092704"/>
              <a:gd name="connsiteX12-2821" fmla="*/ 891405 w 2103393"/>
              <a:gd name="connsiteY12-2822" fmla="*/ 1636749 h 2092704"/>
              <a:gd name="connsiteX13-2823" fmla="*/ 89201 w 2103393"/>
              <a:gd name="connsiteY13-2824" fmla="*/ 2079925 h 2092704"/>
              <a:gd name="connsiteX14-2825" fmla="*/ 577255 w 2103393"/>
              <a:gd name="connsiteY14-2826" fmla="*/ 503567 h 2092704"/>
              <a:gd name="connsiteX15-2827" fmla="*/ 807257 w 2103393"/>
              <a:gd name="connsiteY15-2828" fmla="*/ 739179 h 2092704"/>
              <a:gd name="connsiteX16-2829" fmla="*/ 969942 w 2103393"/>
              <a:gd name="connsiteY16-2830" fmla="*/ 626983 h 2092704"/>
              <a:gd name="connsiteX17-2831" fmla="*/ 930675 w 2103393"/>
              <a:gd name="connsiteY17-2832" fmla="*/ 65797 h 2092704"/>
              <a:gd name="connsiteX0-2833" fmla="*/ 930675 w 2103393"/>
              <a:gd name="connsiteY0-2834" fmla="*/ 65797 h 2092704"/>
              <a:gd name="connsiteX1-2835" fmla="*/ 1190398 w 2103393"/>
              <a:gd name="connsiteY1-2836" fmla="*/ 64124 h 2092704"/>
              <a:gd name="connsiteX2-2837" fmla="*/ 1177505 w 2103393"/>
              <a:gd name="connsiteY2-2838" fmla="*/ 621373 h 2092704"/>
              <a:gd name="connsiteX3-2839" fmla="*/ 1312141 w 2103393"/>
              <a:gd name="connsiteY3-2840" fmla="*/ 699910 h 2092704"/>
              <a:gd name="connsiteX4-2841" fmla="*/ 1508484 w 2103393"/>
              <a:gd name="connsiteY4-2842" fmla="*/ 503567 h 2092704"/>
              <a:gd name="connsiteX5-2843" fmla="*/ 2058246 w 2103393"/>
              <a:gd name="connsiteY5-2844" fmla="*/ 2051876 h 2092704"/>
              <a:gd name="connsiteX6-2845" fmla="*/ 1244822 w 2103393"/>
              <a:gd name="connsiteY6-2846" fmla="*/ 1642358 h 2092704"/>
              <a:gd name="connsiteX7-2847" fmla="*/ 1205554 w 2103393"/>
              <a:gd name="connsiteY7-2848" fmla="*/ 1328211 h 2092704"/>
              <a:gd name="connsiteX8-2849" fmla="*/ 1244823 w 2103393"/>
              <a:gd name="connsiteY8-2850" fmla="*/ 885034 h 2092704"/>
              <a:gd name="connsiteX9-2851" fmla="*/ 1076528 w 2103393"/>
              <a:gd name="connsiteY9-2852" fmla="*/ 739179 h 2092704"/>
              <a:gd name="connsiteX10-2853" fmla="*/ 885795 w 2103393"/>
              <a:gd name="connsiteY10-2854" fmla="*/ 879424 h 2092704"/>
              <a:gd name="connsiteX11-2855" fmla="*/ 919453 w 2103393"/>
              <a:gd name="connsiteY11-2856" fmla="*/ 1316990 h 2092704"/>
              <a:gd name="connsiteX12-2857" fmla="*/ 891405 w 2103393"/>
              <a:gd name="connsiteY12-2858" fmla="*/ 1636749 h 2092704"/>
              <a:gd name="connsiteX13-2859" fmla="*/ 89201 w 2103393"/>
              <a:gd name="connsiteY13-2860" fmla="*/ 2079925 h 2092704"/>
              <a:gd name="connsiteX14-2861" fmla="*/ 577255 w 2103393"/>
              <a:gd name="connsiteY14-2862" fmla="*/ 503567 h 2092704"/>
              <a:gd name="connsiteX15-2863" fmla="*/ 807257 w 2103393"/>
              <a:gd name="connsiteY15-2864" fmla="*/ 739179 h 2092704"/>
              <a:gd name="connsiteX16-2865" fmla="*/ 969942 w 2103393"/>
              <a:gd name="connsiteY16-2866" fmla="*/ 626983 h 2092704"/>
              <a:gd name="connsiteX17-2867" fmla="*/ 930675 w 2103393"/>
              <a:gd name="connsiteY17-2868" fmla="*/ 65797 h 2092704"/>
              <a:gd name="connsiteX0-2869" fmla="*/ 930675 w 2103393"/>
              <a:gd name="connsiteY0-2870" fmla="*/ 73853 h 2100760"/>
              <a:gd name="connsiteX1-2871" fmla="*/ 1190398 w 2103393"/>
              <a:gd name="connsiteY1-2872" fmla="*/ 72180 h 2100760"/>
              <a:gd name="connsiteX2-2873" fmla="*/ 1177505 w 2103393"/>
              <a:gd name="connsiteY2-2874" fmla="*/ 629429 h 2100760"/>
              <a:gd name="connsiteX3-2875" fmla="*/ 1312141 w 2103393"/>
              <a:gd name="connsiteY3-2876" fmla="*/ 707966 h 2100760"/>
              <a:gd name="connsiteX4-2877" fmla="*/ 1508484 w 2103393"/>
              <a:gd name="connsiteY4-2878" fmla="*/ 511623 h 2100760"/>
              <a:gd name="connsiteX5-2879" fmla="*/ 2058246 w 2103393"/>
              <a:gd name="connsiteY5-2880" fmla="*/ 2059932 h 2100760"/>
              <a:gd name="connsiteX6-2881" fmla="*/ 1244822 w 2103393"/>
              <a:gd name="connsiteY6-2882" fmla="*/ 1650414 h 2100760"/>
              <a:gd name="connsiteX7-2883" fmla="*/ 1205554 w 2103393"/>
              <a:gd name="connsiteY7-2884" fmla="*/ 1336267 h 2100760"/>
              <a:gd name="connsiteX8-2885" fmla="*/ 1244823 w 2103393"/>
              <a:gd name="connsiteY8-2886" fmla="*/ 893090 h 2100760"/>
              <a:gd name="connsiteX9-2887" fmla="*/ 1076528 w 2103393"/>
              <a:gd name="connsiteY9-2888" fmla="*/ 747235 h 2100760"/>
              <a:gd name="connsiteX10-2889" fmla="*/ 885795 w 2103393"/>
              <a:gd name="connsiteY10-2890" fmla="*/ 887480 h 2100760"/>
              <a:gd name="connsiteX11-2891" fmla="*/ 919453 w 2103393"/>
              <a:gd name="connsiteY11-2892" fmla="*/ 1325046 h 2100760"/>
              <a:gd name="connsiteX12-2893" fmla="*/ 891405 w 2103393"/>
              <a:gd name="connsiteY12-2894" fmla="*/ 1644805 h 2100760"/>
              <a:gd name="connsiteX13-2895" fmla="*/ 89201 w 2103393"/>
              <a:gd name="connsiteY13-2896" fmla="*/ 2087981 h 2100760"/>
              <a:gd name="connsiteX14-2897" fmla="*/ 577255 w 2103393"/>
              <a:gd name="connsiteY14-2898" fmla="*/ 511623 h 2100760"/>
              <a:gd name="connsiteX15-2899" fmla="*/ 807257 w 2103393"/>
              <a:gd name="connsiteY15-2900" fmla="*/ 747235 h 2100760"/>
              <a:gd name="connsiteX16-2901" fmla="*/ 969942 w 2103393"/>
              <a:gd name="connsiteY16-2902" fmla="*/ 635039 h 2100760"/>
              <a:gd name="connsiteX17-2903" fmla="*/ 930675 w 2103393"/>
              <a:gd name="connsiteY17-2904" fmla="*/ 73853 h 2100760"/>
              <a:gd name="connsiteX0-2905" fmla="*/ 930675 w 2103393"/>
              <a:gd name="connsiteY0-2906" fmla="*/ 77953 h 2104860"/>
              <a:gd name="connsiteX1-2907" fmla="*/ 1190398 w 2103393"/>
              <a:gd name="connsiteY1-2908" fmla="*/ 76280 h 2104860"/>
              <a:gd name="connsiteX2-2909" fmla="*/ 1177505 w 2103393"/>
              <a:gd name="connsiteY2-2910" fmla="*/ 633529 h 2104860"/>
              <a:gd name="connsiteX3-2911" fmla="*/ 1312141 w 2103393"/>
              <a:gd name="connsiteY3-2912" fmla="*/ 712066 h 2104860"/>
              <a:gd name="connsiteX4-2913" fmla="*/ 1508484 w 2103393"/>
              <a:gd name="connsiteY4-2914" fmla="*/ 515723 h 2104860"/>
              <a:gd name="connsiteX5-2915" fmla="*/ 2058246 w 2103393"/>
              <a:gd name="connsiteY5-2916" fmla="*/ 2064032 h 2104860"/>
              <a:gd name="connsiteX6-2917" fmla="*/ 1244822 w 2103393"/>
              <a:gd name="connsiteY6-2918" fmla="*/ 1654514 h 2104860"/>
              <a:gd name="connsiteX7-2919" fmla="*/ 1205554 w 2103393"/>
              <a:gd name="connsiteY7-2920" fmla="*/ 1340367 h 2104860"/>
              <a:gd name="connsiteX8-2921" fmla="*/ 1244823 w 2103393"/>
              <a:gd name="connsiteY8-2922" fmla="*/ 897190 h 2104860"/>
              <a:gd name="connsiteX9-2923" fmla="*/ 1076528 w 2103393"/>
              <a:gd name="connsiteY9-2924" fmla="*/ 751335 h 2104860"/>
              <a:gd name="connsiteX10-2925" fmla="*/ 885795 w 2103393"/>
              <a:gd name="connsiteY10-2926" fmla="*/ 891580 h 2104860"/>
              <a:gd name="connsiteX11-2927" fmla="*/ 919453 w 2103393"/>
              <a:gd name="connsiteY11-2928" fmla="*/ 1329146 h 2104860"/>
              <a:gd name="connsiteX12-2929" fmla="*/ 891405 w 2103393"/>
              <a:gd name="connsiteY12-2930" fmla="*/ 1648905 h 2104860"/>
              <a:gd name="connsiteX13-2931" fmla="*/ 89201 w 2103393"/>
              <a:gd name="connsiteY13-2932" fmla="*/ 2092081 h 2104860"/>
              <a:gd name="connsiteX14-2933" fmla="*/ 577255 w 2103393"/>
              <a:gd name="connsiteY14-2934" fmla="*/ 515723 h 2104860"/>
              <a:gd name="connsiteX15-2935" fmla="*/ 807257 w 2103393"/>
              <a:gd name="connsiteY15-2936" fmla="*/ 751335 h 2104860"/>
              <a:gd name="connsiteX16-2937" fmla="*/ 969942 w 2103393"/>
              <a:gd name="connsiteY16-2938" fmla="*/ 639139 h 2104860"/>
              <a:gd name="connsiteX17-2939" fmla="*/ 930675 w 2103393"/>
              <a:gd name="connsiteY17-2940" fmla="*/ 77953 h 2104860"/>
              <a:gd name="connsiteX0-2941" fmla="*/ 930675 w 2103393"/>
              <a:gd name="connsiteY0-2942" fmla="*/ 71187 h 2098094"/>
              <a:gd name="connsiteX1-2943" fmla="*/ 1190398 w 2103393"/>
              <a:gd name="connsiteY1-2944" fmla="*/ 69514 h 2098094"/>
              <a:gd name="connsiteX2-2945" fmla="*/ 1177505 w 2103393"/>
              <a:gd name="connsiteY2-2946" fmla="*/ 626763 h 2098094"/>
              <a:gd name="connsiteX3-2947" fmla="*/ 1312141 w 2103393"/>
              <a:gd name="connsiteY3-2948" fmla="*/ 705300 h 2098094"/>
              <a:gd name="connsiteX4-2949" fmla="*/ 1508484 w 2103393"/>
              <a:gd name="connsiteY4-2950" fmla="*/ 508957 h 2098094"/>
              <a:gd name="connsiteX5-2951" fmla="*/ 2058246 w 2103393"/>
              <a:gd name="connsiteY5-2952" fmla="*/ 2057266 h 2098094"/>
              <a:gd name="connsiteX6-2953" fmla="*/ 1244822 w 2103393"/>
              <a:gd name="connsiteY6-2954" fmla="*/ 1647748 h 2098094"/>
              <a:gd name="connsiteX7-2955" fmla="*/ 1205554 w 2103393"/>
              <a:gd name="connsiteY7-2956" fmla="*/ 1333601 h 2098094"/>
              <a:gd name="connsiteX8-2957" fmla="*/ 1244823 w 2103393"/>
              <a:gd name="connsiteY8-2958" fmla="*/ 890424 h 2098094"/>
              <a:gd name="connsiteX9-2959" fmla="*/ 1076528 w 2103393"/>
              <a:gd name="connsiteY9-2960" fmla="*/ 744569 h 2098094"/>
              <a:gd name="connsiteX10-2961" fmla="*/ 885795 w 2103393"/>
              <a:gd name="connsiteY10-2962" fmla="*/ 884814 h 2098094"/>
              <a:gd name="connsiteX11-2963" fmla="*/ 919453 w 2103393"/>
              <a:gd name="connsiteY11-2964" fmla="*/ 1322380 h 2098094"/>
              <a:gd name="connsiteX12-2965" fmla="*/ 891405 w 2103393"/>
              <a:gd name="connsiteY12-2966" fmla="*/ 1642139 h 2098094"/>
              <a:gd name="connsiteX13-2967" fmla="*/ 89201 w 2103393"/>
              <a:gd name="connsiteY13-2968" fmla="*/ 2085315 h 2098094"/>
              <a:gd name="connsiteX14-2969" fmla="*/ 577255 w 2103393"/>
              <a:gd name="connsiteY14-2970" fmla="*/ 508957 h 2098094"/>
              <a:gd name="connsiteX15-2971" fmla="*/ 807257 w 2103393"/>
              <a:gd name="connsiteY15-2972" fmla="*/ 744569 h 2098094"/>
              <a:gd name="connsiteX16-2973" fmla="*/ 969942 w 2103393"/>
              <a:gd name="connsiteY16-2974" fmla="*/ 632373 h 2098094"/>
              <a:gd name="connsiteX17-2975" fmla="*/ 930675 w 2103393"/>
              <a:gd name="connsiteY17-2976" fmla="*/ 71187 h 2098094"/>
              <a:gd name="connsiteX0-2977" fmla="*/ 930675 w 2103393"/>
              <a:gd name="connsiteY0-2978" fmla="*/ 75207 h 2102114"/>
              <a:gd name="connsiteX1-2979" fmla="*/ 1190398 w 2103393"/>
              <a:gd name="connsiteY1-2980" fmla="*/ 73534 h 2102114"/>
              <a:gd name="connsiteX2-2981" fmla="*/ 1177505 w 2103393"/>
              <a:gd name="connsiteY2-2982" fmla="*/ 630783 h 2102114"/>
              <a:gd name="connsiteX3-2983" fmla="*/ 1312141 w 2103393"/>
              <a:gd name="connsiteY3-2984" fmla="*/ 709320 h 2102114"/>
              <a:gd name="connsiteX4-2985" fmla="*/ 1508484 w 2103393"/>
              <a:gd name="connsiteY4-2986" fmla="*/ 512977 h 2102114"/>
              <a:gd name="connsiteX5-2987" fmla="*/ 2058246 w 2103393"/>
              <a:gd name="connsiteY5-2988" fmla="*/ 2061286 h 2102114"/>
              <a:gd name="connsiteX6-2989" fmla="*/ 1244822 w 2103393"/>
              <a:gd name="connsiteY6-2990" fmla="*/ 1651768 h 2102114"/>
              <a:gd name="connsiteX7-2991" fmla="*/ 1205554 w 2103393"/>
              <a:gd name="connsiteY7-2992" fmla="*/ 1337621 h 2102114"/>
              <a:gd name="connsiteX8-2993" fmla="*/ 1244823 w 2103393"/>
              <a:gd name="connsiteY8-2994" fmla="*/ 894444 h 2102114"/>
              <a:gd name="connsiteX9-2995" fmla="*/ 1076528 w 2103393"/>
              <a:gd name="connsiteY9-2996" fmla="*/ 748589 h 2102114"/>
              <a:gd name="connsiteX10-2997" fmla="*/ 885795 w 2103393"/>
              <a:gd name="connsiteY10-2998" fmla="*/ 888834 h 2102114"/>
              <a:gd name="connsiteX11-2999" fmla="*/ 919453 w 2103393"/>
              <a:gd name="connsiteY11-3000" fmla="*/ 1326400 h 2102114"/>
              <a:gd name="connsiteX12-3001" fmla="*/ 891405 w 2103393"/>
              <a:gd name="connsiteY12-3002" fmla="*/ 1646159 h 2102114"/>
              <a:gd name="connsiteX13-3003" fmla="*/ 89201 w 2103393"/>
              <a:gd name="connsiteY13-3004" fmla="*/ 2089335 h 2102114"/>
              <a:gd name="connsiteX14-3005" fmla="*/ 577255 w 2103393"/>
              <a:gd name="connsiteY14-3006" fmla="*/ 512977 h 2102114"/>
              <a:gd name="connsiteX15-3007" fmla="*/ 807257 w 2103393"/>
              <a:gd name="connsiteY15-3008" fmla="*/ 748589 h 2102114"/>
              <a:gd name="connsiteX16-3009" fmla="*/ 969942 w 2103393"/>
              <a:gd name="connsiteY16-3010" fmla="*/ 636393 h 2102114"/>
              <a:gd name="connsiteX17-3011" fmla="*/ 930675 w 2103393"/>
              <a:gd name="connsiteY17-3012" fmla="*/ 75207 h 21021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2103393" h="2102114">
                <a:moveTo>
                  <a:pt x="930675" y="75207"/>
                </a:moveTo>
                <a:cubicBezTo>
                  <a:pt x="914336" y="-26367"/>
                  <a:pt x="1202803" y="-23213"/>
                  <a:pt x="1190398" y="73534"/>
                </a:cubicBezTo>
                <a:lnTo>
                  <a:pt x="1177505" y="630783"/>
                </a:lnTo>
                <a:lnTo>
                  <a:pt x="1312141" y="709320"/>
                </a:lnTo>
                <a:cubicBezTo>
                  <a:pt x="1349539" y="621433"/>
                  <a:pt x="1403768" y="466228"/>
                  <a:pt x="1508484" y="512977"/>
                </a:cubicBezTo>
                <a:cubicBezTo>
                  <a:pt x="1961009" y="692492"/>
                  <a:pt x="2211581" y="1696648"/>
                  <a:pt x="2058246" y="2061286"/>
                </a:cubicBezTo>
                <a:cubicBezTo>
                  <a:pt x="1912391" y="2233320"/>
                  <a:pt x="1542142" y="1816322"/>
                  <a:pt x="1244822" y="1651768"/>
                </a:cubicBezTo>
                <a:cubicBezTo>
                  <a:pt x="1113927" y="1590061"/>
                  <a:pt x="1184984" y="1466646"/>
                  <a:pt x="1205554" y="1337621"/>
                </a:cubicBezTo>
                <a:cubicBezTo>
                  <a:pt x="1233603" y="1238514"/>
                  <a:pt x="1127017" y="1161846"/>
                  <a:pt x="1244823" y="894444"/>
                </a:cubicBezTo>
                <a:cubicBezTo>
                  <a:pt x="1188725" y="845826"/>
                  <a:pt x="1155065" y="802817"/>
                  <a:pt x="1076528" y="748589"/>
                </a:cubicBezTo>
                <a:cubicBezTo>
                  <a:pt x="973682" y="789728"/>
                  <a:pt x="949373" y="842086"/>
                  <a:pt x="885795" y="888834"/>
                </a:cubicBezTo>
                <a:cubicBezTo>
                  <a:pt x="951243" y="1053389"/>
                  <a:pt x="898883" y="1240382"/>
                  <a:pt x="919453" y="1326400"/>
                </a:cubicBezTo>
                <a:cubicBezTo>
                  <a:pt x="930673" y="1432986"/>
                  <a:pt x="1003602" y="1595671"/>
                  <a:pt x="891405" y="1646159"/>
                </a:cubicBezTo>
                <a:cubicBezTo>
                  <a:pt x="685711" y="1737785"/>
                  <a:pt x="311722" y="2121123"/>
                  <a:pt x="89201" y="2089335"/>
                </a:cubicBezTo>
                <a:cubicBezTo>
                  <a:pt x="-118362" y="2035107"/>
                  <a:pt x="33103" y="774768"/>
                  <a:pt x="577255" y="512977"/>
                </a:cubicBezTo>
                <a:cubicBezTo>
                  <a:pt x="704411" y="464359"/>
                  <a:pt x="736199" y="673791"/>
                  <a:pt x="807257" y="748589"/>
                </a:cubicBezTo>
                <a:lnTo>
                  <a:pt x="969942" y="636393"/>
                </a:lnTo>
                <a:cubicBezTo>
                  <a:pt x="968072" y="483058"/>
                  <a:pt x="947112" y="235825"/>
                  <a:pt x="930675" y="7520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5" name="Freeform 48"/>
          <p:cNvSpPr>
            <a:spLocks noChangeAspect="1"/>
          </p:cNvSpPr>
          <p:nvPr/>
        </p:nvSpPr>
        <p:spPr>
          <a:xfrm>
            <a:off x="5278002" y="1454850"/>
            <a:ext cx="529812" cy="441236"/>
          </a:xfrm>
          <a:custGeom>
            <a:avLst/>
            <a:gdLst/>
            <a:ahLst/>
            <a:cxnLst/>
            <a:rect l="l" t="t" r="r" b="b"/>
            <a:pathLst>
              <a:path w="3240001" h="2698329">
                <a:moveTo>
                  <a:pt x="2548075" y="5025"/>
                </a:moveTo>
                <a:cubicBezTo>
                  <a:pt x="2888705" y="21427"/>
                  <a:pt x="3205543" y="144443"/>
                  <a:pt x="3236875" y="324866"/>
                </a:cubicBezTo>
                <a:cubicBezTo>
                  <a:pt x="3272384" y="584869"/>
                  <a:pt x="3000845" y="793843"/>
                  <a:pt x="2654112" y="922630"/>
                </a:cubicBezTo>
                <a:cubicBezTo>
                  <a:pt x="2512076" y="1002818"/>
                  <a:pt x="2288579" y="1396468"/>
                  <a:pt x="2077615" y="1155904"/>
                </a:cubicBezTo>
                <a:cubicBezTo>
                  <a:pt x="1902159" y="985808"/>
                  <a:pt x="1914692" y="662627"/>
                  <a:pt x="1946024" y="426923"/>
                </a:cubicBezTo>
                <a:cubicBezTo>
                  <a:pt x="1958557" y="234957"/>
                  <a:pt x="1977355" y="79442"/>
                  <a:pt x="2209208" y="25983"/>
                </a:cubicBezTo>
                <a:cubicBezTo>
                  <a:pt x="2318345" y="5936"/>
                  <a:pt x="2434532" y="-443"/>
                  <a:pt x="2548075" y="5025"/>
                </a:cubicBezTo>
                <a:close/>
                <a:moveTo>
                  <a:pt x="1184195" y="86"/>
                </a:moveTo>
                <a:cubicBezTo>
                  <a:pt x="1412849" y="2955"/>
                  <a:pt x="1621488" y="77771"/>
                  <a:pt x="1732975" y="244677"/>
                </a:cubicBezTo>
                <a:cubicBezTo>
                  <a:pt x="1866656" y="436642"/>
                  <a:pt x="1793548" y="672347"/>
                  <a:pt x="1801904" y="871602"/>
                </a:cubicBezTo>
                <a:cubicBezTo>
                  <a:pt x="1820702" y="1041698"/>
                  <a:pt x="1996160" y="1255532"/>
                  <a:pt x="1889631" y="1396469"/>
                </a:cubicBezTo>
                <a:cubicBezTo>
                  <a:pt x="1714174" y="1644320"/>
                  <a:pt x="1482324" y="1717219"/>
                  <a:pt x="1300601" y="1906754"/>
                </a:cubicBezTo>
                <a:cubicBezTo>
                  <a:pt x="1068750" y="2152178"/>
                  <a:pt x="736639" y="2754803"/>
                  <a:pt x="442124" y="2694054"/>
                </a:cubicBezTo>
                <a:cubicBezTo>
                  <a:pt x="189385" y="2609005"/>
                  <a:pt x="149697" y="2276103"/>
                  <a:pt x="78680" y="2016101"/>
                </a:cubicBezTo>
                <a:cubicBezTo>
                  <a:pt x="-50823" y="1442635"/>
                  <a:pt x="-61268" y="759824"/>
                  <a:pt x="366928" y="302996"/>
                </a:cubicBezTo>
                <a:cubicBezTo>
                  <a:pt x="563141" y="111638"/>
                  <a:pt x="890211" y="-3604"/>
                  <a:pt x="1184195" y="8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56" name="Freeform 49"/>
          <p:cNvSpPr>
            <a:spLocks noChangeAspect="1"/>
          </p:cNvSpPr>
          <p:nvPr/>
        </p:nvSpPr>
        <p:spPr>
          <a:xfrm>
            <a:off x="6995432" y="1440016"/>
            <a:ext cx="470907" cy="470907"/>
          </a:xfrm>
          <a:custGeom>
            <a:avLst/>
            <a:gdLst>
              <a:gd name="connsiteX0" fmla="*/ 1054645 w 3259303"/>
              <a:gd name="connsiteY0" fmla="*/ 0 h 3248084"/>
              <a:gd name="connsiteX1" fmla="*/ 1469772 w 3259303"/>
              <a:gd name="connsiteY1" fmla="*/ 28049 h 3248084"/>
              <a:gd name="connsiteX2" fmla="*/ 1682945 w 3259303"/>
              <a:gd name="connsiteY2" fmla="*/ 740496 h 3248084"/>
              <a:gd name="connsiteX3" fmla="*/ 2417830 w 3259303"/>
              <a:gd name="connsiteY3" fmla="*/ 566592 h 3248084"/>
              <a:gd name="connsiteX4" fmla="*/ 3259303 w 3259303"/>
              <a:gd name="connsiteY4" fmla="*/ 1834410 h 3248084"/>
              <a:gd name="connsiteX5" fmla="*/ 2311244 w 3259303"/>
              <a:gd name="connsiteY5" fmla="*/ 3113448 h 3248084"/>
              <a:gd name="connsiteX6" fmla="*/ 622689 w 3259303"/>
              <a:gd name="connsiteY6" fmla="*/ 2670273 h 3248084"/>
              <a:gd name="connsiteX7" fmla="*/ 398297 w 3259303"/>
              <a:gd name="connsiteY7" fmla="*/ 3248084 h 3248084"/>
              <a:gd name="connsiteX8" fmla="*/ 0 w 3259303"/>
              <a:gd name="connsiteY8" fmla="*/ 3242474 h 3248084"/>
              <a:gd name="connsiteX9" fmla="*/ 218783 w 3259303"/>
              <a:gd name="connsiteY9" fmla="*/ 2333684 h 3248084"/>
              <a:gd name="connsiteX10" fmla="*/ 1593187 w 3259303"/>
              <a:gd name="connsiteY10" fmla="*/ 1997095 h 3248084"/>
              <a:gd name="connsiteX11" fmla="*/ 1250989 w 3259303"/>
              <a:gd name="connsiteY11" fmla="*/ 964889 h 3248084"/>
              <a:gd name="connsiteX12" fmla="*/ 1054645 w 3259303"/>
              <a:gd name="connsiteY12" fmla="*/ 0 h 3248084"/>
              <a:gd name="connsiteX0-1" fmla="*/ 1054645 w 3259303"/>
              <a:gd name="connsiteY0-2" fmla="*/ 0 h 3225645"/>
              <a:gd name="connsiteX1-3" fmla="*/ 1469772 w 3259303"/>
              <a:gd name="connsiteY1-4" fmla="*/ 5610 h 3225645"/>
              <a:gd name="connsiteX2-5" fmla="*/ 1682945 w 3259303"/>
              <a:gd name="connsiteY2-6" fmla="*/ 718057 h 3225645"/>
              <a:gd name="connsiteX3-7" fmla="*/ 2417830 w 3259303"/>
              <a:gd name="connsiteY3-8" fmla="*/ 544153 h 3225645"/>
              <a:gd name="connsiteX4-9" fmla="*/ 3259303 w 3259303"/>
              <a:gd name="connsiteY4-10" fmla="*/ 1811971 h 3225645"/>
              <a:gd name="connsiteX5-11" fmla="*/ 2311244 w 3259303"/>
              <a:gd name="connsiteY5-12" fmla="*/ 3091009 h 3225645"/>
              <a:gd name="connsiteX6-13" fmla="*/ 622689 w 3259303"/>
              <a:gd name="connsiteY6-14" fmla="*/ 2647834 h 3225645"/>
              <a:gd name="connsiteX7-15" fmla="*/ 398297 w 3259303"/>
              <a:gd name="connsiteY7-16" fmla="*/ 3225645 h 3225645"/>
              <a:gd name="connsiteX8-17" fmla="*/ 0 w 3259303"/>
              <a:gd name="connsiteY8-18" fmla="*/ 3220035 h 3225645"/>
              <a:gd name="connsiteX9-19" fmla="*/ 218783 w 3259303"/>
              <a:gd name="connsiteY9-20" fmla="*/ 2311245 h 3225645"/>
              <a:gd name="connsiteX10-21" fmla="*/ 1593187 w 3259303"/>
              <a:gd name="connsiteY10-22" fmla="*/ 1974656 h 3225645"/>
              <a:gd name="connsiteX11-23" fmla="*/ 1250989 w 3259303"/>
              <a:gd name="connsiteY11-24" fmla="*/ 942450 h 3225645"/>
              <a:gd name="connsiteX12-25" fmla="*/ 1054645 w 3259303"/>
              <a:gd name="connsiteY12-26" fmla="*/ 0 h 3225645"/>
              <a:gd name="connsiteX0-27" fmla="*/ 1054645 w 3259303"/>
              <a:gd name="connsiteY0-28" fmla="*/ 0 h 3242475"/>
              <a:gd name="connsiteX1-29" fmla="*/ 1469772 w 3259303"/>
              <a:gd name="connsiteY1-30" fmla="*/ 22440 h 3242475"/>
              <a:gd name="connsiteX2-31" fmla="*/ 1682945 w 3259303"/>
              <a:gd name="connsiteY2-32" fmla="*/ 734887 h 3242475"/>
              <a:gd name="connsiteX3-33" fmla="*/ 2417830 w 3259303"/>
              <a:gd name="connsiteY3-34" fmla="*/ 560983 h 3242475"/>
              <a:gd name="connsiteX4-35" fmla="*/ 3259303 w 3259303"/>
              <a:gd name="connsiteY4-36" fmla="*/ 1828801 h 3242475"/>
              <a:gd name="connsiteX5-37" fmla="*/ 2311244 w 3259303"/>
              <a:gd name="connsiteY5-38" fmla="*/ 3107839 h 3242475"/>
              <a:gd name="connsiteX6-39" fmla="*/ 622689 w 3259303"/>
              <a:gd name="connsiteY6-40" fmla="*/ 2664664 h 3242475"/>
              <a:gd name="connsiteX7-41" fmla="*/ 398297 w 3259303"/>
              <a:gd name="connsiteY7-42" fmla="*/ 3242475 h 3242475"/>
              <a:gd name="connsiteX8-43" fmla="*/ 0 w 3259303"/>
              <a:gd name="connsiteY8-44" fmla="*/ 3236865 h 3242475"/>
              <a:gd name="connsiteX9-45" fmla="*/ 218783 w 3259303"/>
              <a:gd name="connsiteY9-46" fmla="*/ 2328075 h 3242475"/>
              <a:gd name="connsiteX10-47" fmla="*/ 1593187 w 3259303"/>
              <a:gd name="connsiteY10-48" fmla="*/ 1991486 h 3242475"/>
              <a:gd name="connsiteX11-49" fmla="*/ 1250989 w 3259303"/>
              <a:gd name="connsiteY11-50" fmla="*/ 959280 h 3242475"/>
              <a:gd name="connsiteX12-51" fmla="*/ 1054645 w 3259303"/>
              <a:gd name="connsiteY12-52" fmla="*/ 0 h 3242475"/>
              <a:gd name="connsiteX0-53" fmla="*/ 1054645 w 3259303"/>
              <a:gd name="connsiteY0-54" fmla="*/ 0 h 3242475"/>
              <a:gd name="connsiteX1-55" fmla="*/ 1464162 w 3259303"/>
              <a:gd name="connsiteY1-56" fmla="*/ 1 h 3242475"/>
              <a:gd name="connsiteX2-57" fmla="*/ 1682945 w 3259303"/>
              <a:gd name="connsiteY2-58" fmla="*/ 734887 h 3242475"/>
              <a:gd name="connsiteX3-59" fmla="*/ 2417830 w 3259303"/>
              <a:gd name="connsiteY3-60" fmla="*/ 560983 h 3242475"/>
              <a:gd name="connsiteX4-61" fmla="*/ 3259303 w 3259303"/>
              <a:gd name="connsiteY4-62" fmla="*/ 1828801 h 3242475"/>
              <a:gd name="connsiteX5-63" fmla="*/ 2311244 w 3259303"/>
              <a:gd name="connsiteY5-64" fmla="*/ 3107839 h 3242475"/>
              <a:gd name="connsiteX6-65" fmla="*/ 622689 w 3259303"/>
              <a:gd name="connsiteY6-66" fmla="*/ 2664664 h 3242475"/>
              <a:gd name="connsiteX7-67" fmla="*/ 398297 w 3259303"/>
              <a:gd name="connsiteY7-68" fmla="*/ 3242475 h 3242475"/>
              <a:gd name="connsiteX8-69" fmla="*/ 0 w 3259303"/>
              <a:gd name="connsiteY8-70" fmla="*/ 3236865 h 3242475"/>
              <a:gd name="connsiteX9-71" fmla="*/ 218783 w 3259303"/>
              <a:gd name="connsiteY9-72" fmla="*/ 2328075 h 3242475"/>
              <a:gd name="connsiteX10-73" fmla="*/ 1593187 w 3259303"/>
              <a:gd name="connsiteY10-74" fmla="*/ 1991486 h 3242475"/>
              <a:gd name="connsiteX11-75" fmla="*/ 1250989 w 3259303"/>
              <a:gd name="connsiteY11-76" fmla="*/ 959280 h 3242475"/>
              <a:gd name="connsiteX12-77" fmla="*/ 1054645 w 3259303"/>
              <a:gd name="connsiteY12-78" fmla="*/ 0 h 3242475"/>
              <a:gd name="connsiteX0-79" fmla="*/ 1065864 w 3259303"/>
              <a:gd name="connsiteY0-80" fmla="*/ 5609 h 3242474"/>
              <a:gd name="connsiteX1-81" fmla="*/ 1464162 w 3259303"/>
              <a:gd name="connsiteY1-82" fmla="*/ 0 h 3242474"/>
              <a:gd name="connsiteX2-83" fmla="*/ 1682945 w 3259303"/>
              <a:gd name="connsiteY2-84" fmla="*/ 734886 h 3242474"/>
              <a:gd name="connsiteX3-85" fmla="*/ 2417830 w 3259303"/>
              <a:gd name="connsiteY3-86" fmla="*/ 560982 h 3242474"/>
              <a:gd name="connsiteX4-87" fmla="*/ 3259303 w 3259303"/>
              <a:gd name="connsiteY4-88" fmla="*/ 1828800 h 3242474"/>
              <a:gd name="connsiteX5-89" fmla="*/ 2311244 w 3259303"/>
              <a:gd name="connsiteY5-90" fmla="*/ 3107838 h 3242474"/>
              <a:gd name="connsiteX6-91" fmla="*/ 622689 w 3259303"/>
              <a:gd name="connsiteY6-92" fmla="*/ 2664663 h 3242474"/>
              <a:gd name="connsiteX7-93" fmla="*/ 398297 w 3259303"/>
              <a:gd name="connsiteY7-94" fmla="*/ 3242474 h 3242474"/>
              <a:gd name="connsiteX8-95" fmla="*/ 0 w 3259303"/>
              <a:gd name="connsiteY8-96" fmla="*/ 3236864 h 3242474"/>
              <a:gd name="connsiteX9-97" fmla="*/ 218783 w 3259303"/>
              <a:gd name="connsiteY9-98" fmla="*/ 2328074 h 3242474"/>
              <a:gd name="connsiteX10-99" fmla="*/ 1593187 w 3259303"/>
              <a:gd name="connsiteY10-100" fmla="*/ 1991485 h 3242474"/>
              <a:gd name="connsiteX11-101" fmla="*/ 1250989 w 3259303"/>
              <a:gd name="connsiteY11-102" fmla="*/ 959279 h 3242474"/>
              <a:gd name="connsiteX12-103" fmla="*/ 1065864 w 3259303"/>
              <a:gd name="connsiteY12-104" fmla="*/ 5609 h 3242474"/>
              <a:gd name="connsiteX0-105" fmla="*/ 1065864 w 3259303"/>
              <a:gd name="connsiteY0-106" fmla="*/ 16828 h 3242474"/>
              <a:gd name="connsiteX1-107" fmla="*/ 1464162 w 3259303"/>
              <a:gd name="connsiteY1-108" fmla="*/ 0 h 3242474"/>
              <a:gd name="connsiteX2-109" fmla="*/ 1682945 w 3259303"/>
              <a:gd name="connsiteY2-110" fmla="*/ 734886 h 3242474"/>
              <a:gd name="connsiteX3-111" fmla="*/ 2417830 w 3259303"/>
              <a:gd name="connsiteY3-112" fmla="*/ 560982 h 3242474"/>
              <a:gd name="connsiteX4-113" fmla="*/ 3259303 w 3259303"/>
              <a:gd name="connsiteY4-114" fmla="*/ 1828800 h 3242474"/>
              <a:gd name="connsiteX5-115" fmla="*/ 2311244 w 3259303"/>
              <a:gd name="connsiteY5-116" fmla="*/ 3107838 h 3242474"/>
              <a:gd name="connsiteX6-117" fmla="*/ 622689 w 3259303"/>
              <a:gd name="connsiteY6-118" fmla="*/ 2664663 h 3242474"/>
              <a:gd name="connsiteX7-119" fmla="*/ 398297 w 3259303"/>
              <a:gd name="connsiteY7-120" fmla="*/ 3242474 h 3242474"/>
              <a:gd name="connsiteX8-121" fmla="*/ 0 w 3259303"/>
              <a:gd name="connsiteY8-122" fmla="*/ 3236864 h 3242474"/>
              <a:gd name="connsiteX9-123" fmla="*/ 218783 w 3259303"/>
              <a:gd name="connsiteY9-124" fmla="*/ 2328074 h 3242474"/>
              <a:gd name="connsiteX10-125" fmla="*/ 1593187 w 3259303"/>
              <a:gd name="connsiteY10-126" fmla="*/ 1991485 h 3242474"/>
              <a:gd name="connsiteX11-127" fmla="*/ 1250989 w 3259303"/>
              <a:gd name="connsiteY11-128" fmla="*/ 959279 h 3242474"/>
              <a:gd name="connsiteX12-129" fmla="*/ 1065864 w 3259303"/>
              <a:gd name="connsiteY12-130" fmla="*/ 16828 h 3242474"/>
              <a:gd name="connsiteX0-131" fmla="*/ 1065864 w 3259303"/>
              <a:gd name="connsiteY0-132" fmla="*/ 16828 h 3242474"/>
              <a:gd name="connsiteX1-133" fmla="*/ 1464162 w 3259303"/>
              <a:gd name="connsiteY1-134" fmla="*/ 0 h 3242474"/>
              <a:gd name="connsiteX2-135" fmla="*/ 1682945 w 3259303"/>
              <a:gd name="connsiteY2-136" fmla="*/ 734886 h 3242474"/>
              <a:gd name="connsiteX3-137" fmla="*/ 2417830 w 3259303"/>
              <a:gd name="connsiteY3-138" fmla="*/ 560982 h 3242474"/>
              <a:gd name="connsiteX4-139" fmla="*/ 3259303 w 3259303"/>
              <a:gd name="connsiteY4-140" fmla="*/ 1828800 h 3242474"/>
              <a:gd name="connsiteX5-141" fmla="*/ 2311244 w 3259303"/>
              <a:gd name="connsiteY5-142" fmla="*/ 3107838 h 3242474"/>
              <a:gd name="connsiteX6-143" fmla="*/ 622689 w 3259303"/>
              <a:gd name="connsiteY6-144" fmla="*/ 2664663 h 3242474"/>
              <a:gd name="connsiteX7-145" fmla="*/ 398297 w 3259303"/>
              <a:gd name="connsiteY7-146" fmla="*/ 3242474 h 3242474"/>
              <a:gd name="connsiteX8-147" fmla="*/ 0 w 3259303"/>
              <a:gd name="connsiteY8-148" fmla="*/ 3236864 h 3242474"/>
              <a:gd name="connsiteX9-149" fmla="*/ 218783 w 3259303"/>
              <a:gd name="connsiteY9-150" fmla="*/ 2328074 h 3242474"/>
              <a:gd name="connsiteX10-151" fmla="*/ 1593187 w 3259303"/>
              <a:gd name="connsiteY10-152" fmla="*/ 1991485 h 3242474"/>
              <a:gd name="connsiteX11-153" fmla="*/ 1250989 w 3259303"/>
              <a:gd name="connsiteY11-154" fmla="*/ 959279 h 3242474"/>
              <a:gd name="connsiteX12-155" fmla="*/ 1065864 w 3259303"/>
              <a:gd name="connsiteY12-156" fmla="*/ 16828 h 3242474"/>
              <a:gd name="connsiteX0-157" fmla="*/ 1065864 w 3259303"/>
              <a:gd name="connsiteY0-158" fmla="*/ 16828 h 3242474"/>
              <a:gd name="connsiteX1-159" fmla="*/ 1464162 w 3259303"/>
              <a:gd name="connsiteY1-160" fmla="*/ 0 h 3242474"/>
              <a:gd name="connsiteX2-161" fmla="*/ 1682945 w 3259303"/>
              <a:gd name="connsiteY2-162" fmla="*/ 734886 h 3242474"/>
              <a:gd name="connsiteX3-163" fmla="*/ 2417830 w 3259303"/>
              <a:gd name="connsiteY3-164" fmla="*/ 560982 h 3242474"/>
              <a:gd name="connsiteX4-165" fmla="*/ 3259303 w 3259303"/>
              <a:gd name="connsiteY4-166" fmla="*/ 1828800 h 3242474"/>
              <a:gd name="connsiteX5-167" fmla="*/ 2311244 w 3259303"/>
              <a:gd name="connsiteY5-168" fmla="*/ 3107838 h 3242474"/>
              <a:gd name="connsiteX6-169" fmla="*/ 622689 w 3259303"/>
              <a:gd name="connsiteY6-170" fmla="*/ 2664663 h 3242474"/>
              <a:gd name="connsiteX7-171" fmla="*/ 398297 w 3259303"/>
              <a:gd name="connsiteY7-172" fmla="*/ 3242474 h 3242474"/>
              <a:gd name="connsiteX8-173" fmla="*/ 0 w 3259303"/>
              <a:gd name="connsiteY8-174" fmla="*/ 3236864 h 3242474"/>
              <a:gd name="connsiteX9-175" fmla="*/ 218783 w 3259303"/>
              <a:gd name="connsiteY9-176" fmla="*/ 2328074 h 3242474"/>
              <a:gd name="connsiteX10-177" fmla="*/ 1593187 w 3259303"/>
              <a:gd name="connsiteY10-178" fmla="*/ 1991485 h 3242474"/>
              <a:gd name="connsiteX11-179" fmla="*/ 1250989 w 3259303"/>
              <a:gd name="connsiteY11-180" fmla="*/ 959279 h 3242474"/>
              <a:gd name="connsiteX12-181" fmla="*/ 1065864 w 3259303"/>
              <a:gd name="connsiteY12-182" fmla="*/ 16828 h 3242474"/>
              <a:gd name="connsiteX0-183" fmla="*/ 1065864 w 3259303"/>
              <a:gd name="connsiteY0-184" fmla="*/ 16828 h 3242474"/>
              <a:gd name="connsiteX1-185" fmla="*/ 1464162 w 3259303"/>
              <a:gd name="connsiteY1-186" fmla="*/ 0 h 3242474"/>
              <a:gd name="connsiteX2-187" fmla="*/ 1682945 w 3259303"/>
              <a:gd name="connsiteY2-188" fmla="*/ 734886 h 3242474"/>
              <a:gd name="connsiteX3-189" fmla="*/ 2417830 w 3259303"/>
              <a:gd name="connsiteY3-190" fmla="*/ 560982 h 3242474"/>
              <a:gd name="connsiteX4-191" fmla="*/ 3259303 w 3259303"/>
              <a:gd name="connsiteY4-192" fmla="*/ 1828800 h 3242474"/>
              <a:gd name="connsiteX5-193" fmla="*/ 2311244 w 3259303"/>
              <a:gd name="connsiteY5-194" fmla="*/ 3107838 h 3242474"/>
              <a:gd name="connsiteX6-195" fmla="*/ 622689 w 3259303"/>
              <a:gd name="connsiteY6-196" fmla="*/ 2664663 h 3242474"/>
              <a:gd name="connsiteX7-197" fmla="*/ 398297 w 3259303"/>
              <a:gd name="connsiteY7-198" fmla="*/ 3242474 h 3242474"/>
              <a:gd name="connsiteX8-199" fmla="*/ 0 w 3259303"/>
              <a:gd name="connsiteY8-200" fmla="*/ 3236864 h 3242474"/>
              <a:gd name="connsiteX9-201" fmla="*/ 218783 w 3259303"/>
              <a:gd name="connsiteY9-202" fmla="*/ 2328074 h 3242474"/>
              <a:gd name="connsiteX10-203" fmla="*/ 1593187 w 3259303"/>
              <a:gd name="connsiteY10-204" fmla="*/ 1991485 h 3242474"/>
              <a:gd name="connsiteX11-205" fmla="*/ 1250989 w 3259303"/>
              <a:gd name="connsiteY11-206" fmla="*/ 959279 h 3242474"/>
              <a:gd name="connsiteX12-207" fmla="*/ 1065864 w 3259303"/>
              <a:gd name="connsiteY12-208" fmla="*/ 16828 h 3242474"/>
              <a:gd name="connsiteX0-209" fmla="*/ 1065864 w 3259303"/>
              <a:gd name="connsiteY0-210" fmla="*/ 16828 h 3242474"/>
              <a:gd name="connsiteX1-211" fmla="*/ 1464162 w 3259303"/>
              <a:gd name="connsiteY1-212" fmla="*/ 0 h 3242474"/>
              <a:gd name="connsiteX2-213" fmla="*/ 1682945 w 3259303"/>
              <a:gd name="connsiteY2-214" fmla="*/ 734886 h 3242474"/>
              <a:gd name="connsiteX3-215" fmla="*/ 2417830 w 3259303"/>
              <a:gd name="connsiteY3-216" fmla="*/ 560982 h 3242474"/>
              <a:gd name="connsiteX4-217" fmla="*/ 3259303 w 3259303"/>
              <a:gd name="connsiteY4-218" fmla="*/ 1828800 h 3242474"/>
              <a:gd name="connsiteX5-219" fmla="*/ 2311244 w 3259303"/>
              <a:gd name="connsiteY5-220" fmla="*/ 3107838 h 3242474"/>
              <a:gd name="connsiteX6-221" fmla="*/ 622689 w 3259303"/>
              <a:gd name="connsiteY6-222" fmla="*/ 2664663 h 3242474"/>
              <a:gd name="connsiteX7-223" fmla="*/ 398297 w 3259303"/>
              <a:gd name="connsiteY7-224" fmla="*/ 3242474 h 3242474"/>
              <a:gd name="connsiteX8-225" fmla="*/ 0 w 3259303"/>
              <a:gd name="connsiteY8-226" fmla="*/ 3236864 h 3242474"/>
              <a:gd name="connsiteX9-227" fmla="*/ 218783 w 3259303"/>
              <a:gd name="connsiteY9-228" fmla="*/ 2328074 h 3242474"/>
              <a:gd name="connsiteX10-229" fmla="*/ 1593187 w 3259303"/>
              <a:gd name="connsiteY10-230" fmla="*/ 1991485 h 3242474"/>
              <a:gd name="connsiteX11-231" fmla="*/ 1250989 w 3259303"/>
              <a:gd name="connsiteY11-232" fmla="*/ 959279 h 3242474"/>
              <a:gd name="connsiteX12-233" fmla="*/ 1065864 w 3259303"/>
              <a:gd name="connsiteY12-234" fmla="*/ 16828 h 3242474"/>
              <a:gd name="connsiteX0-235" fmla="*/ 1065864 w 3259303"/>
              <a:gd name="connsiteY0-236" fmla="*/ 16828 h 3242474"/>
              <a:gd name="connsiteX1-237" fmla="*/ 1464162 w 3259303"/>
              <a:gd name="connsiteY1-238" fmla="*/ 0 h 3242474"/>
              <a:gd name="connsiteX2-239" fmla="*/ 1682945 w 3259303"/>
              <a:gd name="connsiteY2-240" fmla="*/ 734886 h 3242474"/>
              <a:gd name="connsiteX3-241" fmla="*/ 2417830 w 3259303"/>
              <a:gd name="connsiteY3-242" fmla="*/ 560982 h 3242474"/>
              <a:gd name="connsiteX4-243" fmla="*/ 3259303 w 3259303"/>
              <a:gd name="connsiteY4-244" fmla="*/ 1828800 h 3242474"/>
              <a:gd name="connsiteX5-245" fmla="*/ 2311244 w 3259303"/>
              <a:gd name="connsiteY5-246" fmla="*/ 3107838 h 3242474"/>
              <a:gd name="connsiteX6-247" fmla="*/ 622689 w 3259303"/>
              <a:gd name="connsiteY6-248" fmla="*/ 2664663 h 3242474"/>
              <a:gd name="connsiteX7-249" fmla="*/ 398297 w 3259303"/>
              <a:gd name="connsiteY7-250" fmla="*/ 3242474 h 3242474"/>
              <a:gd name="connsiteX8-251" fmla="*/ 0 w 3259303"/>
              <a:gd name="connsiteY8-252" fmla="*/ 3236864 h 3242474"/>
              <a:gd name="connsiteX9-253" fmla="*/ 218783 w 3259303"/>
              <a:gd name="connsiteY9-254" fmla="*/ 2328074 h 3242474"/>
              <a:gd name="connsiteX10-255" fmla="*/ 1593187 w 3259303"/>
              <a:gd name="connsiteY10-256" fmla="*/ 1991485 h 3242474"/>
              <a:gd name="connsiteX11-257" fmla="*/ 1250989 w 3259303"/>
              <a:gd name="connsiteY11-258" fmla="*/ 959279 h 3242474"/>
              <a:gd name="connsiteX12-259" fmla="*/ 1065864 w 3259303"/>
              <a:gd name="connsiteY12-260" fmla="*/ 16828 h 3242474"/>
              <a:gd name="connsiteX0-261" fmla="*/ 1065864 w 3259303"/>
              <a:gd name="connsiteY0-262" fmla="*/ 16828 h 3242474"/>
              <a:gd name="connsiteX1-263" fmla="*/ 1464162 w 3259303"/>
              <a:gd name="connsiteY1-264" fmla="*/ 0 h 3242474"/>
              <a:gd name="connsiteX2-265" fmla="*/ 1682945 w 3259303"/>
              <a:gd name="connsiteY2-266" fmla="*/ 734886 h 3242474"/>
              <a:gd name="connsiteX3-267" fmla="*/ 2417830 w 3259303"/>
              <a:gd name="connsiteY3-268" fmla="*/ 560982 h 3242474"/>
              <a:gd name="connsiteX4-269" fmla="*/ 3259303 w 3259303"/>
              <a:gd name="connsiteY4-270" fmla="*/ 1828800 h 3242474"/>
              <a:gd name="connsiteX5-271" fmla="*/ 2311244 w 3259303"/>
              <a:gd name="connsiteY5-272" fmla="*/ 3107838 h 3242474"/>
              <a:gd name="connsiteX6-273" fmla="*/ 622689 w 3259303"/>
              <a:gd name="connsiteY6-274" fmla="*/ 2664663 h 3242474"/>
              <a:gd name="connsiteX7-275" fmla="*/ 398297 w 3259303"/>
              <a:gd name="connsiteY7-276" fmla="*/ 3242474 h 3242474"/>
              <a:gd name="connsiteX8-277" fmla="*/ 0 w 3259303"/>
              <a:gd name="connsiteY8-278" fmla="*/ 3236864 h 3242474"/>
              <a:gd name="connsiteX9-279" fmla="*/ 218783 w 3259303"/>
              <a:gd name="connsiteY9-280" fmla="*/ 2328074 h 3242474"/>
              <a:gd name="connsiteX10-281" fmla="*/ 1593187 w 3259303"/>
              <a:gd name="connsiteY10-282" fmla="*/ 1991485 h 3242474"/>
              <a:gd name="connsiteX11-283" fmla="*/ 1250989 w 3259303"/>
              <a:gd name="connsiteY11-284" fmla="*/ 959279 h 3242474"/>
              <a:gd name="connsiteX12-285" fmla="*/ 1065864 w 3259303"/>
              <a:gd name="connsiteY12-286" fmla="*/ 16828 h 3242474"/>
              <a:gd name="connsiteX0-287" fmla="*/ 1065864 w 3259303"/>
              <a:gd name="connsiteY0-288" fmla="*/ 16828 h 3242474"/>
              <a:gd name="connsiteX1-289" fmla="*/ 1464162 w 3259303"/>
              <a:gd name="connsiteY1-290" fmla="*/ 0 h 3242474"/>
              <a:gd name="connsiteX2-291" fmla="*/ 1682945 w 3259303"/>
              <a:gd name="connsiteY2-292" fmla="*/ 734886 h 3242474"/>
              <a:gd name="connsiteX3-293" fmla="*/ 2417830 w 3259303"/>
              <a:gd name="connsiteY3-294" fmla="*/ 560982 h 3242474"/>
              <a:gd name="connsiteX4-295" fmla="*/ 3259303 w 3259303"/>
              <a:gd name="connsiteY4-296" fmla="*/ 1828800 h 3242474"/>
              <a:gd name="connsiteX5-297" fmla="*/ 2311244 w 3259303"/>
              <a:gd name="connsiteY5-298" fmla="*/ 3107838 h 3242474"/>
              <a:gd name="connsiteX6-299" fmla="*/ 622689 w 3259303"/>
              <a:gd name="connsiteY6-300" fmla="*/ 2664663 h 3242474"/>
              <a:gd name="connsiteX7-301" fmla="*/ 398297 w 3259303"/>
              <a:gd name="connsiteY7-302" fmla="*/ 3242474 h 3242474"/>
              <a:gd name="connsiteX8-303" fmla="*/ 0 w 3259303"/>
              <a:gd name="connsiteY8-304" fmla="*/ 3236864 h 3242474"/>
              <a:gd name="connsiteX9-305" fmla="*/ 218783 w 3259303"/>
              <a:gd name="connsiteY9-306" fmla="*/ 2328074 h 3242474"/>
              <a:gd name="connsiteX10-307" fmla="*/ 1593187 w 3259303"/>
              <a:gd name="connsiteY10-308" fmla="*/ 1991485 h 3242474"/>
              <a:gd name="connsiteX11-309" fmla="*/ 1250989 w 3259303"/>
              <a:gd name="connsiteY11-310" fmla="*/ 959279 h 3242474"/>
              <a:gd name="connsiteX12-311" fmla="*/ 1065864 w 3259303"/>
              <a:gd name="connsiteY12-312" fmla="*/ 16828 h 3242474"/>
              <a:gd name="connsiteX0-313" fmla="*/ 1065864 w 3259303"/>
              <a:gd name="connsiteY0-314" fmla="*/ 16828 h 3242474"/>
              <a:gd name="connsiteX1-315" fmla="*/ 1464162 w 3259303"/>
              <a:gd name="connsiteY1-316" fmla="*/ 0 h 3242474"/>
              <a:gd name="connsiteX2-317" fmla="*/ 1682945 w 3259303"/>
              <a:gd name="connsiteY2-318" fmla="*/ 734886 h 3242474"/>
              <a:gd name="connsiteX3-319" fmla="*/ 2417830 w 3259303"/>
              <a:gd name="connsiteY3-320" fmla="*/ 560982 h 3242474"/>
              <a:gd name="connsiteX4-321" fmla="*/ 3259303 w 3259303"/>
              <a:gd name="connsiteY4-322" fmla="*/ 1828800 h 3242474"/>
              <a:gd name="connsiteX5-323" fmla="*/ 2311244 w 3259303"/>
              <a:gd name="connsiteY5-324" fmla="*/ 3107838 h 3242474"/>
              <a:gd name="connsiteX6-325" fmla="*/ 622689 w 3259303"/>
              <a:gd name="connsiteY6-326" fmla="*/ 2664663 h 3242474"/>
              <a:gd name="connsiteX7-327" fmla="*/ 398297 w 3259303"/>
              <a:gd name="connsiteY7-328" fmla="*/ 3242474 h 3242474"/>
              <a:gd name="connsiteX8-329" fmla="*/ 0 w 3259303"/>
              <a:gd name="connsiteY8-330" fmla="*/ 3236864 h 3242474"/>
              <a:gd name="connsiteX9-331" fmla="*/ 218783 w 3259303"/>
              <a:gd name="connsiteY9-332" fmla="*/ 2328074 h 3242474"/>
              <a:gd name="connsiteX10-333" fmla="*/ 1593187 w 3259303"/>
              <a:gd name="connsiteY10-334" fmla="*/ 1991485 h 3242474"/>
              <a:gd name="connsiteX11-335" fmla="*/ 1250989 w 3259303"/>
              <a:gd name="connsiteY11-336" fmla="*/ 959279 h 3242474"/>
              <a:gd name="connsiteX12-337" fmla="*/ 1065864 w 3259303"/>
              <a:gd name="connsiteY12-338" fmla="*/ 16828 h 3242474"/>
              <a:gd name="connsiteX0-339" fmla="*/ 1065864 w 3259303"/>
              <a:gd name="connsiteY0-340" fmla="*/ 16828 h 3242474"/>
              <a:gd name="connsiteX1-341" fmla="*/ 1464162 w 3259303"/>
              <a:gd name="connsiteY1-342" fmla="*/ 0 h 3242474"/>
              <a:gd name="connsiteX2-343" fmla="*/ 1682945 w 3259303"/>
              <a:gd name="connsiteY2-344" fmla="*/ 734886 h 3242474"/>
              <a:gd name="connsiteX3-345" fmla="*/ 2417830 w 3259303"/>
              <a:gd name="connsiteY3-346" fmla="*/ 560982 h 3242474"/>
              <a:gd name="connsiteX4-347" fmla="*/ 3259303 w 3259303"/>
              <a:gd name="connsiteY4-348" fmla="*/ 1828800 h 3242474"/>
              <a:gd name="connsiteX5-349" fmla="*/ 2311244 w 3259303"/>
              <a:gd name="connsiteY5-350" fmla="*/ 3107838 h 3242474"/>
              <a:gd name="connsiteX6-351" fmla="*/ 622689 w 3259303"/>
              <a:gd name="connsiteY6-352" fmla="*/ 2664663 h 3242474"/>
              <a:gd name="connsiteX7-353" fmla="*/ 398297 w 3259303"/>
              <a:gd name="connsiteY7-354" fmla="*/ 3242474 h 3242474"/>
              <a:gd name="connsiteX8-355" fmla="*/ 0 w 3259303"/>
              <a:gd name="connsiteY8-356" fmla="*/ 3236864 h 3242474"/>
              <a:gd name="connsiteX9-357" fmla="*/ 218783 w 3259303"/>
              <a:gd name="connsiteY9-358" fmla="*/ 2328074 h 3242474"/>
              <a:gd name="connsiteX10-359" fmla="*/ 1593187 w 3259303"/>
              <a:gd name="connsiteY10-360" fmla="*/ 1991485 h 3242474"/>
              <a:gd name="connsiteX11-361" fmla="*/ 1250989 w 3259303"/>
              <a:gd name="connsiteY11-362" fmla="*/ 959279 h 3242474"/>
              <a:gd name="connsiteX12-363" fmla="*/ 1065864 w 3259303"/>
              <a:gd name="connsiteY12-364" fmla="*/ 16828 h 3242474"/>
              <a:gd name="connsiteX0-365" fmla="*/ 1065864 w 3259303"/>
              <a:gd name="connsiteY0-366" fmla="*/ 16828 h 3242474"/>
              <a:gd name="connsiteX1-367" fmla="*/ 1464162 w 3259303"/>
              <a:gd name="connsiteY1-368" fmla="*/ 0 h 3242474"/>
              <a:gd name="connsiteX2-369" fmla="*/ 1682945 w 3259303"/>
              <a:gd name="connsiteY2-370" fmla="*/ 734886 h 3242474"/>
              <a:gd name="connsiteX3-371" fmla="*/ 2417830 w 3259303"/>
              <a:gd name="connsiteY3-372" fmla="*/ 560982 h 3242474"/>
              <a:gd name="connsiteX4-373" fmla="*/ 3259303 w 3259303"/>
              <a:gd name="connsiteY4-374" fmla="*/ 1828800 h 3242474"/>
              <a:gd name="connsiteX5-375" fmla="*/ 2311244 w 3259303"/>
              <a:gd name="connsiteY5-376" fmla="*/ 3107838 h 3242474"/>
              <a:gd name="connsiteX6-377" fmla="*/ 622689 w 3259303"/>
              <a:gd name="connsiteY6-378" fmla="*/ 2664663 h 3242474"/>
              <a:gd name="connsiteX7-379" fmla="*/ 398297 w 3259303"/>
              <a:gd name="connsiteY7-380" fmla="*/ 3242474 h 3242474"/>
              <a:gd name="connsiteX8-381" fmla="*/ 0 w 3259303"/>
              <a:gd name="connsiteY8-382" fmla="*/ 3236864 h 3242474"/>
              <a:gd name="connsiteX9-383" fmla="*/ 218783 w 3259303"/>
              <a:gd name="connsiteY9-384" fmla="*/ 2328074 h 3242474"/>
              <a:gd name="connsiteX10-385" fmla="*/ 1593187 w 3259303"/>
              <a:gd name="connsiteY10-386" fmla="*/ 1991485 h 3242474"/>
              <a:gd name="connsiteX11-387" fmla="*/ 1250989 w 3259303"/>
              <a:gd name="connsiteY11-388" fmla="*/ 959279 h 3242474"/>
              <a:gd name="connsiteX12-389" fmla="*/ 1065864 w 3259303"/>
              <a:gd name="connsiteY12-390" fmla="*/ 16828 h 3242474"/>
              <a:gd name="connsiteX0-391" fmla="*/ 1065864 w 3259303"/>
              <a:gd name="connsiteY0-392" fmla="*/ 16828 h 3242474"/>
              <a:gd name="connsiteX1-393" fmla="*/ 1464162 w 3259303"/>
              <a:gd name="connsiteY1-394" fmla="*/ 0 h 3242474"/>
              <a:gd name="connsiteX2-395" fmla="*/ 1682945 w 3259303"/>
              <a:gd name="connsiteY2-396" fmla="*/ 734886 h 3242474"/>
              <a:gd name="connsiteX3-397" fmla="*/ 2417830 w 3259303"/>
              <a:gd name="connsiteY3-398" fmla="*/ 560982 h 3242474"/>
              <a:gd name="connsiteX4-399" fmla="*/ 3259303 w 3259303"/>
              <a:gd name="connsiteY4-400" fmla="*/ 1828800 h 3242474"/>
              <a:gd name="connsiteX5-401" fmla="*/ 2311244 w 3259303"/>
              <a:gd name="connsiteY5-402" fmla="*/ 3107838 h 3242474"/>
              <a:gd name="connsiteX6-403" fmla="*/ 622689 w 3259303"/>
              <a:gd name="connsiteY6-404" fmla="*/ 2664663 h 3242474"/>
              <a:gd name="connsiteX7-405" fmla="*/ 398297 w 3259303"/>
              <a:gd name="connsiteY7-406" fmla="*/ 3242474 h 3242474"/>
              <a:gd name="connsiteX8-407" fmla="*/ 0 w 3259303"/>
              <a:gd name="connsiteY8-408" fmla="*/ 3236864 h 3242474"/>
              <a:gd name="connsiteX9-409" fmla="*/ 437566 w 3259303"/>
              <a:gd name="connsiteY9-410" fmla="*/ 2260757 h 3242474"/>
              <a:gd name="connsiteX10-411" fmla="*/ 1593187 w 3259303"/>
              <a:gd name="connsiteY10-412" fmla="*/ 1991485 h 3242474"/>
              <a:gd name="connsiteX11-413" fmla="*/ 1250989 w 3259303"/>
              <a:gd name="connsiteY11-414" fmla="*/ 959279 h 3242474"/>
              <a:gd name="connsiteX12-415" fmla="*/ 1065864 w 3259303"/>
              <a:gd name="connsiteY12-416" fmla="*/ 16828 h 3242474"/>
              <a:gd name="connsiteX0-417" fmla="*/ 1065864 w 3259303"/>
              <a:gd name="connsiteY0-418" fmla="*/ 16828 h 3242474"/>
              <a:gd name="connsiteX1-419" fmla="*/ 1464162 w 3259303"/>
              <a:gd name="connsiteY1-420" fmla="*/ 0 h 3242474"/>
              <a:gd name="connsiteX2-421" fmla="*/ 1682945 w 3259303"/>
              <a:gd name="connsiteY2-422" fmla="*/ 734886 h 3242474"/>
              <a:gd name="connsiteX3-423" fmla="*/ 2417830 w 3259303"/>
              <a:gd name="connsiteY3-424" fmla="*/ 560982 h 3242474"/>
              <a:gd name="connsiteX4-425" fmla="*/ 3259303 w 3259303"/>
              <a:gd name="connsiteY4-426" fmla="*/ 1828800 h 3242474"/>
              <a:gd name="connsiteX5-427" fmla="*/ 2311244 w 3259303"/>
              <a:gd name="connsiteY5-428" fmla="*/ 3107838 h 3242474"/>
              <a:gd name="connsiteX6-429" fmla="*/ 622689 w 3259303"/>
              <a:gd name="connsiteY6-430" fmla="*/ 2664663 h 3242474"/>
              <a:gd name="connsiteX7-431" fmla="*/ 398297 w 3259303"/>
              <a:gd name="connsiteY7-432" fmla="*/ 3242474 h 3242474"/>
              <a:gd name="connsiteX8-433" fmla="*/ 0 w 3259303"/>
              <a:gd name="connsiteY8-434" fmla="*/ 3236864 h 3242474"/>
              <a:gd name="connsiteX9-435" fmla="*/ 437566 w 3259303"/>
              <a:gd name="connsiteY9-436" fmla="*/ 2260757 h 3242474"/>
              <a:gd name="connsiteX10-437" fmla="*/ 1593187 w 3259303"/>
              <a:gd name="connsiteY10-438" fmla="*/ 1991485 h 3242474"/>
              <a:gd name="connsiteX11-439" fmla="*/ 1250989 w 3259303"/>
              <a:gd name="connsiteY11-440" fmla="*/ 959279 h 3242474"/>
              <a:gd name="connsiteX12-441" fmla="*/ 1065864 w 3259303"/>
              <a:gd name="connsiteY12-442" fmla="*/ 16828 h 3242474"/>
              <a:gd name="connsiteX0-443" fmla="*/ 1065864 w 3259303"/>
              <a:gd name="connsiteY0-444" fmla="*/ 16828 h 3242474"/>
              <a:gd name="connsiteX1-445" fmla="*/ 1464162 w 3259303"/>
              <a:gd name="connsiteY1-446" fmla="*/ 0 h 3242474"/>
              <a:gd name="connsiteX2-447" fmla="*/ 1682945 w 3259303"/>
              <a:gd name="connsiteY2-448" fmla="*/ 734886 h 3242474"/>
              <a:gd name="connsiteX3-449" fmla="*/ 2417830 w 3259303"/>
              <a:gd name="connsiteY3-450" fmla="*/ 560982 h 3242474"/>
              <a:gd name="connsiteX4-451" fmla="*/ 3259303 w 3259303"/>
              <a:gd name="connsiteY4-452" fmla="*/ 1828800 h 3242474"/>
              <a:gd name="connsiteX5-453" fmla="*/ 2311244 w 3259303"/>
              <a:gd name="connsiteY5-454" fmla="*/ 3107838 h 3242474"/>
              <a:gd name="connsiteX6-455" fmla="*/ 622689 w 3259303"/>
              <a:gd name="connsiteY6-456" fmla="*/ 2664663 h 3242474"/>
              <a:gd name="connsiteX7-457" fmla="*/ 398297 w 3259303"/>
              <a:gd name="connsiteY7-458" fmla="*/ 3242474 h 3242474"/>
              <a:gd name="connsiteX8-459" fmla="*/ 0 w 3259303"/>
              <a:gd name="connsiteY8-460" fmla="*/ 3236864 h 3242474"/>
              <a:gd name="connsiteX9-461" fmla="*/ 448785 w 3259303"/>
              <a:gd name="connsiteY9-462" fmla="*/ 2232708 h 3242474"/>
              <a:gd name="connsiteX10-463" fmla="*/ 1593187 w 3259303"/>
              <a:gd name="connsiteY10-464" fmla="*/ 1991485 h 3242474"/>
              <a:gd name="connsiteX11-465" fmla="*/ 1250989 w 3259303"/>
              <a:gd name="connsiteY11-466" fmla="*/ 959279 h 3242474"/>
              <a:gd name="connsiteX12-467" fmla="*/ 1065864 w 3259303"/>
              <a:gd name="connsiteY12-468" fmla="*/ 16828 h 3242474"/>
              <a:gd name="connsiteX0-469" fmla="*/ 1065864 w 3259303"/>
              <a:gd name="connsiteY0-470" fmla="*/ 16828 h 3242474"/>
              <a:gd name="connsiteX1-471" fmla="*/ 1464162 w 3259303"/>
              <a:gd name="connsiteY1-472" fmla="*/ 0 h 3242474"/>
              <a:gd name="connsiteX2-473" fmla="*/ 1682945 w 3259303"/>
              <a:gd name="connsiteY2-474" fmla="*/ 734886 h 3242474"/>
              <a:gd name="connsiteX3-475" fmla="*/ 2417830 w 3259303"/>
              <a:gd name="connsiteY3-476" fmla="*/ 560982 h 3242474"/>
              <a:gd name="connsiteX4-477" fmla="*/ 3259303 w 3259303"/>
              <a:gd name="connsiteY4-478" fmla="*/ 1828800 h 3242474"/>
              <a:gd name="connsiteX5-479" fmla="*/ 2311244 w 3259303"/>
              <a:gd name="connsiteY5-480" fmla="*/ 3107838 h 3242474"/>
              <a:gd name="connsiteX6-481" fmla="*/ 622689 w 3259303"/>
              <a:gd name="connsiteY6-482" fmla="*/ 2664663 h 3242474"/>
              <a:gd name="connsiteX7-483" fmla="*/ 398297 w 3259303"/>
              <a:gd name="connsiteY7-484" fmla="*/ 3242474 h 3242474"/>
              <a:gd name="connsiteX8-485" fmla="*/ 0 w 3259303"/>
              <a:gd name="connsiteY8-486" fmla="*/ 3236864 h 3242474"/>
              <a:gd name="connsiteX9-487" fmla="*/ 448785 w 3259303"/>
              <a:gd name="connsiteY9-488" fmla="*/ 2232708 h 3242474"/>
              <a:gd name="connsiteX10-489" fmla="*/ 1593187 w 3259303"/>
              <a:gd name="connsiteY10-490" fmla="*/ 1991485 h 3242474"/>
              <a:gd name="connsiteX11-491" fmla="*/ 1250989 w 3259303"/>
              <a:gd name="connsiteY11-492" fmla="*/ 959279 h 3242474"/>
              <a:gd name="connsiteX12-493" fmla="*/ 1065864 w 3259303"/>
              <a:gd name="connsiteY12-494" fmla="*/ 16828 h 3242474"/>
              <a:gd name="connsiteX0-495" fmla="*/ 1065864 w 3259303"/>
              <a:gd name="connsiteY0-496" fmla="*/ 16828 h 3242474"/>
              <a:gd name="connsiteX1-497" fmla="*/ 1464162 w 3259303"/>
              <a:gd name="connsiteY1-498" fmla="*/ 0 h 3242474"/>
              <a:gd name="connsiteX2-499" fmla="*/ 1682945 w 3259303"/>
              <a:gd name="connsiteY2-500" fmla="*/ 734886 h 3242474"/>
              <a:gd name="connsiteX3-501" fmla="*/ 2417830 w 3259303"/>
              <a:gd name="connsiteY3-502" fmla="*/ 560982 h 3242474"/>
              <a:gd name="connsiteX4-503" fmla="*/ 3259303 w 3259303"/>
              <a:gd name="connsiteY4-504" fmla="*/ 1828800 h 3242474"/>
              <a:gd name="connsiteX5-505" fmla="*/ 2311244 w 3259303"/>
              <a:gd name="connsiteY5-506" fmla="*/ 3107838 h 3242474"/>
              <a:gd name="connsiteX6-507" fmla="*/ 622689 w 3259303"/>
              <a:gd name="connsiteY6-508" fmla="*/ 2664663 h 3242474"/>
              <a:gd name="connsiteX7-509" fmla="*/ 398297 w 3259303"/>
              <a:gd name="connsiteY7-510" fmla="*/ 3242474 h 3242474"/>
              <a:gd name="connsiteX8-511" fmla="*/ 0 w 3259303"/>
              <a:gd name="connsiteY8-512" fmla="*/ 3236864 h 3242474"/>
              <a:gd name="connsiteX9-513" fmla="*/ 448785 w 3259303"/>
              <a:gd name="connsiteY9-514" fmla="*/ 2232708 h 3242474"/>
              <a:gd name="connsiteX10-515" fmla="*/ 1593187 w 3259303"/>
              <a:gd name="connsiteY10-516" fmla="*/ 1991485 h 3242474"/>
              <a:gd name="connsiteX11-517" fmla="*/ 1250989 w 3259303"/>
              <a:gd name="connsiteY11-518" fmla="*/ 959279 h 3242474"/>
              <a:gd name="connsiteX12-519" fmla="*/ 1065864 w 3259303"/>
              <a:gd name="connsiteY12-520" fmla="*/ 16828 h 3242474"/>
              <a:gd name="connsiteX0-521" fmla="*/ 1065864 w 3259303"/>
              <a:gd name="connsiteY0-522" fmla="*/ 16828 h 3242474"/>
              <a:gd name="connsiteX1-523" fmla="*/ 1464162 w 3259303"/>
              <a:gd name="connsiteY1-524" fmla="*/ 0 h 3242474"/>
              <a:gd name="connsiteX2-525" fmla="*/ 1682945 w 3259303"/>
              <a:gd name="connsiteY2-526" fmla="*/ 734886 h 3242474"/>
              <a:gd name="connsiteX3-527" fmla="*/ 2417830 w 3259303"/>
              <a:gd name="connsiteY3-528" fmla="*/ 560982 h 3242474"/>
              <a:gd name="connsiteX4-529" fmla="*/ 3259303 w 3259303"/>
              <a:gd name="connsiteY4-530" fmla="*/ 1828800 h 3242474"/>
              <a:gd name="connsiteX5-531" fmla="*/ 2311244 w 3259303"/>
              <a:gd name="connsiteY5-532" fmla="*/ 3107838 h 3242474"/>
              <a:gd name="connsiteX6-533" fmla="*/ 622689 w 3259303"/>
              <a:gd name="connsiteY6-534" fmla="*/ 2664663 h 3242474"/>
              <a:gd name="connsiteX7-535" fmla="*/ 398297 w 3259303"/>
              <a:gd name="connsiteY7-536" fmla="*/ 3242474 h 3242474"/>
              <a:gd name="connsiteX8-537" fmla="*/ 0 w 3259303"/>
              <a:gd name="connsiteY8-538" fmla="*/ 3236864 h 3242474"/>
              <a:gd name="connsiteX9-539" fmla="*/ 448785 w 3259303"/>
              <a:gd name="connsiteY9-540" fmla="*/ 2232708 h 3242474"/>
              <a:gd name="connsiteX10-541" fmla="*/ 1593187 w 3259303"/>
              <a:gd name="connsiteY10-542" fmla="*/ 1991485 h 3242474"/>
              <a:gd name="connsiteX11-543" fmla="*/ 1250989 w 3259303"/>
              <a:gd name="connsiteY11-544" fmla="*/ 959279 h 3242474"/>
              <a:gd name="connsiteX12-545" fmla="*/ 1065864 w 3259303"/>
              <a:gd name="connsiteY12-546" fmla="*/ 16828 h 3242474"/>
              <a:gd name="connsiteX0-547" fmla="*/ 1065864 w 3259303"/>
              <a:gd name="connsiteY0-548" fmla="*/ 16828 h 3242474"/>
              <a:gd name="connsiteX1-549" fmla="*/ 1464162 w 3259303"/>
              <a:gd name="connsiteY1-550" fmla="*/ 0 h 3242474"/>
              <a:gd name="connsiteX2-551" fmla="*/ 1682945 w 3259303"/>
              <a:gd name="connsiteY2-552" fmla="*/ 734886 h 3242474"/>
              <a:gd name="connsiteX3-553" fmla="*/ 2417830 w 3259303"/>
              <a:gd name="connsiteY3-554" fmla="*/ 560982 h 3242474"/>
              <a:gd name="connsiteX4-555" fmla="*/ 3259303 w 3259303"/>
              <a:gd name="connsiteY4-556" fmla="*/ 1828800 h 3242474"/>
              <a:gd name="connsiteX5-557" fmla="*/ 2311244 w 3259303"/>
              <a:gd name="connsiteY5-558" fmla="*/ 3107838 h 3242474"/>
              <a:gd name="connsiteX6-559" fmla="*/ 622689 w 3259303"/>
              <a:gd name="connsiteY6-560" fmla="*/ 2664663 h 3242474"/>
              <a:gd name="connsiteX7-561" fmla="*/ 398297 w 3259303"/>
              <a:gd name="connsiteY7-562" fmla="*/ 3242474 h 3242474"/>
              <a:gd name="connsiteX8-563" fmla="*/ 0 w 3259303"/>
              <a:gd name="connsiteY8-564" fmla="*/ 3236864 h 3242474"/>
              <a:gd name="connsiteX9-565" fmla="*/ 448785 w 3259303"/>
              <a:gd name="connsiteY9-566" fmla="*/ 2232708 h 3242474"/>
              <a:gd name="connsiteX10-567" fmla="*/ 1593187 w 3259303"/>
              <a:gd name="connsiteY10-568" fmla="*/ 1991485 h 3242474"/>
              <a:gd name="connsiteX11-569" fmla="*/ 1250989 w 3259303"/>
              <a:gd name="connsiteY11-570" fmla="*/ 959279 h 3242474"/>
              <a:gd name="connsiteX12-571" fmla="*/ 1065864 w 3259303"/>
              <a:gd name="connsiteY12-572" fmla="*/ 16828 h 3242474"/>
              <a:gd name="connsiteX0-573" fmla="*/ 1065864 w 3259303"/>
              <a:gd name="connsiteY0-574" fmla="*/ 16828 h 3242474"/>
              <a:gd name="connsiteX1-575" fmla="*/ 1464162 w 3259303"/>
              <a:gd name="connsiteY1-576" fmla="*/ 0 h 3242474"/>
              <a:gd name="connsiteX2-577" fmla="*/ 1682945 w 3259303"/>
              <a:gd name="connsiteY2-578" fmla="*/ 734886 h 3242474"/>
              <a:gd name="connsiteX3-579" fmla="*/ 2417830 w 3259303"/>
              <a:gd name="connsiteY3-580" fmla="*/ 560982 h 3242474"/>
              <a:gd name="connsiteX4-581" fmla="*/ 3259303 w 3259303"/>
              <a:gd name="connsiteY4-582" fmla="*/ 1828800 h 3242474"/>
              <a:gd name="connsiteX5-583" fmla="*/ 2311244 w 3259303"/>
              <a:gd name="connsiteY5-584" fmla="*/ 3107838 h 3242474"/>
              <a:gd name="connsiteX6-585" fmla="*/ 622689 w 3259303"/>
              <a:gd name="connsiteY6-586" fmla="*/ 2664663 h 3242474"/>
              <a:gd name="connsiteX7-587" fmla="*/ 398297 w 3259303"/>
              <a:gd name="connsiteY7-588" fmla="*/ 3242474 h 3242474"/>
              <a:gd name="connsiteX8-589" fmla="*/ 0 w 3259303"/>
              <a:gd name="connsiteY8-590" fmla="*/ 3236864 h 3242474"/>
              <a:gd name="connsiteX9-591" fmla="*/ 448785 w 3259303"/>
              <a:gd name="connsiteY9-592" fmla="*/ 2232708 h 3242474"/>
              <a:gd name="connsiteX10-593" fmla="*/ 1593187 w 3259303"/>
              <a:gd name="connsiteY10-594" fmla="*/ 1991485 h 3242474"/>
              <a:gd name="connsiteX11-595" fmla="*/ 1250989 w 3259303"/>
              <a:gd name="connsiteY11-596" fmla="*/ 959279 h 3242474"/>
              <a:gd name="connsiteX12-597" fmla="*/ 1065864 w 3259303"/>
              <a:gd name="connsiteY12-598" fmla="*/ 16828 h 3242474"/>
              <a:gd name="connsiteX0-599" fmla="*/ 1065864 w 3259303"/>
              <a:gd name="connsiteY0-600" fmla="*/ 16828 h 3242474"/>
              <a:gd name="connsiteX1-601" fmla="*/ 1464162 w 3259303"/>
              <a:gd name="connsiteY1-602" fmla="*/ 0 h 3242474"/>
              <a:gd name="connsiteX2-603" fmla="*/ 1682945 w 3259303"/>
              <a:gd name="connsiteY2-604" fmla="*/ 734886 h 3242474"/>
              <a:gd name="connsiteX3-605" fmla="*/ 2417830 w 3259303"/>
              <a:gd name="connsiteY3-606" fmla="*/ 560982 h 3242474"/>
              <a:gd name="connsiteX4-607" fmla="*/ 3259303 w 3259303"/>
              <a:gd name="connsiteY4-608" fmla="*/ 1828800 h 3242474"/>
              <a:gd name="connsiteX5-609" fmla="*/ 2311244 w 3259303"/>
              <a:gd name="connsiteY5-610" fmla="*/ 3107838 h 3242474"/>
              <a:gd name="connsiteX6-611" fmla="*/ 622689 w 3259303"/>
              <a:gd name="connsiteY6-612" fmla="*/ 2664663 h 3242474"/>
              <a:gd name="connsiteX7-613" fmla="*/ 398297 w 3259303"/>
              <a:gd name="connsiteY7-614" fmla="*/ 3242474 h 3242474"/>
              <a:gd name="connsiteX8-615" fmla="*/ 0 w 3259303"/>
              <a:gd name="connsiteY8-616" fmla="*/ 3236864 h 3242474"/>
              <a:gd name="connsiteX9-617" fmla="*/ 448785 w 3259303"/>
              <a:gd name="connsiteY9-618" fmla="*/ 2232708 h 3242474"/>
              <a:gd name="connsiteX10-619" fmla="*/ 1576358 w 3259303"/>
              <a:gd name="connsiteY10-620" fmla="*/ 1991485 h 3242474"/>
              <a:gd name="connsiteX11-621" fmla="*/ 1250989 w 3259303"/>
              <a:gd name="connsiteY11-622" fmla="*/ 959279 h 3242474"/>
              <a:gd name="connsiteX12-623" fmla="*/ 1065864 w 3259303"/>
              <a:gd name="connsiteY12-624" fmla="*/ 16828 h 3242474"/>
              <a:gd name="connsiteX0-625" fmla="*/ 1065864 w 3259303"/>
              <a:gd name="connsiteY0-626" fmla="*/ 16828 h 3242474"/>
              <a:gd name="connsiteX1-627" fmla="*/ 1464162 w 3259303"/>
              <a:gd name="connsiteY1-628" fmla="*/ 0 h 3242474"/>
              <a:gd name="connsiteX2-629" fmla="*/ 1682945 w 3259303"/>
              <a:gd name="connsiteY2-630" fmla="*/ 734886 h 3242474"/>
              <a:gd name="connsiteX3-631" fmla="*/ 2417830 w 3259303"/>
              <a:gd name="connsiteY3-632" fmla="*/ 560982 h 3242474"/>
              <a:gd name="connsiteX4-633" fmla="*/ 3259303 w 3259303"/>
              <a:gd name="connsiteY4-634" fmla="*/ 1828800 h 3242474"/>
              <a:gd name="connsiteX5-635" fmla="*/ 2311244 w 3259303"/>
              <a:gd name="connsiteY5-636" fmla="*/ 3107838 h 3242474"/>
              <a:gd name="connsiteX6-637" fmla="*/ 622689 w 3259303"/>
              <a:gd name="connsiteY6-638" fmla="*/ 2664663 h 3242474"/>
              <a:gd name="connsiteX7-639" fmla="*/ 398297 w 3259303"/>
              <a:gd name="connsiteY7-640" fmla="*/ 3242474 h 3242474"/>
              <a:gd name="connsiteX8-641" fmla="*/ 0 w 3259303"/>
              <a:gd name="connsiteY8-642" fmla="*/ 3236864 h 3242474"/>
              <a:gd name="connsiteX9-643" fmla="*/ 448785 w 3259303"/>
              <a:gd name="connsiteY9-644" fmla="*/ 2232708 h 3242474"/>
              <a:gd name="connsiteX10-645" fmla="*/ 1576358 w 3259303"/>
              <a:gd name="connsiteY10-646" fmla="*/ 1991485 h 3242474"/>
              <a:gd name="connsiteX11-647" fmla="*/ 1250989 w 3259303"/>
              <a:gd name="connsiteY11-648" fmla="*/ 959279 h 3242474"/>
              <a:gd name="connsiteX12-649" fmla="*/ 1065864 w 3259303"/>
              <a:gd name="connsiteY12-650" fmla="*/ 16828 h 3242474"/>
              <a:gd name="connsiteX0-651" fmla="*/ 1004156 w 3197595"/>
              <a:gd name="connsiteY0-652" fmla="*/ 16828 h 3242474"/>
              <a:gd name="connsiteX1-653" fmla="*/ 1402454 w 3197595"/>
              <a:gd name="connsiteY1-654" fmla="*/ 0 h 3242474"/>
              <a:gd name="connsiteX2-655" fmla="*/ 1621237 w 3197595"/>
              <a:gd name="connsiteY2-656" fmla="*/ 734886 h 3242474"/>
              <a:gd name="connsiteX3-657" fmla="*/ 2356122 w 3197595"/>
              <a:gd name="connsiteY3-658" fmla="*/ 560982 h 3242474"/>
              <a:gd name="connsiteX4-659" fmla="*/ 3197595 w 3197595"/>
              <a:gd name="connsiteY4-660" fmla="*/ 1828800 h 3242474"/>
              <a:gd name="connsiteX5-661" fmla="*/ 2249536 w 3197595"/>
              <a:gd name="connsiteY5-662" fmla="*/ 3107838 h 3242474"/>
              <a:gd name="connsiteX6-663" fmla="*/ 560981 w 3197595"/>
              <a:gd name="connsiteY6-664" fmla="*/ 2664663 h 3242474"/>
              <a:gd name="connsiteX7-665" fmla="*/ 336589 w 3197595"/>
              <a:gd name="connsiteY7-666" fmla="*/ 3242474 h 3242474"/>
              <a:gd name="connsiteX8-667" fmla="*/ 0 w 3197595"/>
              <a:gd name="connsiteY8-668" fmla="*/ 3236864 h 3242474"/>
              <a:gd name="connsiteX9-669" fmla="*/ 387077 w 3197595"/>
              <a:gd name="connsiteY9-670" fmla="*/ 2232708 h 3242474"/>
              <a:gd name="connsiteX10-671" fmla="*/ 1514650 w 3197595"/>
              <a:gd name="connsiteY10-672" fmla="*/ 1991485 h 3242474"/>
              <a:gd name="connsiteX11-673" fmla="*/ 1189281 w 3197595"/>
              <a:gd name="connsiteY11-674" fmla="*/ 959279 h 3242474"/>
              <a:gd name="connsiteX12-675" fmla="*/ 1004156 w 3197595"/>
              <a:gd name="connsiteY12-676" fmla="*/ 16828 h 3242474"/>
              <a:gd name="connsiteX0-677" fmla="*/ 1011476 w 3204915"/>
              <a:gd name="connsiteY0-678" fmla="*/ 16828 h 3242474"/>
              <a:gd name="connsiteX1-679" fmla="*/ 1409774 w 3204915"/>
              <a:gd name="connsiteY1-680" fmla="*/ 0 h 3242474"/>
              <a:gd name="connsiteX2-681" fmla="*/ 1628557 w 3204915"/>
              <a:gd name="connsiteY2-682" fmla="*/ 734886 h 3242474"/>
              <a:gd name="connsiteX3-683" fmla="*/ 2363442 w 3204915"/>
              <a:gd name="connsiteY3-684" fmla="*/ 560982 h 3242474"/>
              <a:gd name="connsiteX4-685" fmla="*/ 3204915 w 3204915"/>
              <a:gd name="connsiteY4-686" fmla="*/ 1828800 h 3242474"/>
              <a:gd name="connsiteX5-687" fmla="*/ 2256856 w 3204915"/>
              <a:gd name="connsiteY5-688" fmla="*/ 3107838 h 3242474"/>
              <a:gd name="connsiteX6-689" fmla="*/ 568301 w 3204915"/>
              <a:gd name="connsiteY6-690" fmla="*/ 2664663 h 3242474"/>
              <a:gd name="connsiteX7-691" fmla="*/ 343909 w 3204915"/>
              <a:gd name="connsiteY7-692" fmla="*/ 3242474 h 3242474"/>
              <a:gd name="connsiteX8-693" fmla="*/ 7320 w 3204915"/>
              <a:gd name="connsiteY8-694" fmla="*/ 3236864 h 3242474"/>
              <a:gd name="connsiteX9-695" fmla="*/ 394397 w 3204915"/>
              <a:gd name="connsiteY9-696" fmla="*/ 2232708 h 3242474"/>
              <a:gd name="connsiteX10-697" fmla="*/ 1521970 w 3204915"/>
              <a:gd name="connsiteY10-698" fmla="*/ 1991485 h 3242474"/>
              <a:gd name="connsiteX11-699" fmla="*/ 1196601 w 3204915"/>
              <a:gd name="connsiteY11-700" fmla="*/ 959279 h 3242474"/>
              <a:gd name="connsiteX12-701" fmla="*/ 1011476 w 3204915"/>
              <a:gd name="connsiteY12-702" fmla="*/ 16828 h 3242474"/>
              <a:gd name="connsiteX0-703" fmla="*/ 1007292 w 3200731"/>
              <a:gd name="connsiteY0-704" fmla="*/ 16828 h 3242474"/>
              <a:gd name="connsiteX1-705" fmla="*/ 1405590 w 3200731"/>
              <a:gd name="connsiteY1-706" fmla="*/ 0 h 3242474"/>
              <a:gd name="connsiteX2-707" fmla="*/ 1624373 w 3200731"/>
              <a:gd name="connsiteY2-708" fmla="*/ 734886 h 3242474"/>
              <a:gd name="connsiteX3-709" fmla="*/ 2359258 w 3200731"/>
              <a:gd name="connsiteY3-710" fmla="*/ 560982 h 3242474"/>
              <a:gd name="connsiteX4-711" fmla="*/ 3200731 w 3200731"/>
              <a:gd name="connsiteY4-712" fmla="*/ 1828800 h 3242474"/>
              <a:gd name="connsiteX5-713" fmla="*/ 2252672 w 3200731"/>
              <a:gd name="connsiteY5-714" fmla="*/ 3107838 h 3242474"/>
              <a:gd name="connsiteX6-715" fmla="*/ 564117 w 3200731"/>
              <a:gd name="connsiteY6-716" fmla="*/ 2664663 h 3242474"/>
              <a:gd name="connsiteX7-717" fmla="*/ 339725 w 3200731"/>
              <a:gd name="connsiteY7-718" fmla="*/ 3242474 h 3242474"/>
              <a:gd name="connsiteX8-719" fmla="*/ 3136 w 3200731"/>
              <a:gd name="connsiteY8-720" fmla="*/ 3236864 h 3242474"/>
              <a:gd name="connsiteX9-721" fmla="*/ 390213 w 3200731"/>
              <a:gd name="connsiteY9-722" fmla="*/ 2232708 h 3242474"/>
              <a:gd name="connsiteX10-723" fmla="*/ 1517786 w 3200731"/>
              <a:gd name="connsiteY10-724" fmla="*/ 1991485 h 3242474"/>
              <a:gd name="connsiteX11-725" fmla="*/ 1192417 w 3200731"/>
              <a:gd name="connsiteY11-726" fmla="*/ 959279 h 3242474"/>
              <a:gd name="connsiteX12-727" fmla="*/ 1007292 w 3200731"/>
              <a:gd name="connsiteY12-728" fmla="*/ 16828 h 3242474"/>
              <a:gd name="connsiteX0-729" fmla="*/ 1051443 w 3244882"/>
              <a:gd name="connsiteY0-730" fmla="*/ 16828 h 3242474"/>
              <a:gd name="connsiteX1-731" fmla="*/ 1449741 w 3244882"/>
              <a:gd name="connsiteY1-732" fmla="*/ 0 h 3242474"/>
              <a:gd name="connsiteX2-733" fmla="*/ 1668524 w 3244882"/>
              <a:gd name="connsiteY2-734" fmla="*/ 734886 h 3242474"/>
              <a:gd name="connsiteX3-735" fmla="*/ 2403409 w 3244882"/>
              <a:gd name="connsiteY3-736" fmla="*/ 560982 h 3242474"/>
              <a:gd name="connsiteX4-737" fmla="*/ 3244882 w 3244882"/>
              <a:gd name="connsiteY4-738" fmla="*/ 1828800 h 3242474"/>
              <a:gd name="connsiteX5-739" fmla="*/ 2296823 w 3244882"/>
              <a:gd name="connsiteY5-740" fmla="*/ 3107838 h 3242474"/>
              <a:gd name="connsiteX6-741" fmla="*/ 608268 w 3244882"/>
              <a:gd name="connsiteY6-742" fmla="*/ 2664663 h 3242474"/>
              <a:gd name="connsiteX7-743" fmla="*/ 383876 w 3244882"/>
              <a:gd name="connsiteY7-744" fmla="*/ 3242474 h 3242474"/>
              <a:gd name="connsiteX8-745" fmla="*/ 2408 w 3244882"/>
              <a:gd name="connsiteY8-746" fmla="*/ 3236864 h 3242474"/>
              <a:gd name="connsiteX9-747" fmla="*/ 434364 w 3244882"/>
              <a:gd name="connsiteY9-748" fmla="*/ 2232708 h 3242474"/>
              <a:gd name="connsiteX10-749" fmla="*/ 1561937 w 3244882"/>
              <a:gd name="connsiteY10-750" fmla="*/ 1991485 h 3242474"/>
              <a:gd name="connsiteX11-751" fmla="*/ 1236568 w 3244882"/>
              <a:gd name="connsiteY11-752" fmla="*/ 959279 h 3242474"/>
              <a:gd name="connsiteX12-753" fmla="*/ 1051443 w 3244882"/>
              <a:gd name="connsiteY12-754" fmla="*/ 16828 h 3242474"/>
              <a:gd name="connsiteX0-755" fmla="*/ 1049313 w 3242752"/>
              <a:gd name="connsiteY0-756" fmla="*/ 16828 h 3242474"/>
              <a:gd name="connsiteX1-757" fmla="*/ 1447611 w 3242752"/>
              <a:gd name="connsiteY1-758" fmla="*/ 0 h 3242474"/>
              <a:gd name="connsiteX2-759" fmla="*/ 1666394 w 3242752"/>
              <a:gd name="connsiteY2-760" fmla="*/ 734886 h 3242474"/>
              <a:gd name="connsiteX3-761" fmla="*/ 2401279 w 3242752"/>
              <a:gd name="connsiteY3-762" fmla="*/ 560982 h 3242474"/>
              <a:gd name="connsiteX4-763" fmla="*/ 3242752 w 3242752"/>
              <a:gd name="connsiteY4-764" fmla="*/ 1828800 h 3242474"/>
              <a:gd name="connsiteX5-765" fmla="*/ 2294693 w 3242752"/>
              <a:gd name="connsiteY5-766" fmla="*/ 3107838 h 3242474"/>
              <a:gd name="connsiteX6-767" fmla="*/ 606138 w 3242752"/>
              <a:gd name="connsiteY6-768" fmla="*/ 2664663 h 3242474"/>
              <a:gd name="connsiteX7-769" fmla="*/ 381746 w 3242752"/>
              <a:gd name="connsiteY7-770" fmla="*/ 3242474 h 3242474"/>
              <a:gd name="connsiteX8-771" fmla="*/ 278 w 3242752"/>
              <a:gd name="connsiteY8-772" fmla="*/ 3236864 h 3242474"/>
              <a:gd name="connsiteX9-773" fmla="*/ 432234 w 3242752"/>
              <a:gd name="connsiteY9-774" fmla="*/ 2232708 h 3242474"/>
              <a:gd name="connsiteX10-775" fmla="*/ 1559807 w 3242752"/>
              <a:gd name="connsiteY10-776" fmla="*/ 1991485 h 3242474"/>
              <a:gd name="connsiteX11-777" fmla="*/ 1234438 w 3242752"/>
              <a:gd name="connsiteY11-778" fmla="*/ 959279 h 3242474"/>
              <a:gd name="connsiteX12-779" fmla="*/ 1049313 w 3242752"/>
              <a:gd name="connsiteY12-780" fmla="*/ 16828 h 3242474"/>
              <a:gd name="connsiteX0-781" fmla="*/ 1049035 w 3242474"/>
              <a:gd name="connsiteY0-782" fmla="*/ 16828 h 3242474"/>
              <a:gd name="connsiteX1-783" fmla="*/ 1447333 w 3242474"/>
              <a:gd name="connsiteY1-784" fmla="*/ 0 h 3242474"/>
              <a:gd name="connsiteX2-785" fmla="*/ 1666116 w 3242474"/>
              <a:gd name="connsiteY2-786" fmla="*/ 734886 h 3242474"/>
              <a:gd name="connsiteX3-787" fmla="*/ 2401001 w 3242474"/>
              <a:gd name="connsiteY3-788" fmla="*/ 560982 h 3242474"/>
              <a:gd name="connsiteX4-789" fmla="*/ 3242474 w 3242474"/>
              <a:gd name="connsiteY4-790" fmla="*/ 1828800 h 3242474"/>
              <a:gd name="connsiteX5-791" fmla="*/ 2294415 w 3242474"/>
              <a:gd name="connsiteY5-792" fmla="*/ 3107838 h 3242474"/>
              <a:gd name="connsiteX6-793" fmla="*/ 605860 w 3242474"/>
              <a:gd name="connsiteY6-794" fmla="*/ 2664663 h 3242474"/>
              <a:gd name="connsiteX7-795" fmla="*/ 381468 w 3242474"/>
              <a:gd name="connsiteY7-796" fmla="*/ 3242474 h 3242474"/>
              <a:gd name="connsiteX8-797" fmla="*/ 0 w 3242474"/>
              <a:gd name="connsiteY8-798" fmla="*/ 3236864 h 3242474"/>
              <a:gd name="connsiteX9-799" fmla="*/ 431956 w 3242474"/>
              <a:gd name="connsiteY9-800" fmla="*/ 2232708 h 3242474"/>
              <a:gd name="connsiteX10-801" fmla="*/ 1559529 w 3242474"/>
              <a:gd name="connsiteY10-802" fmla="*/ 1991485 h 3242474"/>
              <a:gd name="connsiteX11-803" fmla="*/ 1234160 w 3242474"/>
              <a:gd name="connsiteY11-804" fmla="*/ 959279 h 3242474"/>
              <a:gd name="connsiteX12-805" fmla="*/ 1049035 w 3242474"/>
              <a:gd name="connsiteY12-806" fmla="*/ 16828 h 3242474"/>
              <a:gd name="connsiteX0-807" fmla="*/ 1049035 w 3242474"/>
              <a:gd name="connsiteY0-808" fmla="*/ 16828 h 3242474"/>
              <a:gd name="connsiteX1-809" fmla="*/ 1447333 w 3242474"/>
              <a:gd name="connsiteY1-810" fmla="*/ 0 h 3242474"/>
              <a:gd name="connsiteX2-811" fmla="*/ 1666116 w 3242474"/>
              <a:gd name="connsiteY2-812" fmla="*/ 734886 h 3242474"/>
              <a:gd name="connsiteX3-813" fmla="*/ 2401001 w 3242474"/>
              <a:gd name="connsiteY3-814" fmla="*/ 560982 h 3242474"/>
              <a:gd name="connsiteX4-815" fmla="*/ 3242474 w 3242474"/>
              <a:gd name="connsiteY4-816" fmla="*/ 1828800 h 3242474"/>
              <a:gd name="connsiteX5-817" fmla="*/ 2294415 w 3242474"/>
              <a:gd name="connsiteY5-818" fmla="*/ 3107838 h 3242474"/>
              <a:gd name="connsiteX6-819" fmla="*/ 605860 w 3242474"/>
              <a:gd name="connsiteY6-820" fmla="*/ 2664663 h 3242474"/>
              <a:gd name="connsiteX7-821" fmla="*/ 381468 w 3242474"/>
              <a:gd name="connsiteY7-822" fmla="*/ 3242474 h 3242474"/>
              <a:gd name="connsiteX8-823" fmla="*/ 0 w 3242474"/>
              <a:gd name="connsiteY8-824" fmla="*/ 3236864 h 3242474"/>
              <a:gd name="connsiteX9-825" fmla="*/ 431956 w 3242474"/>
              <a:gd name="connsiteY9-826" fmla="*/ 2232708 h 3242474"/>
              <a:gd name="connsiteX10-827" fmla="*/ 1559529 w 3242474"/>
              <a:gd name="connsiteY10-828" fmla="*/ 1991485 h 3242474"/>
              <a:gd name="connsiteX11-829" fmla="*/ 1234160 w 3242474"/>
              <a:gd name="connsiteY11-830" fmla="*/ 959279 h 3242474"/>
              <a:gd name="connsiteX12-831" fmla="*/ 1049035 w 3242474"/>
              <a:gd name="connsiteY12-832" fmla="*/ 16828 h 3242474"/>
              <a:gd name="connsiteX0-833" fmla="*/ 1049035 w 3242474"/>
              <a:gd name="connsiteY0-834" fmla="*/ 16828 h 3242474"/>
              <a:gd name="connsiteX1-835" fmla="*/ 1447333 w 3242474"/>
              <a:gd name="connsiteY1-836" fmla="*/ 0 h 3242474"/>
              <a:gd name="connsiteX2-837" fmla="*/ 1666116 w 3242474"/>
              <a:gd name="connsiteY2-838" fmla="*/ 734886 h 3242474"/>
              <a:gd name="connsiteX3-839" fmla="*/ 2401001 w 3242474"/>
              <a:gd name="connsiteY3-840" fmla="*/ 560982 h 3242474"/>
              <a:gd name="connsiteX4-841" fmla="*/ 3242474 w 3242474"/>
              <a:gd name="connsiteY4-842" fmla="*/ 1828800 h 3242474"/>
              <a:gd name="connsiteX5-843" fmla="*/ 2294415 w 3242474"/>
              <a:gd name="connsiteY5-844" fmla="*/ 3107838 h 3242474"/>
              <a:gd name="connsiteX6-845" fmla="*/ 605860 w 3242474"/>
              <a:gd name="connsiteY6-846" fmla="*/ 2664663 h 3242474"/>
              <a:gd name="connsiteX7-847" fmla="*/ 381468 w 3242474"/>
              <a:gd name="connsiteY7-848" fmla="*/ 3242474 h 3242474"/>
              <a:gd name="connsiteX8-849" fmla="*/ 0 w 3242474"/>
              <a:gd name="connsiteY8-850" fmla="*/ 3236864 h 3242474"/>
              <a:gd name="connsiteX9-851" fmla="*/ 431956 w 3242474"/>
              <a:gd name="connsiteY9-852" fmla="*/ 2232708 h 3242474"/>
              <a:gd name="connsiteX10-853" fmla="*/ 1559529 w 3242474"/>
              <a:gd name="connsiteY10-854" fmla="*/ 1991485 h 3242474"/>
              <a:gd name="connsiteX11-855" fmla="*/ 1234160 w 3242474"/>
              <a:gd name="connsiteY11-856" fmla="*/ 959279 h 3242474"/>
              <a:gd name="connsiteX12-857" fmla="*/ 1049035 w 3242474"/>
              <a:gd name="connsiteY12-858" fmla="*/ 16828 h 3242474"/>
              <a:gd name="connsiteX0-859" fmla="*/ 1049035 w 3242474"/>
              <a:gd name="connsiteY0-860" fmla="*/ 16828 h 3242474"/>
              <a:gd name="connsiteX1-861" fmla="*/ 1447333 w 3242474"/>
              <a:gd name="connsiteY1-862" fmla="*/ 0 h 3242474"/>
              <a:gd name="connsiteX2-863" fmla="*/ 1666116 w 3242474"/>
              <a:gd name="connsiteY2-864" fmla="*/ 734886 h 3242474"/>
              <a:gd name="connsiteX3-865" fmla="*/ 2401001 w 3242474"/>
              <a:gd name="connsiteY3-866" fmla="*/ 560982 h 3242474"/>
              <a:gd name="connsiteX4-867" fmla="*/ 3242474 w 3242474"/>
              <a:gd name="connsiteY4-868" fmla="*/ 1828800 h 3242474"/>
              <a:gd name="connsiteX5-869" fmla="*/ 2294415 w 3242474"/>
              <a:gd name="connsiteY5-870" fmla="*/ 3107838 h 3242474"/>
              <a:gd name="connsiteX6-871" fmla="*/ 605860 w 3242474"/>
              <a:gd name="connsiteY6-872" fmla="*/ 2664663 h 3242474"/>
              <a:gd name="connsiteX7-873" fmla="*/ 381468 w 3242474"/>
              <a:gd name="connsiteY7-874" fmla="*/ 3242474 h 3242474"/>
              <a:gd name="connsiteX8-875" fmla="*/ 0 w 3242474"/>
              <a:gd name="connsiteY8-876" fmla="*/ 3236864 h 3242474"/>
              <a:gd name="connsiteX9-877" fmla="*/ 431956 w 3242474"/>
              <a:gd name="connsiteY9-878" fmla="*/ 2232708 h 3242474"/>
              <a:gd name="connsiteX10-879" fmla="*/ 1559529 w 3242474"/>
              <a:gd name="connsiteY10-880" fmla="*/ 1991485 h 3242474"/>
              <a:gd name="connsiteX11-881" fmla="*/ 1234160 w 3242474"/>
              <a:gd name="connsiteY11-882" fmla="*/ 959279 h 3242474"/>
              <a:gd name="connsiteX12-883" fmla="*/ 1049035 w 3242474"/>
              <a:gd name="connsiteY12-884" fmla="*/ 16828 h 3242474"/>
              <a:gd name="connsiteX0-885" fmla="*/ 1049035 w 3242474"/>
              <a:gd name="connsiteY0-886" fmla="*/ 16828 h 3242474"/>
              <a:gd name="connsiteX1-887" fmla="*/ 1447333 w 3242474"/>
              <a:gd name="connsiteY1-888" fmla="*/ 0 h 3242474"/>
              <a:gd name="connsiteX2-889" fmla="*/ 1666116 w 3242474"/>
              <a:gd name="connsiteY2-890" fmla="*/ 734886 h 3242474"/>
              <a:gd name="connsiteX3-891" fmla="*/ 2401001 w 3242474"/>
              <a:gd name="connsiteY3-892" fmla="*/ 560982 h 3242474"/>
              <a:gd name="connsiteX4-893" fmla="*/ 3242474 w 3242474"/>
              <a:gd name="connsiteY4-894" fmla="*/ 1828800 h 3242474"/>
              <a:gd name="connsiteX5-895" fmla="*/ 2300025 w 3242474"/>
              <a:gd name="connsiteY5-896" fmla="*/ 3046130 h 3242474"/>
              <a:gd name="connsiteX6-897" fmla="*/ 605860 w 3242474"/>
              <a:gd name="connsiteY6-898" fmla="*/ 2664663 h 3242474"/>
              <a:gd name="connsiteX7-899" fmla="*/ 381468 w 3242474"/>
              <a:gd name="connsiteY7-900" fmla="*/ 3242474 h 3242474"/>
              <a:gd name="connsiteX8-901" fmla="*/ 0 w 3242474"/>
              <a:gd name="connsiteY8-902" fmla="*/ 3236864 h 3242474"/>
              <a:gd name="connsiteX9-903" fmla="*/ 431956 w 3242474"/>
              <a:gd name="connsiteY9-904" fmla="*/ 2232708 h 3242474"/>
              <a:gd name="connsiteX10-905" fmla="*/ 1559529 w 3242474"/>
              <a:gd name="connsiteY10-906" fmla="*/ 1991485 h 3242474"/>
              <a:gd name="connsiteX11-907" fmla="*/ 1234160 w 3242474"/>
              <a:gd name="connsiteY11-908" fmla="*/ 959279 h 3242474"/>
              <a:gd name="connsiteX12-909" fmla="*/ 1049035 w 3242474"/>
              <a:gd name="connsiteY12-910" fmla="*/ 16828 h 3242474"/>
              <a:gd name="connsiteX0-911" fmla="*/ 1049035 w 3242474"/>
              <a:gd name="connsiteY0-912" fmla="*/ 16828 h 3242474"/>
              <a:gd name="connsiteX1-913" fmla="*/ 1447333 w 3242474"/>
              <a:gd name="connsiteY1-914" fmla="*/ 0 h 3242474"/>
              <a:gd name="connsiteX2-915" fmla="*/ 1666116 w 3242474"/>
              <a:gd name="connsiteY2-916" fmla="*/ 734886 h 3242474"/>
              <a:gd name="connsiteX3-917" fmla="*/ 2401001 w 3242474"/>
              <a:gd name="connsiteY3-918" fmla="*/ 560982 h 3242474"/>
              <a:gd name="connsiteX4-919" fmla="*/ 3242474 w 3242474"/>
              <a:gd name="connsiteY4-920" fmla="*/ 1828800 h 3242474"/>
              <a:gd name="connsiteX5-921" fmla="*/ 2300025 w 3242474"/>
              <a:gd name="connsiteY5-922" fmla="*/ 3046130 h 3242474"/>
              <a:gd name="connsiteX6-923" fmla="*/ 605860 w 3242474"/>
              <a:gd name="connsiteY6-924" fmla="*/ 2664663 h 3242474"/>
              <a:gd name="connsiteX7-925" fmla="*/ 381468 w 3242474"/>
              <a:gd name="connsiteY7-926" fmla="*/ 3242474 h 3242474"/>
              <a:gd name="connsiteX8-927" fmla="*/ 0 w 3242474"/>
              <a:gd name="connsiteY8-928" fmla="*/ 3236864 h 3242474"/>
              <a:gd name="connsiteX9-929" fmla="*/ 431956 w 3242474"/>
              <a:gd name="connsiteY9-930" fmla="*/ 2232708 h 3242474"/>
              <a:gd name="connsiteX10-931" fmla="*/ 1559529 w 3242474"/>
              <a:gd name="connsiteY10-932" fmla="*/ 1991485 h 3242474"/>
              <a:gd name="connsiteX11-933" fmla="*/ 1234160 w 3242474"/>
              <a:gd name="connsiteY11-934" fmla="*/ 959279 h 3242474"/>
              <a:gd name="connsiteX12-935" fmla="*/ 1049035 w 3242474"/>
              <a:gd name="connsiteY12-936" fmla="*/ 16828 h 3242474"/>
              <a:gd name="connsiteX0-937" fmla="*/ 1049035 w 3242474"/>
              <a:gd name="connsiteY0-938" fmla="*/ 16828 h 3242474"/>
              <a:gd name="connsiteX1-939" fmla="*/ 1447333 w 3242474"/>
              <a:gd name="connsiteY1-940" fmla="*/ 0 h 3242474"/>
              <a:gd name="connsiteX2-941" fmla="*/ 1666116 w 3242474"/>
              <a:gd name="connsiteY2-942" fmla="*/ 734886 h 3242474"/>
              <a:gd name="connsiteX3-943" fmla="*/ 2401001 w 3242474"/>
              <a:gd name="connsiteY3-944" fmla="*/ 560982 h 3242474"/>
              <a:gd name="connsiteX4-945" fmla="*/ 3242474 w 3242474"/>
              <a:gd name="connsiteY4-946" fmla="*/ 1828800 h 3242474"/>
              <a:gd name="connsiteX5-947" fmla="*/ 2300025 w 3242474"/>
              <a:gd name="connsiteY5-948" fmla="*/ 3046130 h 3242474"/>
              <a:gd name="connsiteX6-949" fmla="*/ 605860 w 3242474"/>
              <a:gd name="connsiteY6-950" fmla="*/ 2664663 h 3242474"/>
              <a:gd name="connsiteX7-951" fmla="*/ 381468 w 3242474"/>
              <a:gd name="connsiteY7-952" fmla="*/ 3242474 h 3242474"/>
              <a:gd name="connsiteX8-953" fmla="*/ 0 w 3242474"/>
              <a:gd name="connsiteY8-954" fmla="*/ 3236864 h 3242474"/>
              <a:gd name="connsiteX9-955" fmla="*/ 431956 w 3242474"/>
              <a:gd name="connsiteY9-956" fmla="*/ 2232708 h 3242474"/>
              <a:gd name="connsiteX10-957" fmla="*/ 1559529 w 3242474"/>
              <a:gd name="connsiteY10-958" fmla="*/ 1991485 h 3242474"/>
              <a:gd name="connsiteX11-959" fmla="*/ 1234160 w 3242474"/>
              <a:gd name="connsiteY11-960" fmla="*/ 959279 h 3242474"/>
              <a:gd name="connsiteX12-961" fmla="*/ 1049035 w 3242474"/>
              <a:gd name="connsiteY12-962" fmla="*/ 16828 h 3242474"/>
              <a:gd name="connsiteX0-963" fmla="*/ 1049035 w 3242474"/>
              <a:gd name="connsiteY0-964" fmla="*/ 16828 h 3242474"/>
              <a:gd name="connsiteX1-965" fmla="*/ 1447333 w 3242474"/>
              <a:gd name="connsiteY1-966" fmla="*/ 0 h 3242474"/>
              <a:gd name="connsiteX2-967" fmla="*/ 1666116 w 3242474"/>
              <a:gd name="connsiteY2-968" fmla="*/ 734886 h 3242474"/>
              <a:gd name="connsiteX3-969" fmla="*/ 2401001 w 3242474"/>
              <a:gd name="connsiteY3-970" fmla="*/ 560982 h 3242474"/>
              <a:gd name="connsiteX4-971" fmla="*/ 3242474 w 3242474"/>
              <a:gd name="connsiteY4-972" fmla="*/ 1828800 h 3242474"/>
              <a:gd name="connsiteX5-973" fmla="*/ 2300025 w 3242474"/>
              <a:gd name="connsiteY5-974" fmla="*/ 3046130 h 3242474"/>
              <a:gd name="connsiteX6-975" fmla="*/ 605860 w 3242474"/>
              <a:gd name="connsiteY6-976" fmla="*/ 2664663 h 3242474"/>
              <a:gd name="connsiteX7-977" fmla="*/ 381468 w 3242474"/>
              <a:gd name="connsiteY7-978" fmla="*/ 3242474 h 3242474"/>
              <a:gd name="connsiteX8-979" fmla="*/ 0 w 3242474"/>
              <a:gd name="connsiteY8-980" fmla="*/ 3236864 h 3242474"/>
              <a:gd name="connsiteX9-981" fmla="*/ 431956 w 3242474"/>
              <a:gd name="connsiteY9-982" fmla="*/ 2232708 h 3242474"/>
              <a:gd name="connsiteX10-983" fmla="*/ 1559529 w 3242474"/>
              <a:gd name="connsiteY10-984" fmla="*/ 1991485 h 3242474"/>
              <a:gd name="connsiteX11-985" fmla="*/ 1234160 w 3242474"/>
              <a:gd name="connsiteY11-986" fmla="*/ 959279 h 3242474"/>
              <a:gd name="connsiteX12-987" fmla="*/ 1049035 w 3242474"/>
              <a:gd name="connsiteY12-988" fmla="*/ 16828 h 3242474"/>
              <a:gd name="connsiteX0-989" fmla="*/ 1049035 w 3186376"/>
              <a:gd name="connsiteY0-990" fmla="*/ 16828 h 3242474"/>
              <a:gd name="connsiteX1-991" fmla="*/ 1447333 w 3186376"/>
              <a:gd name="connsiteY1-992" fmla="*/ 0 h 3242474"/>
              <a:gd name="connsiteX2-993" fmla="*/ 1666116 w 3186376"/>
              <a:gd name="connsiteY2-994" fmla="*/ 734886 h 3242474"/>
              <a:gd name="connsiteX3-995" fmla="*/ 2401001 w 3186376"/>
              <a:gd name="connsiteY3-996" fmla="*/ 560982 h 3242474"/>
              <a:gd name="connsiteX4-997" fmla="*/ 3186376 w 3186376"/>
              <a:gd name="connsiteY4-998" fmla="*/ 1828800 h 3242474"/>
              <a:gd name="connsiteX5-999" fmla="*/ 2300025 w 3186376"/>
              <a:gd name="connsiteY5-1000" fmla="*/ 3046130 h 3242474"/>
              <a:gd name="connsiteX6-1001" fmla="*/ 605860 w 3186376"/>
              <a:gd name="connsiteY6-1002" fmla="*/ 2664663 h 3242474"/>
              <a:gd name="connsiteX7-1003" fmla="*/ 381468 w 3186376"/>
              <a:gd name="connsiteY7-1004" fmla="*/ 3242474 h 3242474"/>
              <a:gd name="connsiteX8-1005" fmla="*/ 0 w 3186376"/>
              <a:gd name="connsiteY8-1006" fmla="*/ 3236864 h 3242474"/>
              <a:gd name="connsiteX9-1007" fmla="*/ 431956 w 3186376"/>
              <a:gd name="connsiteY9-1008" fmla="*/ 2232708 h 3242474"/>
              <a:gd name="connsiteX10-1009" fmla="*/ 1559529 w 3186376"/>
              <a:gd name="connsiteY10-1010" fmla="*/ 1991485 h 3242474"/>
              <a:gd name="connsiteX11-1011" fmla="*/ 1234160 w 3186376"/>
              <a:gd name="connsiteY11-1012" fmla="*/ 959279 h 3242474"/>
              <a:gd name="connsiteX12-1013" fmla="*/ 1049035 w 3186376"/>
              <a:gd name="connsiteY12-1014" fmla="*/ 16828 h 3242474"/>
              <a:gd name="connsiteX0-1015" fmla="*/ 1049035 w 3186376"/>
              <a:gd name="connsiteY0-1016" fmla="*/ 16828 h 3242474"/>
              <a:gd name="connsiteX1-1017" fmla="*/ 1447333 w 3186376"/>
              <a:gd name="connsiteY1-1018" fmla="*/ 0 h 3242474"/>
              <a:gd name="connsiteX2-1019" fmla="*/ 1666116 w 3186376"/>
              <a:gd name="connsiteY2-1020" fmla="*/ 734886 h 3242474"/>
              <a:gd name="connsiteX3-1021" fmla="*/ 2401001 w 3186376"/>
              <a:gd name="connsiteY3-1022" fmla="*/ 560982 h 3242474"/>
              <a:gd name="connsiteX4-1023" fmla="*/ 3186376 w 3186376"/>
              <a:gd name="connsiteY4-1024" fmla="*/ 1828800 h 3242474"/>
              <a:gd name="connsiteX5-1025" fmla="*/ 2300025 w 3186376"/>
              <a:gd name="connsiteY5-1026" fmla="*/ 3046130 h 3242474"/>
              <a:gd name="connsiteX6-1027" fmla="*/ 605860 w 3186376"/>
              <a:gd name="connsiteY6-1028" fmla="*/ 2664663 h 3242474"/>
              <a:gd name="connsiteX7-1029" fmla="*/ 381468 w 3186376"/>
              <a:gd name="connsiteY7-1030" fmla="*/ 3242474 h 3242474"/>
              <a:gd name="connsiteX8-1031" fmla="*/ 0 w 3186376"/>
              <a:gd name="connsiteY8-1032" fmla="*/ 3236864 h 3242474"/>
              <a:gd name="connsiteX9-1033" fmla="*/ 431956 w 3186376"/>
              <a:gd name="connsiteY9-1034" fmla="*/ 2232708 h 3242474"/>
              <a:gd name="connsiteX10-1035" fmla="*/ 1559529 w 3186376"/>
              <a:gd name="connsiteY10-1036" fmla="*/ 1991485 h 3242474"/>
              <a:gd name="connsiteX11-1037" fmla="*/ 1234160 w 3186376"/>
              <a:gd name="connsiteY11-1038" fmla="*/ 959279 h 3242474"/>
              <a:gd name="connsiteX12-1039" fmla="*/ 1049035 w 3186376"/>
              <a:gd name="connsiteY12-1040" fmla="*/ 16828 h 3242474"/>
              <a:gd name="connsiteX0-1041" fmla="*/ 1049035 w 3186376"/>
              <a:gd name="connsiteY0-1042" fmla="*/ 16828 h 3242474"/>
              <a:gd name="connsiteX1-1043" fmla="*/ 1447333 w 3186376"/>
              <a:gd name="connsiteY1-1044" fmla="*/ 0 h 3242474"/>
              <a:gd name="connsiteX2-1045" fmla="*/ 1666116 w 3186376"/>
              <a:gd name="connsiteY2-1046" fmla="*/ 734886 h 3242474"/>
              <a:gd name="connsiteX3-1047" fmla="*/ 2401001 w 3186376"/>
              <a:gd name="connsiteY3-1048" fmla="*/ 560982 h 3242474"/>
              <a:gd name="connsiteX4-1049" fmla="*/ 3186376 w 3186376"/>
              <a:gd name="connsiteY4-1050" fmla="*/ 1828800 h 3242474"/>
              <a:gd name="connsiteX5-1051" fmla="*/ 2300025 w 3186376"/>
              <a:gd name="connsiteY5-1052" fmla="*/ 3046130 h 3242474"/>
              <a:gd name="connsiteX6-1053" fmla="*/ 605860 w 3186376"/>
              <a:gd name="connsiteY6-1054" fmla="*/ 2664663 h 3242474"/>
              <a:gd name="connsiteX7-1055" fmla="*/ 381468 w 3186376"/>
              <a:gd name="connsiteY7-1056" fmla="*/ 3242474 h 3242474"/>
              <a:gd name="connsiteX8-1057" fmla="*/ 0 w 3186376"/>
              <a:gd name="connsiteY8-1058" fmla="*/ 3236864 h 3242474"/>
              <a:gd name="connsiteX9-1059" fmla="*/ 431956 w 3186376"/>
              <a:gd name="connsiteY9-1060" fmla="*/ 2232708 h 3242474"/>
              <a:gd name="connsiteX10-1061" fmla="*/ 1559529 w 3186376"/>
              <a:gd name="connsiteY10-1062" fmla="*/ 1991485 h 3242474"/>
              <a:gd name="connsiteX11-1063" fmla="*/ 1234160 w 3186376"/>
              <a:gd name="connsiteY11-1064" fmla="*/ 959279 h 3242474"/>
              <a:gd name="connsiteX12-1065" fmla="*/ 1049035 w 3186376"/>
              <a:gd name="connsiteY12-1066" fmla="*/ 16828 h 3242474"/>
              <a:gd name="connsiteX0-1067" fmla="*/ 1049035 w 3203206"/>
              <a:gd name="connsiteY0-1068" fmla="*/ 16828 h 3242474"/>
              <a:gd name="connsiteX1-1069" fmla="*/ 1447333 w 3203206"/>
              <a:gd name="connsiteY1-1070" fmla="*/ 0 h 3242474"/>
              <a:gd name="connsiteX2-1071" fmla="*/ 1666116 w 3203206"/>
              <a:gd name="connsiteY2-1072" fmla="*/ 734886 h 3242474"/>
              <a:gd name="connsiteX3-1073" fmla="*/ 2401001 w 3203206"/>
              <a:gd name="connsiteY3-1074" fmla="*/ 560982 h 3242474"/>
              <a:gd name="connsiteX4-1075" fmla="*/ 3203206 w 3203206"/>
              <a:gd name="connsiteY4-1076" fmla="*/ 1823190 h 3242474"/>
              <a:gd name="connsiteX5-1077" fmla="*/ 2300025 w 3203206"/>
              <a:gd name="connsiteY5-1078" fmla="*/ 3046130 h 3242474"/>
              <a:gd name="connsiteX6-1079" fmla="*/ 605860 w 3203206"/>
              <a:gd name="connsiteY6-1080" fmla="*/ 2664663 h 3242474"/>
              <a:gd name="connsiteX7-1081" fmla="*/ 381468 w 3203206"/>
              <a:gd name="connsiteY7-1082" fmla="*/ 3242474 h 3242474"/>
              <a:gd name="connsiteX8-1083" fmla="*/ 0 w 3203206"/>
              <a:gd name="connsiteY8-1084" fmla="*/ 3236864 h 3242474"/>
              <a:gd name="connsiteX9-1085" fmla="*/ 431956 w 3203206"/>
              <a:gd name="connsiteY9-1086" fmla="*/ 2232708 h 3242474"/>
              <a:gd name="connsiteX10-1087" fmla="*/ 1559529 w 3203206"/>
              <a:gd name="connsiteY10-1088" fmla="*/ 1991485 h 3242474"/>
              <a:gd name="connsiteX11-1089" fmla="*/ 1234160 w 3203206"/>
              <a:gd name="connsiteY11-1090" fmla="*/ 959279 h 3242474"/>
              <a:gd name="connsiteX12-1091" fmla="*/ 1049035 w 3203206"/>
              <a:gd name="connsiteY12-1092" fmla="*/ 16828 h 3242474"/>
              <a:gd name="connsiteX0-1093" fmla="*/ 1049035 w 3203206"/>
              <a:gd name="connsiteY0-1094" fmla="*/ 16828 h 3242474"/>
              <a:gd name="connsiteX1-1095" fmla="*/ 1447333 w 3203206"/>
              <a:gd name="connsiteY1-1096" fmla="*/ 0 h 3242474"/>
              <a:gd name="connsiteX2-1097" fmla="*/ 1666116 w 3203206"/>
              <a:gd name="connsiteY2-1098" fmla="*/ 734886 h 3242474"/>
              <a:gd name="connsiteX3-1099" fmla="*/ 2401001 w 3203206"/>
              <a:gd name="connsiteY3-1100" fmla="*/ 560982 h 3242474"/>
              <a:gd name="connsiteX4-1101" fmla="*/ 3203206 w 3203206"/>
              <a:gd name="connsiteY4-1102" fmla="*/ 1823190 h 3242474"/>
              <a:gd name="connsiteX5-1103" fmla="*/ 2300025 w 3203206"/>
              <a:gd name="connsiteY5-1104" fmla="*/ 3046130 h 3242474"/>
              <a:gd name="connsiteX6-1105" fmla="*/ 605860 w 3203206"/>
              <a:gd name="connsiteY6-1106" fmla="*/ 2664663 h 3242474"/>
              <a:gd name="connsiteX7-1107" fmla="*/ 381468 w 3203206"/>
              <a:gd name="connsiteY7-1108" fmla="*/ 3242474 h 3242474"/>
              <a:gd name="connsiteX8-1109" fmla="*/ 0 w 3203206"/>
              <a:gd name="connsiteY8-1110" fmla="*/ 3236864 h 3242474"/>
              <a:gd name="connsiteX9-1111" fmla="*/ 431956 w 3203206"/>
              <a:gd name="connsiteY9-1112" fmla="*/ 2232708 h 3242474"/>
              <a:gd name="connsiteX10-1113" fmla="*/ 1559529 w 3203206"/>
              <a:gd name="connsiteY10-1114" fmla="*/ 1991485 h 3242474"/>
              <a:gd name="connsiteX11-1115" fmla="*/ 1234160 w 3203206"/>
              <a:gd name="connsiteY11-1116" fmla="*/ 959279 h 3242474"/>
              <a:gd name="connsiteX12-1117" fmla="*/ 1049035 w 3203206"/>
              <a:gd name="connsiteY12-1118" fmla="*/ 16828 h 3242474"/>
              <a:gd name="connsiteX0-1119" fmla="*/ 1049035 w 3203206"/>
              <a:gd name="connsiteY0-1120" fmla="*/ 16828 h 3242474"/>
              <a:gd name="connsiteX1-1121" fmla="*/ 1447333 w 3203206"/>
              <a:gd name="connsiteY1-1122" fmla="*/ 0 h 3242474"/>
              <a:gd name="connsiteX2-1123" fmla="*/ 1666116 w 3203206"/>
              <a:gd name="connsiteY2-1124" fmla="*/ 734886 h 3242474"/>
              <a:gd name="connsiteX3-1125" fmla="*/ 2401001 w 3203206"/>
              <a:gd name="connsiteY3-1126" fmla="*/ 560982 h 3242474"/>
              <a:gd name="connsiteX4-1127" fmla="*/ 3203206 w 3203206"/>
              <a:gd name="connsiteY4-1128" fmla="*/ 1823190 h 3242474"/>
              <a:gd name="connsiteX5-1129" fmla="*/ 2300025 w 3203206"/>
              <a:gd name="connsiteY5-1130" fmla="*/ 3046130 h 3242474"/>
              <a:gd name="connsiteX6-1131" fmla="*/ 605860 w 3203206"/>
              <a:gd name="connsiteY6-1132" fmla="*/ 2664663 h 3242474"/>
              <a:gd name="connsiteX7-1133" fmla="*/ 381468 w 3203206"/>
              <a:gd name="connsiteY7-1134" fmla="*/ 3242474 h 3242474"/>
              <a:gd name="connsiteX8-1135" fmla="*/ 0 w 3203206"/>
              <a:gd name="connsiteY8-1136" fmla="*/ 3236864 h 3242474"/>
              <a:gd name="connsiteX9-1137" fmla="*/ 431956 w 3203206"/>
              <a:gd name="connsiteY9-1138" fmla="*/ 2232708 h 3242474"/>
              <a:gd name="connsiteX10-1139" fmla="*/ 1559529 w 3203206"/>
              <a:gd name="connsiteY10-1140" fmla="*/ 1991485 h 3242474"/>
              <a:gd name="connsiteX11-1141" fmla="*/ 1234160 w 3203206"/>
              <a:gd name="connsiteY11-1142" fmla="*/ 959279 h 3242474"/>
              <a:gd name="connsiteX12-1143" fmla="*/ 1049035 w 3203206"/>
              <a:gd name="connsiteY12-1144" fmla="*/ 16828 h 3242474"/>
              <a:gd name="connsiteX0-1145" fmla="*/ 1049035 w 3175157"/>
              <a:gd name="connsiteY0-1146" fmla="*/ 16828 h 3242474"/>
              <a:gd name="connsiteX1-1147" fmla="*/ 1447333 w 3175157"/>
              <a:gd name="connsiteY1-1148" fmla="*/ 0 h 3242474"/>
              <a:gd name="connsiteX2-1149" fmla="*/ 1666116 w 3175157"/>
              <a:gd name="connsiteY2-1150" fmla="*/ 734886 h 3242474"/>
              <a:gd name="connsiteX3-1151" fmla="*/ 2401001 w 3175157"/>
              <a:gd name="connsiteY3-1152" fmla="*/ 560982 h 3242474"/>
              <a:gd name="connsiteX4-1153" fmla="*/ 3175157 w 3175157"/>
              <a:gd name="connsiteY4-1154" fmla="*/ 1834409 h 3242474"/>
              <a:gd name="connsiteX5-1155" fmla="*/ 2300025 w 3175157"/>
              <a:gd name="connsiteY5-1156" fmla="*/ 3046130 h 3242474"/>
              <a:gd name="connsiteX6-1157" fmla="*/ 605860 w 3175157"/>
              <a:gd name="connsiteY6-1158" fmla="*/ 2664663 h 3242474"/>
              <a:gd name="connsiteX7-1159" fmla="*/ 381468 w 3175157"/>
              <a:gd name="connsiteY7-1160" fmla="*/ 3242474 h 3242474"/>
              <a:gd name="connsiteX8-1161" fmla="*/ 0 w 3175157"/>
              <a:gd name="connsiteY8-1162" fmla="*/ 3236864 h 3242474"/>
              <a:gd name="connsiteX9-1163" fmla="*/ 431956 w 3175157"/>
              <a:gd name="connsiteY9-1164" fmla="*/ 2232708 h 3242474"/>
              <a:gd name="connsiteX10-1165" fmla="*/ 1559529 w 3175157"/>
              <a:gd name="connsiteY10-1166" fmla="*/ 1991485 h 3242474"/>
              <a:gd name="connsiteX11-1167" fmla="*/ 1234160 w 3175157"/>
              <a:gd name="connsiteY11-1168" fmla="*/ 959279 h 3242474"/>
              <a:gd name="connsiteX12-1169" fmla="*/ 1049035 w 3175157"/>
              <a:gd name="connsiteY12-1170" fmla="*/ 16828 h 3242474"/>
              <a:gd name="connsiteX0-1171" fmla="*/ 1049035 w 3175157"/>
              <a:gd name="connsiteY0-1172" fmla="*/ 16828 h 3242474"/>
              <a:gd name="connsiteX1-1173" fmla="*/ 1447333 w 3175157"/>
              <a:gd name="connsiteY1-1174" fmla="*/ 0 h 3242474"/>
              <a:gd name="connsiteX2-1175" fmla="*/ 1666116 w 3175157"/>
              <a:gd name="connsiteY2-1176" fmla="*/ 734886 h 3242474"/>
              <a:gd name="connsiteX3-1177" fmla="*/ 2401001 w 3175157"/>
              <a:gd name="connsiteY3-1178" fmla="*/ 560982 h 3242474"/>
              <a:gd name="connsiteX4-1179" fmla="*/ 3175157 w 3175157"/>
              <a:gd name="connsiteY4-1180" fmla="*/ 1834409 h 3242474"/>
              <a:gd name="connsiteX5-1181" fmla="*/ 2300025 w 3175157"/>
              <a:gd name="connsiteY5-1182" fmla="*/ 3046130 h 3242474"/>
              <a:gd name="connsiteX6-1183" fmla="*/ 605860 w 3175157"/>
              <a:gd name="connsiteY6-1184" fmla="*/ 2664663 h 3242474"/>
              <a:gd name="connsiteX7-1185" fmla="*/ 381468 w 3175157"/>
              <a:gd name="connsiteY7-1186" fmla="*/ 3242474 h 3242474"/>
              <a:gd name="connsiteX8-1187" fmla="*/ 0 w 3175157"/>
              <a:gd name="connsiteY8-1188" fmla="*/ 3236864 h 3242474"/>
              <a:gd name="connsiteX9-1189" fmla="*/ 431956 w 3175157"/>
              <a:gd name="connsiteY9-1190" fmla="*/ 2232708 h 3242474"/>
              <a:gd name="connsiteX10-1191" fmla="*/ 1559529 w 3175157"/>
              <a:gd name="connsiteY10-1192" fmla="*/ 1991485 h 3242474"/>
              <a:gd name="connsiteX11-1193" fmla="*/ 1234160 w 3175157"/>
              <a:gd name="connsiteY11-1194" fmla="*/ 959279 h 3242474"/>
              <a:gd name="connsiteX12-1195" fmla="*/ 1049035 w 3175157"/>
              <a:gd name="connsiteY12-1196" fmla="*/ 16828 h 3242474"/>
              <a:gd name="connsiteX0-1197" fmla="*/ 1049035 w 3175157"/>
              <a:gd name="connsiteY0-1198" fmla="*/ 16828 h 3242474"/>
              <a:gd name="connsiteX1-1199" fmla="*/ 1447333 w 3175157"/>
              <a:gd name="connsiteY1-1200" fmla="*/ 0 h 3242474"/>
              <a:gd name="connsiteX2-1201" fmla="*/ 1666116 w 3175157"/>
              <a:gd name="connsiteY2-1202" fmla="*/ 734886 h 3242474"/>
              <a:gd name="connsiteX3-1203" fmla="*/ 2401001 w 3175157"/>
              <a:gd name="connsiteY3-1204" fmla="*/ 560982 h 3242474"/>
              <a:gd name="connsiteX4-1205" fmla="*/ 3175157 w 3175157"/>
              <a:gd name="connsiteY4-1206" fmla="*/ 1834409 h 3242474"/>
              <a:gd name="connsiteX5-1207" fmla="*/ 2300025 w 3175157"/>
              <a:gd name="connsiteY5-1208" fmla="*/ 3046130 h 3242474"/>
              <a:gd name="connsiteX6-1209" fmla="*/ 605860 w 3175157"/>
              <a:gd name="connsiteY6-1210" fmla="*/ 2664663 h 3242474"/>
              <a:gd name="connsiteX7-1211" fmla="*/ 381468 w 3175157"/>
              <a:gd name="connsiteY7-1212" fmla="*/ 3242474 h 3242474"/>
              <a:gd name="connsiteX8-1213" fmla="*/ 0 w 3175157"/>
              <a:gd name="connsiteY8-1214" fmla="*/ 3236864 h 3242474"/>
              <a:gd name="connsiteX9-1215" fmla="*/ 431956 w 3175157"/>
              <a:gd name="connsiteY9-1216" fmla="*/ 2232708 h 3242474"/>
              <a:gd name="connsiteX10-1217" fmla="*/ 1559529 w 3175157"/>
              <a:gd name="connsiteY10-1218" fmla="*/ 1991485 h 3242474"/>
              <a:gd name="connsiteX11-1219" fmla="*/ 1234160 w 3175157"/>
              <a:gd name="connsiteY11-1220" fmla="*/ 959279 h 3242474"/>
              <a:gd name="connsiteX12-1221" fmla="*/ 1049035 w 3175157"/>
              <a:gd name="connsiteY12-1222" fmla="*/ 16828 h 3242474"/>
              <a:gd name="connsiteX0-1223" fmla="*/ 1049035 w 3175157"/>
              <a:gd name="connsiteY0-1224" fmla="*/ 16828 h 3242474"/>
              <a:gd name="connsiteX1-1225" fmla="*/ 1447333 w 3175157"/>
              <a:gd name="connsiteY1-1226" fmla="*/ 0 h 3242474"/>
              <a:gd name="connsiteX2-1227" fmla="*/ 1666116 w 3175157"/>
              <a:gd name="connsiteY2-1228" fmla="*/ 734886 h 3242474"/>
              <a:gd name="connsiteX3-1229" fmla="*/ 2401001 w 3175157"/>
              <a:gd name="connsiteY3-1230" fmla="*/ 560982 h 3242474"/>
              <a:gd name="connsiteX4-1231" fmla="*/ 3175157 w 3175157"/>
              <a:gd name="connsiteY4-1232" fmla="*/ 1834409 h 3242474"/>
              <a:gd name="connsiteX5-1233" fmla="*/ 2300025 w 3175157"/>
              <a:gd name="connsiteY5-1234" fmla="*/ 3046130 h 3242474"/>
              <a:gd name="connsiteX6-1235" fmla="*/ 605860 w 3175157"/>
              <a:gd name="connsiteY6-1236" fmla="*/ 2664663 h 3242474"/>
              <a:gd name="connsiteX7-1237" fmla="*/ 381468 w 3175157"/>
              <a:gd name="connsiteY7-1238" fmla="*/ 3242474 h 3242474"/>
              <a:gd name="connsiteX8-1239" fmla="*/ 0 w 3175157"/>
              <a:gd name="connsiteY8-1240" fmla="*/ 3236864 h 3242474"/>
              <a:gd name="connsiteX9-1241" fmla="*/ 431956 w 3175157"/>
              <a:gd name="connsiteY9-1242" fmla="*/ 2232708 h 3242474"/>
              <a:gd name="connsiteX10-1243" fmla="*/ 1559529 w 3175157"/>
              <a:gd name="connsiteY10-1244" fmla="*/ 1991485 h 3242474"/>
              <a:gd name="connsiteX11-1245" fmla="*/ 1234160 w 3175157"/>
              <a:gd name="connsiteY11-1246" fmla="*/ 959279 h 3242474"/>
              <a:gd name="connsiteX12-1247" fmla="*/ 1049035 w 3175157"/>
              <a:gd name="connsiteY12-1248" fmla="*/ 16828 h 3242474"/>
              <a:gd name="connsiteX0-1249" fmla="*/ 1049035 w 3175157"/>
              <a:gd name="connsiteY0-1250" fmla="*/ 16828 h 3242474"/>
              <a:gd name="connsiteX1-1251" fmla="*/ 1447333 w 3175157"/>
              <a:gd name="connsiteY1-1252" fmla="*/ 0 h 3242474"/>
              <a:gd name="connsiteX2-1253" fmla="*/ 1666116 w 3175157"/>
              <a:gd name="connsiteY2-1254" fmla="*/ 734886 h 3242474"/>
              <a:gd name="connsiteX3-1255" fmla="*/ 2401001 w 3175157"/>
              <a:gd name="connsiteY3-1256" fmla="*/ 560982 h 3242474"/>
              <a:gd name="connsiteX4-1257" fmla="*/ 3175157 w 3175157"/>
              <a:gd name="connsiteY4-1258" fmla="*/ 1834409 h 3242474"/>
              <a:gd name="connsiteX5-1259" fmla="*/ 2300025 w 3175157"/>
              <a:gd name="connsiteY5-1260" fmla="*/ 3046130 h 3242474"/>
              <a:gd name="connsiteX6-1261" fmla="*/ 605860 w 3175157"/>
              <a:gd name="connsiteY6-1262" fmla="*/ 2664663 h 3242474"/>
              <a:gd name="connsiteX7-1263" fmla="*/ 381468 w 3175157"/>
              <a:gd name="connsiteY7-1264" fmla="*/ 3242474 h 3242474"/>
              <a:gd name="connsiteX8-1265" fmla="*/ 0 w 3175157"/>
              <a:gd name="connsiteY8-1266" fmla="*/ 3236864 h 3242474"/>
              <a:gd name="connsiteX9-1267" fmla="*/ 431956 w 3175157"/>
              <a:gd name="connsiteY9-1268" fmla="*/ 2232708 h 3242474"/>
              <a:gd name="connsiteX10-1269" fmla="*/ 1559529 w 3175157"/>
              <a:gd name="connsiteY10-1270" fmla="*/ 1991485 h 3242474"/>
              <a:gd name="connsiteX11-1271" fmla="*/ 1234160 w 3175157"/>
              <a:gd name="connsiteY11-1272" fmla="*/ 959279 h 3242474"/>
              <a:gd name="connsiteX12-1273" fmla="*/ 1049035 w 3175157"/>
              <a:gd name="connsiteY12-1274" fmla="*/ 16828 h 3242474"/>
              <a:gd name="connsiteX0-1275" fmla="*/ 1049035 w 3175157"/>
              <a:gd name="connsiteY0-1276" fmla="*/ 16828 h 3242474"/>
              <a:gd name="connsiteX1-1277" fmla="*/ 1447333 w 3175157"/>
              <a:gd name="connsiteY1-1278" fmla="*/ 0 h 3242474"/>
              <a:gd name="connsiteX2-1279" fmla="*/ 1666116 w 3175157"/>
              <a:gd name="connsiteY2-1280" fmla="*/ 734886 h 3242474"/>
              <a:gd name="connsiteX3-1281" fmla="*/ 2401001 w 3175157"/>
              <a:gd name="connsiteY3-1282" fmla="*/ 560982 h 3242474"/>
              <a:gd name="connsiteX4-1283" fmla="*/ 3175157 w 3175157"/>
              <a:gd name="connsiteY4-1284" fmla="*/ 1834409 h 3242474"/>
              <a:gd name="connsiteX5-1285" fmla="*/ 2300025 w 3175157"/>
              <a:gd name="connsiteY5-1286" fmla="*/ 3046130 h 3242474"/>
              <a:gd name="connsiteX6-1287" fmla="*/ 605860 w 3175157"/>
              <a:gd name="connsiteY6-1288" fmla="*/ 2664663 h 3242474"/>
              <a:gd name="connsiteX7-1289" fmla="*/ 381468 w 3175157"/>
              <a:gd name="connsiteY7-1290" fmla="*/ 3242474 h 3242474"/>
              <a:gd name="connsiteX8-1291" fmla="*/ 0 w 3175157"/>
              <a:gd name="connsiteY8-1292" fmla="*/ 3236864 h 3242474"/>
              <a:gd name="connsiteX9-1293" fmla="*/ 431956 w 3175157"/>
              <a:gd name="connsiteY9-1294" fmla="*/ 2232708 h 3242474"/>
              <a:gd name="connsiteX10-1295" fmla="*/ 1559529 w 3175157"/>
              <a:gd name="connsiteY10-1296" fmla="*/ 1991485 h 3242474"/>
              <a:gd name="connsiteX11-1297" fmla="*/ 1234160 w 3175157"/>
              <a:gd name="connsiteY11-1298" fmla="*/ 959279 h 3242474"/>
              <a:gd name="connsiteX12-1299" fmla="*/ 1049035 w 3175157"/>
              <a:gd name="connsiteY12-1300" fmla="*/ 16828 h 3242474"/>
              <a:gd name="connsiteX0-1301" fmla="*/ 1049035 w 3175157"/>
              <a:gd name="connsiteY0-1302" fmla="*/ 16828 h 3242474"/>
              <a:gd name="connsiteX1-1303" fmla="*/ 1447333 w 3175157"/>
              <a:gd name="connsiteY1-1304" fmla="*/ 0 h 3242474"/>
              <a:gd name="connsiteX2-1305" fmla="*/ 1666116 w 3175157"/>
              <a:gd name="connsiteY2-1306" fmla="*/ 734886 h 3242474"/>
              <a:gd name="connsiteX3-1307" fmla="*/ 2401001 w 3175157"/>
              <a:gd name="connsiteY3-1308" fmla="*/ 560982 h 3242474"/>
              <a:gd name="connsiteX4-1309" fmla="*/ 3175157 w 3175157"/>
              <a:gd name="connsiteY4-1310" fmla="*/ 1834409 h 3242474"/>
              <a:gd name="connsiteX5-1311" fmla="*/ 2300025 w 3175157"/>
              <a:gd name="connsiteY5-1312" fmla="*/ 3046130 h 3242474"/>
              <a:gd name="connsiteX6-1313" fmla="*/ 605860 w 3175157"/>
              <a:gd name="connsiteY6-1314" fmla="*/ 2664663 h 3242474"/>
              <a:gd name="connsiteX7-1315" fmla="*/ 381468 w 3175157"/>
              <a:gd name="connsiteY7-1316" fmla="*/ 3242474 h 3242474"/>
              <a:gd name="connsiteX8-1317" fmla="*/ 0 w 3175157"/>
              <a:gd name="connsiteY8-1318" fmla="*/ 3236864 h 3242474"/>
              <a:gd name="connsiteX9-1319" fmla="*/ 431956 w 3175157"/>
              <a:gd name="connsiteY9-1320" fmla="*/ 2232708 h 3242474"/>
              <a:gd name="connsiteX10-1321" fmla="*/ 1559529 w 3175157"/>
              <a:gd name="connsiteY10-1322" fmla="*/ 1991485 h 3242474"/>
              <a:gd name="connsiteX11-1323" fmla="*/ 1234160 w 3175157"/>
              <a:gd name="connsiteY11-1324" fmla="*/ 959279 h 3242474"/>
              <a:gd name="connsiteX12-1325" fmla="*/ 1049035 w 3175157"/>
              <a:gd name="connsiteY12-1326" fmla="*/ 16828 h 3242474"/>
              <a:gd name="connsiteX0-1327" fmla="*/ 1049035 w 3175157"/>
              <a:gd name="connsiteY0-1328" fmla="*/ 16828 h 3242474"/>
              <a:gd name="connsiteX1-1329" fmla="*/ 1447333 w 3175157"/>
              <a:gd name="connsiteY1-1330" fmla="*/ 0 h 3242474"/>
              <a:gd name="connsiteX2-1331" fmla="*/ 1666116 w 3175157"/>
              <a:gd name="connsiteY2-1332" fmla="*/ 734886 h 3242474"/>
              <a:gd name="connsiteX3-1333" fmla="*/ 2401001 w 3175157"/>
              <a:gd name="connsiteY3-1334" fmla="*/ 560982 h 3242474"/>
              <a:gd name="connsiteX4-1335" fmla="*/ 3175157 w 3175157"/>
              <a:gd name="connsiteY4-1336" fmla="*/ 1834409 h 3242474"/>
              <a:gd name="connsiteX5-1337" fmla="*/ 2300025 w 3175157"/>
              <a:gd name="connsiteY5-1338" fmla="*/ 3046130 h 3242474"/>
              <a:gd name="connsiteX6-1339" fmla="*/ 605860 w 3175157"/>
              <a:gd name="connsiteY6-1340" fmla="*/ 2664663 h 3242474"/>
              <a:gd name="connsiteX7-1341" fmla="*/ 381468 w 3175157"/>
              <a:gd name="connsiteY7-1342" fmla="*/ 3242474 h 3242474"/>
              <a:gd name="connsiteX8-1343" fmla="*/ 0 w 3175157"/>
              <a:gd name="connsiteY8-1344" fmla="*/ 3236864 h 3242474"/>
              <a:gd name="connsiteX9-1345" fmla="*/ 431956 w 3175157"/>
              <a:gd name="connsiteY9-1346" fmla="*/ 2232708 h 3242474"/>
              <a:gd name="connsiteX10-1347" fmla="*/ 1559529 w 3175157"/>
              <a:gd name="connsiteY10-1348" fmla="*/ 1991485 h 3242474"/>
              <a:gd name="connsiteX11-1349" fmla="*/ 1234160 w 3175157"/>
              <a:gd name="connsiteY11-1350" fmla="*/ 959279 h 3242474"/>
              <a:gd name="connsiteX12-1351" fmla="*/ 1049035 w 3175157"/>
              <a:gd name="connsiteY12-1352" fmla="*/ 16828 h 3242474"/>
              <a:gd name="connsiteX0-1353" fmla="*/ 1049035 w 3175157"/>
              <a:gd name="connsiteY0-1354" fmla="*/ 16828 h 3242474"/>
              <a:gd name="connsiteX1-1355" fmla="*/ 1447333 w 3175157"/>
              <a:gd name="connsiteY1-1356" fmla="*/ 0 h 3242474"/>
              <a:gd name="connsiteX2-1357" fmla="*/ 1666116 w 3175157"/>
              <a:gd name="connsiteY2-1358" fmla="*/ 734886 h 3242474"/>
              <a:gd name="connsiteX3-1359" fmla="*/ 2401001 w 3175157"/>
              <a:gd name="connsiteY3-1360" fmla="*/ 560982 h 3242474"/>
              <a:gd name="connsiteX4-1361" fmla="*/ 3175157 w 3175157"/>
              <a:gd name="connsiteY4-1362" fmla="*/ 1834409 h 3242474"/>
              <a:gd name="connsiteX5-1363" fmla="*/ 2300025 w 3175157"/>
              <a:gd name="connsiteY5-1364" fmla="*/ 3046130 h 3242474"/>
              <a:gd name="connsiteX6-1365" fmla="*/ 605860 w 3175157"/>
              <a:gd name="connsiteY6-1366" fmla="*/ 2664663 h 3242474"/>
              <a:gd name="connsiteX7-1367" fmla="*/ 381468 w 3175157"/>
              <a:gd name="connsiteY7-1368" fmla="*/ 3242474 h 3242474"/>
              <a:gd name="connsiteX8-1369" fmla="*/ 0 w 3175157"/>
              <a:gd name="connsiteY8-1370" fmla="*/ 3236864 h 3242474"/>
              <a:gd name="connsiteX9-1371" fmla="*/ 431956 w 3175157"/>
              <a:gd name="connsiteY9-1372" fmla="*/ 2232708 h 3242474"/>
              <a:gd name="connsiteX10-1373" fmla="*/ 1559529 w 3175157"/>
              <a:gd name="connsiteY10-1374" fmla="*/ 1991485 h 3242474"/>
              <a:gd name="connsiteX11-1375" fmla="*/ 1234160 w 3175157"/>
              <a:gd name="connsiteY11-1376" fmla="*/ 959279 h 3242474"/>
              <a:gd name="connsiteX12-1377" fmla="*/ 1049035 w 3175157"/>
              <a:gd name="connsiteY12-1378" fmla="*/ 16828 h 3242474"/>
              <a:gd name="connsiteX0-1379" fmla="*/ 1049035 w 3175157"/>
              <a:gd name="connsiteY0-1380" fmla="*/ 16828 h 3242474"/>
              <a:gd name="connsiteX1-1381" fmla="*/ 1447333 w 3175157"/>
              <a:gd name="connsiteY1-1382" fmla="*/ 0 h 3242474"/>
              <a:gd name="connsiteX2-1383" fmla="*/ 1666116 w 3175157"/>
              <a:gd name="connsiteY2-1384" fmla="*/ 734886 h 3242474"/>
              <a:gd name="connsiteX3-1385" fmla="*/ 2401001 w 3175157"/>
              <a:gd name="connsiteY3-1386" fmla="*/ 560982 h 3242474"/>
              <a:gd name="connsiteX4-1387" fmla="*/ 3175157 w 3175157"/>
              <a:gd name="connsiteY4-1388" fmla="*/ 1834409 h 3242474"/>
              <a:gd name="connsiteX5-1389" fmla="*/ 2300025 w 3175157"/>
              <a:gd name="connsiteY5-1390" fmla="*/ 3046130 h 3242474"/>
              <a:gd name="connsiteX6-1391" fmla="*/ 605860 w 3175157"/>
              <a:gd name="connsiteY6-1392" fmla="*/ 2664663 h 3242474"/>
              <a:gd name="connsiteX7-1393" fmla="*/ 381468 w 3175157"/>
              <a:gd name="connsiteY7-1394" fmla="*/ 3242474 h 3242474"/>
              <a:gd name="connsiteX8-1395" fmla="*/ 0 w 3175157"/>
              <a:gd name="connsiteY8-1396" fmla="*/ 3236864 h 3242474"/>
              <a:gd name="connsiteX9-1397" fmla="*/ 431956 w 3175157"/>
              <a:gd name="connsiteY9-1398" fmla="*/ 2232708 h 3242474"/>
              <a:gd name="connsiteX10-1399" fmla="*/ 1559529 w 3175157"/>
              <a:gd name="connsiteY10-1400" fmla="*/ 1991485 h 3242474"/>
              <a:gd name="connsiteX11-1401" fmla="*/ 1234160 w 3175157"/>
              <a:gd name="connsiteY11-1402" fmla="*/ 959279 h 3242474"/>
              <a:gd name="connsiteX12-1403" fmla="*/ 1049035 w 3175157"/>
              <a:gd name="connsiteY12-1404" fmla="*/ 16828 h 3242474"/>
              <a:gd name="connsiteX0-1405" fmla="*/ 1049035 w 3175157"/>
              <a:gd name="connsiteY0-1406" fmla="*/ 16828 h 3242474"/>
              <a:gd name="connsiteX1-1407" fmla="*/ 1447333 w 3175157"/>
              <a:gd name="connsiteY1-1408" fmla="*/ 0 h 3242474"/>
              <a:gd name="connsiteX2-1409" fmla="*/ 1666116 w 3175157"/>
              <a:gd name="connsiteY2-1410" fmla="*/ 734886 h 3242474"/>
              <a:gd name="connsiteX3-1411" fmla="*/ 2401001 w 3175157"/>
              <a:gd name="connsiteY3-1412" fmla="*/ 560982 h 3242474"/>
              <a:gd name="connsiteX4-1413" fmla="*/ 3175157 w 3175157"/>
              <a:gd name="connsiteY4-1414" fmla="*/ 1834409 h 3242474"/>
              <a:gd name="connsiteX5-1415" fmla="*/ 2300025 w 3175157"/>
              <a:gd name="connsiteY5-1416" fmla="*/ 3046130 h 3242474"/>
              <a:gd name="connsiteX6-1417" fmla="*/ 605860 w 3175157"/>
              <a:gd name="connsiteY6-1418" fmla="*/ 2664663 h 3242474"/>
              <a:gd name="connsiteX7-1419" fmla="*/ 381468 w 3175157"/>
              <a:gd name="connsiteY7-1420" fmla="*/ 3242474 h 3242474"/>
              <a:gd name="connsiteX8-1421" fmla="*/ 0 w 3175157"/>
              <a:gd name="connsiteY8-1422" fmla="*/ 3236864 h 3242474"/>
              <a:gd name="connsiteX9-1423" fmla="*/ 431956 w 3175157"/>
              <a:gd name="connsiteY9-1424" fmla="*/ 2232708 h 3242474"/>
              <a:gd name="connsiteX10-1425" fmla="*/ 1559529 w 3175157"/>
              <a:gd name="connsiteY10-1426" fmla="*/ 1991485 h 3242474"/>
              <a:gd name="connsiteX11-1427" fmla="*/ 1234160 w 3175157"/>
              <a:gd name="connsiteY11-1428" fmla="*/ 959279 h 3242474"/>
              <a:gd name="connsiteX12-1429" fmla="*/ 1049035 w 3175157"/>
              <a:gd name="connsiteY12-1430" fmla="*/ 16828 h 3242474"/>
              <a:gd name="connsiteX0-1431" fmla="*/ 1049035 w 3175157"/>
              <a:gd name="connsiteY0-1432" fmla="*/ 16828 h 3242474"/>
              <a:gd name="connsiteX1-1433" fmla="*/ 1447333 w 3175157"/>
              <a:gd name="connsiteY1-1434" fmla="*/ 0 h 3242474"/>
              <a:gd name="connsiteX2-1435" fmla="*/ 1666116 w 3175157"/>
              <a:gd name="connsiteY2-1436" fmla="*/ 734886 h 3242474"/>
              <a:gd name="connsiteX3-1437" fmla="*/ 2401001 w 3175157"/>
              <a:gd name="connsiteY3-1438" fmla="*/ 560982 h 3242474"/>
              <a:gd name="connsiteX4-1439" fmla="*/ 3175157 w 3175157"/>
              <a:gd name="connsiteY4-1440" fmla="*/ 1834409 h 3242474"/>
              <a:gd name="connsiteX5-1441" fmla="*/ 2300025 w 3175157"/>
              <a:gd name="connsiteY5-1442" fmla="*/ 3046130 h 3242474"/>
              <a:gd name="connsiteX6-1443" fmla="*/ 605860 w 3175157"/>
              <a:gd name="connsiteY6-1444" fmla="*/ 2664663 h 3242474"/>
              <a:gd name="connsiteX7-1445" fmla="*/ 381468 w 3175157"/>
              <a:gd name="connsiteY7-1446" fmla="*/ 3242474 h 3242474"/>
              <a:gd name="connsiteX8-1447" fmla="*/ 0 w 3175157"/>
              <a:gd name="connsiteY8-1448" fmla="*/ 3236864 h 3242474"/>
              <a:gd name="connsiteX9-1449" fmla="*/ 516103 w 3175157"/>
              <a:gd name="connsiteY9-1450" fmla="*/ 2249538 h 3242474"/>
              <a:gd name="connsiteX10-1451" fmla="*/ 1559529 w 3175157"/>
              <a:gd name="connsiteY10-1452" fmla="*/ 1991485 h 3242474"/>
              <a:gd name="connsiteX11-1453" fmla="*/ 1234160 w 3175157"/>
              <a:gd name="connsiteY11-1454" fmla="*/ 959279 h 3242474"/>
              <a:gd name="connsiteX12-1455" fmla="*/ 1049035 w 3175157"/>
              <a:gd name="connsiteY12-1456" fmla="*/ 16828 h 3242474"/>
              <a:gd name="connsiteX0-1457" fmla="*/ 1049035 w 3175157"/>
              <a:gd name="connsiteY0-1458" fmla="*/ 16828 h 3242474"/>
              <a:gd name="connsiteX1-1459" fmla="*/ 1447333 w 3175157"/>
              <a:gd name="connsiteY1-1460" fmla="*/ 0 h 3242474"/>
              <a:gd name="connsiteX2-1461" fmla="*/ 1666116 w 3175157"/>
              <a:gd name="connsiteY2-1462" fmla="*/ 734886 h 3242474"/>
              <a:gd name="connsiteX3-1463" fmla="*/ 2401001 w 3175157"/>
              <a:gd name="connsiteY3-1464" fmla="*/ 560982 h 3242474"/>
              <a:gd name="connsiteX4-1465" fmla="*/ 3175157 w 3175157"/>
              <a:gd name="connsiteY4-1466" fmla="*/ 1834409 h 3242474"/>
              <a:gd name="connsiteX5-1467" fmla="*/ 2300025 w 3175157"/>
              <a:gd name="connsiteY5-1468" fmla="*/ 3046130 h 3242474"/>
              <a:gd name="connsiteX6-1469" fmla="*/ 605860 w 3175157"/>
              <a:gd name="connsiteY6-1470" fmla="*/ 2664663 h 3242474"/>
              <a:gd name="connsiteX7-1471" fmla="*/ 381468 w 3175157"/>
              <a:gd name="connsiteY7-1472" fmla="*/ 3242474 h 3242474"/>
              <a:gd name="connsiteX8-1473" fmla="*/ 0 w 3175157"/>
              <a:gd name="connsiteY8-1474" fmla="*/ 3236864 h 3242474"/>
              <a:gd name="connsiteX9-1475" fmla="*/ 516103 w 3175157"/>
              <a:gd name="connsiteY9-1476" fmla="*/ 2249538 h 3242474"/>
              <a:gd name="connsiteX10-1477" fmla="*/ 1559529 w 3175157"/>
              <a:gd name="connsiteY10-1478" fmla="*/ 1991485 h 3242474"/>
              <a:gd name="connsiteX11-1479" fmla="*/ 1234160 w 3175157"/>
              <a:gd name="connsiteY11-1480" fmla="*/ 959279 h 3242474"/>
              <a:gd name="connsiteX12-1481" fmla="*/ 1049035 w 3175157"/>
              <a:gd name="connsiteY12-1482" fmla="*/ 16828 h 3242474"/>
              <a:gd name="connsiteX0-1483" fmla="*/ 1049035 w 3175157"/>
              <a:gd name="connsiteY0-1484" fmla="*/ 16828 h 3242474"/>
              <a:gd name="connsiteX1-1485" fmla="*/ 1447333 w 3175157"/>
              <a:gd name="connsiteY1-1486" fmla="*/ 0 h 3242474"/>
              <a:gd name="connsiteX2-1487" fmla="*/ 1666116 w 3175157"/>
              <a:gd name="connsiteY2-1488" fmla="*/ 734886 h 3242474"/>
              <a:gd name="connsiteX3-1489" fmla="*/ 2401001 w 3175157"/>
              <a:gd name="connsiteY3-1490" fmla="*/ 560982 h 3242474"/>
              <a:gd name="connsiteX4-1491" fmla="*/ 3175157 w 3175157"/>
              <a:gd name="connsiteY4-1492" fmla="*/ 1834409 h 3242474"/>
              <a:gd name="connsiteX5-1493" fmla="*/ 2300025 w 3175157"/>
              <a:gd name="connsiteY5-1494" fmla="*/ 3046130 h 3242474"/>
              <a:gd name="connsiteX6-1495" fmla="*/ 605860 w 3175157"/>
              <a:gd name="connsiteY6-1496" fmla="*/ 2664663 h 3242474"/>
              <a:gd name="connsiteX7-1497" fmla="*/ 381468 w 3175157"/>
              <a:gd name="connsiteY7-1498" fmla="*/ 3242474 h 3242474"/>
              <a:gd name="connsiteX8-1499" fmla="*/ 0 w 3175157"/>
              <a:gd name="connsiteY8-1500" fmla="*/ 3236864 h 3242474"/>
              <a:gd name="connsiteX9-1501" fmla="*/ 516103 w 3175157"/>
              <a:gd name="connsiteY9-1502" fmla="*/ 2249538 h 3242474"/>
              <a:gd name="connsiteX10-1503" fmla="*/ 1559529 w 3175157"/>
              <a:gd name="connsiteY10-1504" fmla="*/ 1991485 h 3242474"/>
              <a:gd name="connsiteX11-1505" fmla="*/ 1234160 w 3175157"/>
              <a:gd name="connsiteY11-1506" fmla="*/ 959279 h 3242474"/>
              <a:gd name="connsiteX12-1507" fmla="*/ 1049035 w 3175157"/>
              <a:gd name="connsiteY12-1508" fmla="*/ 16828 h 3242474"/>
              <a:gd name="connsiteX0-1509" fmla="*/ 1049035 w 3175157"/>
              <a:gd name="connsiteY0-1510" fmla="*/ 16828 h 3242474"/>
              <a:gd name="connsiteX1-1511" fmla="*/ 1447333 w 3175157"/>
              <a:gd name="connsiteY1-1512" fmla="*/ 0 h 3242474"/>
              <a:gd name="connsiteX2-1513" fmla="*/ 1666116 w 3175157"/>
              <a:gd name="connsiteY2-1514" fmla="*/ 734886 h 3242474"/>
              <a:gd name="connsiteX3-1515" fmla="*/ 2401001 w 3175157"/>
              <a:gd name="connsiteY3-1516" fmla="*/ 560982 h 3242474"/>
              <a:gd name="connsiteX4-1517" fmla="*/ 3175157 w 3175157"/>
              <a:gd name="connsiteY4-1518" fmla="*/ 1834409 h 3242474"/>
              <a:gd name="connsiteX5-1519" fmla="*/ 2300025 w 3175157"/>
              <a:gd name="connsiteY5-1520" fmla="*/ 3046130 h 3242474"/>
              <a:gd name="connsiteX6-1521" fmla="*/ 605860 w 3175157"/>
              <a:gd name="connsiteY6-1522" fmla="*/ 2664663 h 3242474"/>
              <a:gd name="connsiteX7-1523" fmla="*/ 381468 w 3175157"/>
              <a:gd name="connsiteY7-1524" fmla="*/ 3242474 h 3242474"/>
              <a:gd name="connsiteX8-1525" fmla="*/ 0 w 3175157"/>
              <a:gd name="connsiteY8-1526" fmla="*/ 3236864 h 3242474"/>
              <a:gd name="connsiteX9-1527" fmla="*/ 516103 w 3175157"/>
              <a:gd name="connsiteY9-1528" fmla="*/ 2249538 h 3242474"/>
              <a:gd name="connsiteX10-1529" fmla="*/ 1559529 w 3175157"/>
              <a:gd name="connsiteY10-1530" fmla="*/ 1991485 h 3242474"/>
              <a:gd name="connsiteX11-1531" fmla="*/ 1234160 w 3175157"/>
              <a:gd name="connsiteY11-1532" fmla="*/ 959279 h 3242474"/>
              <a:gd name="connsiteX12-1533" fmla="*/ 1049035 w 3175157"/>
              <a:gd name="connsiteY12-1534" fmla="*/ 16828 h 3242474"/>
              <a:gd name="connsiteX0-1535" fmla="*/ 1049035 w 3203206"/>
              <a:gd name="connsiteY0-1536" fmla="*/ 16828 h 3242474"/>
              <a:gd name="connsiteX1-1537" fmla="*/ 1447333 w 3203206"/>
              <a:gd name="connsiteY1-1538" fmla="*/ 0 h 3242474"/>
              <a:gd name="connsiteX2-1539" fmla="*/ 1666116 w 3203206"/>
              <a:gd name="connsiteY2-1540" fmla="*/ 734886 h 3242474"/>
              <a:gd name="connsiteX3-1541" fmla="*/ 2401001 w 3203206"/>
              <a:gd name="connsiteY3-1542" fmla="*/ 560982 h 3242474"/>
              <a:gd name="connsiteX4-1543" fmla="*/ 3203206 w 3203206"/>
              <a:gd name="connsiteY4-1544" fmla="*/ 1834409 h 3242474"/>
              <a:gd name="connsiteX5-1545" fmla="*/ 2300025 w 3203206"/>
              <a:gd name="connsiteY5-1546" fmla="*/ 3046130 h 3242474"/>
              <a:gd name="connsiteX6-1547" fmla="*/ 605860 w 3203206"/>
              <a:gd name="connsiteY6-1548" fmla="*/ 2664663 h 3242474"/>
              <a:gd name="connsiteX7-1549" fmla="*/ 381468 w 3203206"/>
              <a:gd name="connsiteY7-1550" fmla="*/ 3242474 h 3242474"/>
              <a:gd name="connsiteX8-1551" fmla="*/ 0 w 3203206"/>
              <a:gd name="connsiteY8-1552" fmla="*/ 3236864 h 3242474"/>
              <a:gd name="connsiteX9-1553" fmla="*/ 516103 w 3203206"/>
              <a:gd name="connsiteY9-1554" fmla="*/ 2249538 h 3242474"/>
              <a:gd name="connsiteX10-1555" fmla="*/ 1559529 w 3203206"/>
              <a:gd name="connsiteY10-1556" fmla="*/ 1991485 h 3242474"/>
              <a:gd name="connsiteX11-1557" fmla="*/ 1234160 w 3203206"/>
              <a:gd name="connsiteY11-1558" fmla="*/ 959279 h 3242474"/>
              <a:gd name="connsiteX12-1559" fmla="*/ 1049035 w 3203206"/>
              <a:gd name="connsiteY12-1560" fmla="*/ 16828 h 3242474"/>
              <a:gd name="connsiteX0-1561" fmla="*/ 1049035 w 3203570"/>
              <a:gd name="connsiteY0-1562" fmla="*/ 16828 h 3242474"/>
              <a:gd name="connsiteX1-1563" fmla="*/ 1447333 w 3203570"/>
              <a:gd name="connsiteY1-1564" fmla="*/ 0 h 3242474"/>
              <a:gd name="connsiteX2-1565" fmla="*/ 1666116 w 3203570"/>
              <a:gd name="connsiteY2-1566" fmla="*/ 734886 h 3242474"/>
              <a:gd name="connsiteX3-1567" fmla="*/ 2401001 w 3203570"/>
              <a:gd name="connsiteY3-1568" fmla="*/ 560982 h 3242474"/>
              <a:gd name="connsiteX4-1569" fmla="*/ 3203206 w 3203570"/>
              <a:gd name="connsiteY4-1570" fmla="*/ 1834409 h 3242474"/>
              <a:gd name="connsiteX5-1571" fmla="*/ 2300025 w 3203570"/>
              <a:gd name="connsiteY5-1572" fmla="*/ 3046130 h 3242474"/>
              <a:gd name="connsiteX6-1573" fmla="*/ 605860 w 3203570"/>
              <a:gd name="connsiteY6-1574" fmla="*/ 2664663 h 3242474"/>
              <a:gd name="connsiteX7-1575" fmla="*/ 381468 w 3203570"/>
              <a:gd name="connsiteY7-1576" fmla="*/ 3242474 h 3242474"/>
              <a:gd name="connsiteX8-1577" fmla="*/ 0 w 3203570"/>
              <a:gd name="connsiteY8-1578" fmla="*/ 3236864 h 3242474"/>
              <a:gd name="connsiteX9-1579" fmla="*/ 516103 w 3203570"/>
              <a:gd name="connsiteY9-1580" fmla="*/ 2249538 h 3242474"/>
              <a:gd name="connsiteX10-1581" fmla="*/ 1559529 w 3203570"/>
              <a:gd name="connsiteY10-1582" fmla="*/ 1991485 h 3242474"/>
              <a:gd name="connsiteX11-1583" fmla="*/ 1234160 w 3203570"/>
              <a:gd name="connsiteY11-1584" fmla="*/ 959279 h 3242474"/>
              <a:gd name="connsiteX12-1585" fmla="*/ 1049035 w 3203570"/>
              <a:gd name="connsiteY12-1586" fmla="*/ 16828 h 3242474"/>
              <a:gd name="connsiteX0-1587" fmla="*/ 1049035 w 3203570"/>
              <a:gd name="connsiteY0-1588" fmla="*/ 16828 h 3242474"/>
              <a:gd name="connsiteX1-1589" fmla="*/ 1447333 w 3203570"/>
              <a:gd name="connsiteY1-1590" fmla="*/ 0 h 3242474"/>
              <a:gd name="connsiteX2-1591" fmla="*/ 1666116 w 3203570"/>
              <a:gd name="connsiteY2-1592" fmla="*/ 734886 h 3242474"/>
              <a:gd name="connsiteX3-1593" fmla="*/ 2401001 w 3203570"/>
              <a:gd name="connsiteY3-1594" fmla="*/ 560982 h 3242474"/>
              <a:gd name="connsiteX4-1595" fmla="*/ 3203206 w 3203570"/>
              <a:gd name="connsiteY4-1596" fmla="*/ 1834409 h 3242474"/>
              <a:gd name="connsiteX5-1597" fmla="*/ 2300025 w 3203570"/>
              <a:gd name="connsiteY5-1598" fmla="*/ 3046130 h 3242474"/>
              <a:gd name="connsiteX6-1599" fmla="*/ 605860 w 3203570"/>
              <a:gd name="connsiteY6-1600" fmla="*/ 2664663 h 3242474"/>
              <a:gd name="connsiteX7-1601" fmla="*/ 381468 w 3203570"/>
              <a:gd name="connsiteY7-1602" fmla="*/ 3242474 h 3242474"/>
              <a:gd name="connsiteX8-1603" fmla="*/ 0 w 3203570"/>
              <a:gd name="connsiteY8-1604" fmla="*/ 3236864 h 3242474"/>
              <a:gd name="connsiteX9-1605" fmla="*/ 516103 w 3203570"/>
              <a:gd name="connsiteY9-1606" fmla="*/ 2249538 h 3242474"/>
              <a:gd name="connsiteX10-1607" fmla="*/ 1559529 w 3203570"/>
              <a:gd name="connsiteY10-1608" fmla="*/ 1991485 h 3242474"/>
              <a:gd name="connsiteX11-1609" fmla="*/ 1234160 w 3203570"/>
              <a:gd name="connsiteY11-1610" fmla="*/ 959279 h 3242474"/>
              <a:gd name="connsiteX12-1611" fmla="*/ 1049035 w 3203570"/>
              <a:gd name="connsiteY12-1612" fmla="*/ 16828 h 3242474"/>
              <a:gd name="connsiteX0-1613" fmla="*/ 1049035 w 3203570"/>
              <a:gd name="connsiteY0-1614" fmla="*/ 16828 h 3242474"/>
              <a:gd name="connsiteX1-1615" fmla="*/ 1447333 w 3203570"/>
              <a:gd name="connsiteY1-1616" fmla="*/ 0 h 3242474"/>
              <a:gd name="connsiteX2-1617" fmla="*/ 1666116 w 3203570"/>
              <a:gd name="connsiteY2-1618" fmla="*/ 734886 h 3242474"/>
              <a:gd name="connsiteX3-1619" fmla="*/ 2401001 w 3203570"/>
              <a:gd name="connsiteY3-1620" fmla="*/ 560982 h 3242474"/>
              <a:gd name="connsiteX4-1621" fmla="*/ 3203206 w 3203570"/>
              <a:gd name="connsiteY4-1622" fmla="*/ 1834409 h 3242474"/>
              <a:gd name="connsiteX5-1623" fmla="*/ 2300025 w 3203570"/>
              <a:gd name="connsiteY5-1624" fmla="*/ 3046130 h 3242474"/>
              <a:gd name="connsiteX6-1625" fmla="*/ 605860 w 3203570"/>
              <a:gd name="connsiteY6-1626" fmla="*/ 2664663 h 3242474"/>
              <a:gd name="connsiteX7-1627" fmla="*/ 381468 w 3203570"/>
              <a:gd name="connsiteY7-1628" fmla="*/ 3242474 h 3242474"/>
              <a:gd name="connsiteX8-1629" fmla="*/ 0 w 3203570"/>
              <a:gd name="connsiteY8-1630" fmla="*/ 3236864 h 3242474"/>
              <a:gd name="connsiteX9-1631" fmla="*/ 516103 w 3203570"/>
              <a:gd name="connsiteY9-1632" fmla="*/ 2249538 h 3242474"/>
              <a:gd name="connsiteX10-1633" fmla="*/ 1559529 w 3203570"/>
              <a:gd name="connsiteY10-1634" fmla="*/ 1991485 h 3242474"/>
              <a:gd name="connsiteX11-1635" fmla="*/ 1234160 w 3203570"/>
              <a:gd name="connsiteY11-1636" fmla="*/ 959279 h 3242474"/>
              <a:gd name="connsiteX12-1637" fmla="*/ 1049035 w 3203570"/>
              <a:gd name="connsiteY12-1638" fmla="*/ 16828 h 3242474"/>
              <a:gd name="connsiteX0-1639" fmla="*/ 1049035 w 3203570"/>
              <a:gd name="connsiteY0-1640" fmla="*/ 16828 h 3242474"/>
              <a:gd name="connsiteX1-1641" fmla="*/ 1447333 w 3203570"/>
              <a:gd name="connsiteY1-1642" fmla="*/ 0 h 3242474"/>
              <a:gd name="connsiteX2-1643" fmla="*/ 1666116 w 3203570"/>
              <a:gd name="connsiteY2-1644" fmla="*/ 734886 h 3242474"/>
              <a:gd name="connsiteX3-1645" fmla="*/ 2401001 w 3203570"/>
              <a:gd name="connsiteY3-1646" fmla="*/ 560982 h 3242474"/>
              <a:gd name="connsiteX4-1647" fmla="*/ 3203206 w 3203570"/>
              <a:gd name="connsiteY4-1648" fmla="*/ 1834409 h 3242474"/>
              <a:gd name="connsiteX5-1649" fmla="*/ 2300025 w 3203570"/>
              <a:gd name="connsiteY5-1650" fmla="*/ 3046130 h 3242474"/>
              <a:gd name="connsiteX6-1651" fmla="*/ 605860 w 3203570"/>
              <a:gd name="connsiteY6-1652" fmla="*/ 2664663 h 3242474"/>
              <a:gd name="connsiteX7-1653" fmla="*/ 381468 w 3203570"/>
              <a:gd name="connsiteY7-1654" fmla="*/ 3242474 h 3242474"/>
              <a:gd name="connsiteX8-1655" fmla="*/ 0 w 3203570"/>
              <a:gd name="connsiteY8-1656" fmla="*/ 3236864 h 3242474"/>
              <a:gd name="connsiteX9-1657" fmla="*/ 516103 w 3203570"/>
              <a:gd name="connsiteY9-1658" fmla="*/ 2249538 h 3242474"/>
              <a:gd name="connsiteX10-1659" fmla="*/ 1559529 w 3203570"/>
              <a:gd name="connsiteY10-1660" fmla="*/ 1991485 h 3242474"/>
              <a:gd name="connsiteX11-1661" fmla="*/ 1234160 w 3203570"/>
              <a:gd name="connsiteY11-1662" fmla="*/ 959279 h 3242474"/>
              <a:gd name="connsiteX12-1663" fmla="*/ 1049035 w 3203570"/>
              <a:gd name="connsiteY12-1664" fmla="*/ 16828 h 324247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Lst>
            <a:rect l="l" t="t" r="r" b="b"/>
            <a:pathLst>
              <a:path w="3203570" h="3242474">
                <a:moveTo>
                  <a:pt x="1049035" y="16828"/>
                </a:moveTo>
                <a:lnTo>
                  <a:pt x="1447333" y="0"/>
                </a:lnTo>
                <a:cubicBezTo>
                  <a:pt x="1441724" y="284231"/>
                  <a:pt x="1413674" y="613340"/>
                  <a:pt x="1666116" y="734886"/>
                </a:cubicBezTo>
                <a:cubicBezTo>
                  <a:pt x="1888639" y="783504"/>
                  <a:pt x="1937256" y="473095"/>
                  <a:pt x="2401001" y="560982"/>
                </a:cubicBezTo>
                <a:cubicBezTo>
                  <a:pt x="2875965" y="635779"/>
                  <a:pt x="3216295" y="1035945"/>
                  <a:pt x="3203206" y="1834409"/>
                </a:cubicBezTo>
                <a:cubicBezTo>
                  <a:pt x="3175156" y="2587994"/>
                  <a:pt x="2844177" y="2814257"/>
                  <a:pt x="2300025" y="3046130"/>
                </a:cubicBezTo>
                <a:cubicBezTo>
                  <a:pt x="1406194" y="3347190"/>
                  <a:pt x="820903" y="2705801"/>
                  <a:pt x="605860" y="2664663"/>
                </a:cubicBezTo>
                <a:cubicBezTo>
                  <a:pt x="379598" y="2621655"/>
                  <a:pt x="355288" y="2954503"/>
                  <a:pt x="381468" y="3242474"/>
                </a:cubicBezTo>
                <a:lnTo>
                  <a:pt x="0" y="3236864"/>
                </a:lnTo>
                <a:cubicBezTo>
                  <a:pt x="9350" y="2823607"/>
                  <a:pt x="-31788" y="2191567"/>
                  <a:pt x="516103" y="2249538"/>
                </a:cubicBezTo>
                <a:cubicBezTo>
                  <a:pt x="918138" y="2305637"/>
                  <a:pt x="1303347" y="2423441"/>
                  <a:pt x="1559529" y="1991485"/>
                </a:cubicBezTo>
                <a:cubicBezTo>
                  <a:pt x="1720344" y="1686686"/>
                  <a:pt x="1701645" y="1337006"/>
                  <a:pt x="1234160" y="959279"/>
                </a:cubicBezTo>
                <a:cubicBezTo>
                  <a:pt x="1155622" y="891961"/>
                  <a:pt x="981717" y="516102"/>
                  <a:pt x="1049035" y="1682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57" name="Freeform 50"/>
          <p:cNvSpPr>
            <a:spLocks noChangeAspect="1"/>
          </p:cNvSpPr>
          <p:nvPr/>
        </p:nvSpPr>
        <p:spPr>
          <a:xfrm>
            <a:off x="6115987" y="1451770"/>
            <a:ext cx="529812" cy="447396"/>
          </a:xfrm>
          <a:custGeom>
            <a:avLst/>
            <a:gdLst/>
            <a:ahLst/>
            <a:cxnLst/>
            <a:rect l="l" t="t" r="r" b="b"/>
            <a:pathLst>
              <a:path w="3213653" h="2719059">
                <a:moveTo>
                  <a:pt x="1378151" y="1333546"/>
                </a:moveTo>
                <a:cubicBezTo>
                  <a:pt x="1319627" y="1375402"/>
                  <a:pt x="1250513" y="1400241"/>
                  <a:pt x="1177640" y="1404742"/>
                </a:cubicBezTo>
                <a:cubicBezTo>
                  <a:pt x="1183273" y="1421668"/>
                  <a:pt x="1185388" y="1439329"/>
                  <a:pt x="1185029" y="1457608"/>
                </a:cubicBezTo>
                <a:lnTo>
                  <a:pt x="1182201" y="1517198"/>
                </a:lnTo>
                <a:cubicBezTo>
                  <a:pt x="1256472" y="1514781"/>
                  <a:pt x="1326341" y="1484168"/>
                  <a:pt x="1378151" y="1432005"/>
                </a:cubicBezTo>
                <a:close/>
                <a:moveTo>
                  <a:pt x="1765736" y="0"/>
                </a:moveTo>
                <a:cubicBezTo>
                  <a:pt x="1820598" y="0"/>
                  <a:pt x="1865072" y="44474"/>
                  <a:pt x="1865072" y="99336"/>
                </a:cubicBezTo>
                <a:lnTo>
                  <a:pt x="1865072" y="1145199"/>
                </a:lnTo>
                <a:cubicBezTo>
                  <a:pt x="1927584" y="1198906"/>
                  <a:pt x="2002197" y="1234373"/>
                  <a:pt x="2081262" y="1252128"/>
                </a:cubicBezTo>
                <a:cubicBezTo>
                  <a:pt x="2096727" y="1219747"/>
                  <a:pt x="2112543" y="1186289"/>
                  <a:pt x="2123992" y="1149920"/>
                </a:cubicBezTo>
                <a:cubicBezTo>
                  <a:pt x="1899600" y="1041464"/>
                  <a:pt x="1832282" y="585198"/>
                  <a:pt x="1933258" y="437473"/>
                </a:cubicBezTo>
                <a:cubicBezTo>
                  <a:pt x="2028156" y="327848"/>
                  <a:pt x="2131647" y="265468"/>
                  <a:pt x="2345195" y="261608"/>
                </a:cubicBezTo>
                <a:cubicBezTo>
                  <a:pt x="2375702" y="261056"/>
                  <a:pt x="2408455" y="261699"/>
                  <a:pt x="2443750" y="263569"/>
                </a:cubicBezTo>
                <a:cubicBezTo>
                  <a:pt x="2954244" y="291618"/>
                  <a:pt x="3189856" y="886259"/>
                  <a:pt x="3206686" y="1323824"/>
                </a:cubicBezTo>
                <a:cubicBezTo>
                  <a:pt x="3247823" y="2015701"/>
                  <a:pt x="3103839" y="2270013"/>
                  <a:pt x="2853267" y="2462617"/>
                </a:cubicBezTo>
                <a:cubicBezTo>
                  <a:pt x="2511068" y="2735627"/>
                  <a:pt x="2157650" y="2470097"/>
                  <a:pt x="2084722" y="2170906"/>
                </a:cubicBezTo>
                <a:cubicBezTo>
                  <a:pt x="2058544" y="2038140"/>
                  <a:pt x="2127730" y="1922204"/>
                  <a:pt x="2202528" y="1800658"/>
                </a:cubicBezTo>
                <a:lnTo>
                  <a:pt x="2143866" y="1730900"/>
                </a:lnTo>
                <a:cubicBezTo>
                  <a:pt x="2096151" y="1741682"/>
                  <a:pt x="2046910" y="1746675"/>
                  <a:pt x="1997032" y="1746402"/>
                </a:cubicBezTo>
                <a:lnTo>
                  <a:pt x="1887189" y="1736891"/>
                </a:lnTo>
                <a:lnTo>
                  <a:pt x="1887189" y="2619722"/>
                </a:lnTo>
                <a:cubicBezTo>
                  <a:pt x="1887189" y="2674584"/>
                  <a:pt x="1842715" y="2719058"/>
                  <a:pt x="1787853" y="2719058"/>
                </a:cubicBezTo>
                <a:cubicBezTo>
                  <a:pt x="1732991" y="2719058"/>
                  <a:pt x="1688517" y="2674584"/>
                  <a:pt x="1688517" y="2619722"/>
                </a:cubicBezTo>
                <a:lnTo>
                  <a:pt x="1688517" y="1730093"/>
                </a:lnTo>
                <a:cubicBezTo>
                  <a:pt x="1688517" y="1710960"/>
                  <a:pt x="1693926" y="1693091"/>
                  <a:pt x="1704798" y="1678857"/>
                </a:cubicBezTo>
                <a:cubicBezTo>
                  <a:pt x="1659024" y="1659660"/>
                  <a:pt x="1616387" y="1633873"/>
                  <a:pt x="1576823" y="1603655"/>
                </a:cubicBezTo>
                <a:lnTo>
                  <a:pt x="1576823" y="2619723"/>
                </a:lnTo>
                <a:cubicBezTo>
                  <a:pt x="1576823" y="2674585"/>
                  <a:pt x="1532349" y="2719059"/>
                  <a:pt x="1477487" y="2719059"/>
                </a:cubicBezTo>
                <a:cubicBezTo>
                  <a:pt x="1422625" y="2719059"/>
                  <a:pt x="1378151" y="2674585"/>
                  <a:pt x="1378151" y="2619723"/>
                </a:cubicBezTo>
                <a:lnTo>
                  <a:pt x="1378151" y="1615564"/>
                </a:lnTo>
                <a:cubicBezTo>
                  <a:pt x="1313743" y="1650180"/>
                  <a:pt x="1240907" y="1668612"/>
                  <a:pt x="1165758" y="1668570"/>
                </a:cubicBezTo>
                <a:lnTo>
                  <a:pt x="1143358" y="1665899"/>
                </a:lnTo>
                <a:cubicBezTo>
                  <a:pt x="1108602" y="1733381"/>
                  <a:pt x="1056017" y="1769960"/>
                  <a:pt x="1011125" y="1833465"/>
                </a:cubicBezTo>
                <a:cubicBezTo>
                  <a:pt x="1085923" y="1955011"/>
                  <a:pt x="1155109" y="2070947"/>
                  <a:pt x="1128931" y="2203713"/>
                </a:cubicBezTo>
                <a:cubicBezTo>
                  <a:pt x="1056003" y="2502904"/>
                  <a:pt x="702585" y="2768434"/>
                  <a:pt x="360386" y="2495424"/>
                </a:cubicBezTo>
                <a:cubicBezTo>
                  <a:pt x="109814" y="2302820"/>
                  <a:pt x="-34170" y="2048508"/>
                  <a:pt x="6967" y="1356631"/>
                </a:cubicBezTo>
                <a:cubicBezTo>
                  <a:pt x="23797" y="919066"/>
                  <a:pt x="259409" y="324425"/>
                  <a:pt x="769903" y="296376"/>
                </a:cubicBezTo>
                <a:cubicBezTo>
                  <a:pt x="805198" y="294506"/>
                  <a:pt x="837951" y="293863"/>
                  <a:pt x="868458" y="294415"/>
                </a:cubicBezTo>
                <a:cubicBezTo>
                  <a:pt x="1082006" y="298276"/>
                  <a:pt x="1185497" y="360655"/>
                  <a:pt x="1280395" y="470280"/>
                </a:cubicBezTo>
                <a:cubicBezTo>
                  <a:pt x="1381371" y="618005"/>
                  <a:pt x="1314053" y="1074271"/>
                  <a:pt x="1089661" y="1182727"/>
                </a:cubicBezTo>
                <a:cubicBezTo>
                  <a:pt x="1098183" y="1209798"/>
                  <a:pt x="1109125" y="1235256"/>
                  <a:pt x="1120578" y="1259840"/>
                </a:cubicBezTo>
                <a:cubicBezTo>
                  <a:pt x="1123656" y="1260899"/>
                  <a:pt x="1126770" y="1260948"/>
                  <a:pt x="1129891" y="1260950"/>
                </a:cubicBezTo>
                <a:cubicBezTo>
                  <a:pt x="1227949" y="1261006"/>
                  <a:pt x="1320161" y="1214330"/>
                  <a:pt x="1378151" y="1135267"/>
                </a:cubicBezTo>
                <a:lnTo>
                  <a:pt x="1378151" y="118395"/>
                </a:lnTo>
                <a:cubicBezTo>
                  <a:pt x="1378151" y="63533"/>
                  <a:pt x="1422625" y="19059"/>
                  <a:pt x="1477487" y="19059"/>
                </a:cubicBezTo>
                <a:cubicBezTo>
                  <a:pt x="1532349" y="19059"/>
                  <a:pt x="1576823" y="63533"/>
                  <a:pt x="1576823" y="118395"/>
                </a:cubicBezTo>
                <a:lnTo>
                  <a:pt x="1576823" y="1413063"/>
                </a:lnTo>
                <a:cubicBezTo>
                  <a:pt x="1680597" y="1536757"/>
                  <a:pt x="1834575" y="1607590"/>
                  <a:pt x="1997786" y="1608484"/>
                </a:cubicBezTo>
                <a:lnTo>
                  <a:pt x="2057480" y="1605248"/>
                </a:lnTo>
                <a:cubicBezTo>
                  <a:pt x="2038910" y="1561698"/>
                  <a:pt x="2027992" y="1505121"/>
                  <a:pt x="2028624" y="1424801"/>
                </a:cubicBezTo>
                <a:lnTo>
                  <a:pt x="2034537" y="1382501"/>
                </a:lnTo>
                <a:cubicBezTo>
                  <a:pt x="1972012" y="1367348"/>
                  <a:pt x="1912047" y="1342676"/>
                  <a:pt x="1856155" y="1310037"/>
                </a:cubicBezTo>
                <a:cubicBezTo>
                  <a:pt x="1840993" y="1344880"/>
                  <a:pt x="1806188" y="1369059"/>
                  <a:pt x="1765736" y="1369059"/>
                </a:cubicBezTo>
                <a:cubicBezTo>
                  <a:pt x="1710874" y="1369059"/>
                  <a:pt x="1666400" y="1324585"/>
                  <a:pt x="1666400" y="1269723"/>
                </a:cubicBezTo>
                <a:lnTo>
                  <a:pt x="1666400" y="99336"/>
                </a:lnTo>
                <a:cubicBezTo>
                  <a:pt x="1666400" y="44474"/>
                  <a:pt x="1710874" y="0"/>
                  <a:pt x="176573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58" name="Teardrop 9"/>
          <p:cNvSpPr>
            <a:spLocks noChangeAspect="1"/>
          </p:cNvSpPr>
          <p:nvPr/>
        </p:nvSpPr>
        <p:spPr>
          <a:xfrm rot="18900000">
            <a:off x="7840756" y="2475143"/>
            <a:ext cx="512877" cy="437727"/>
          </a:xfrm>
          <a:custGeom>
            <a:avLst/>
            <a:gdLst/>
            <a:ahLst/>
            <a:cxnLst/>
            <a:rect l="l" t="t" r="r" b="b"/>
            <a:pathLst>
              <a:path w="3552042" h="3031575">
                <a:moveTo>
                  <a:pt x="1499560" y="1284945"/>
                </a:moveTo>
                <a:lnTo>
                  <a:pt x="1272419" y="1057805"/>
                </a:lnTo>
                <a:lnTo>
                  <a:pt x="1054631" y="1275593"/>
                </a:lnTo>
                <a:lnTo>
                  <a:pt x="836843" y="1057805"/>
                </a:lnTo>
                <a:lnTo>
                  <a:pt x="609703" y="1284945"/>
                </a:lnTo>
                <a:lnTo>
                  <a:pt x="827491" y="1502733"/>
                </a:lnTo>
                <a:lnTo>
                  <a:pt x="609703" y="1720522"/>
                </a:lnTo>
                <a:lnTo>
                  <a:pt x="836843" y="1947662"/>
                </a:lnTo>
                <a:lnTo>
                  <a:pt x="1054631" y="1729874"/>
                </a:lnTo>
                <a:lnTo>
                  <a:pt x="1272419" y="1947662"/>
                </a:lnTo>
                <a:lnTo>
                  <a:pt x="1499560" y="1720522"/>
                </a:lnTo>
                <a:lnTo>
                  <a:pt x="1281771" y="1502733"/>
                </a:lnTo>
                <a:close/>
                <a:moveTo>
                  <a:pt x="3552042" y="1021270"/>
                </a:moveTo>
                <a:cubicBezTo>
                  <a:pt x="3346428" y="1488389"/>
                  <a:pt x="3240687" y="1885112"/>
                  <a:pt x="3146822" y="2229032"/>
                </a:cubicBezTo>
                <a:cubicBezTo>
                  <a:pt x="3047091" y="2666397"/>
                  <a:pt x="2787512" y="3031575"/>
                  <a:pt x="2344279" y="3031575"/>
                </a:cubicBezTo>
                <a:cubicBezTo>
                  <a:pt x="1991740" y="3031575"/>
                  <a:pt x="1692293" y="2804263"/>
                  <a:pt x="1587926" y="2487045"/>
                </a:cubicBezTo>
                <a:cubicBezTo>
                  <a:pt x="1859795" y="2308350"/>
                  <a:pt x="2033031" y="1980125"/>
                  <a:pt x="2117061" y="1611614"/>
                </a:cubicBezTo>
                <a:cubicBezTo>
                  <a:pt x="2127904" y="1571883"/>
                  <a:pt x="2138872" y="1531598"/>
                  <a:pt x="2150086" y="1490753"/>
                </a:cubicBezTo>
                <a:cubicBezTo>
                  <a:pt x="2212338" y="1465032"/>
                  <a:pt x="2277652" y="1444164"/>
                  <a:pt x="2344279" y="1426490"/>
                </a:cubicBezTo>
                <a:cubicBezTo>
                  <a:pt x="2764465" y="1315024"/>
                  <a:pt x="3073190" y="1226884"/>
                  <a:pt x="3552042" y="1021270"/>
                </a:cubicBezTo>
                <a:close/>
                <a:moveTo>
                  <a:pt x="2557365" y="0"/>
                </a:moveTo>
                <a:cubicBezTo>
                  <a:pt x="2295797" y="594236"/>
                  <a:pt x="2161281" y="1098917"/>
                  <a:pt x="2041873" y="1536428"/>
                </a:cubicBezTo>
                <a:cubicBezTo>
                  <a:pt x="1915003" y="2092812"/>
                  <a:pt x="1584785" y="2557364"/>
                  <a:pt x="1020937" y="2557364"/>
                </a:cubicBezTo>
                <a:cubicBezTo>
                  <a:pt x="457089" y="2557364"/>
                  <a:pt x="0" y="2100276"/>
                  <a:pt x="0" y="1536428"/>
                </a:cubicBezTo>
                <a:cubicBezTo>
                  <a:pt x="0" y="972580"/>
                  <a:pt x="475939" y="660066"/>
                  <a:pt x="1020937" y="515492"/>
                </a:cubicBezTo>
                <a:cubicBezTo>
                  <a:pt x="1555467" y="373694"/>
                  <a:pt x="1948204" y="261568"/>
                  <a:pt x="2557365"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9" name="Freeform 97"/>
          <p:cNvSpPr>
            <a:spLocks noChangeAspect="1"/>
          </p:cNvSpPr>
          <p:nvPr/>
        </p:nvSpPr>
        <p:spPr>
          <a:xfrm>
            <a:off x="8560808" y="1444151"/>
            <a:ext cx="619107" cy="462636"/>
          </a:xfrm>
          <a:custGeom>
            <a:avLst/>
            <a:gdLst/>
            <a:ahLst/>
            <a:cxnLst/>
            <a:rect l="l" t="t" r="r" b="b"/>
            <a:pathLst>
              <a:path w="3246245" h="2425805">
                <a:moveTo>
                  <a:pt x="2545666" y="706851"/>
                </a:moveTo>
                <a:cubicBezTo>
                  <a:pt x="2704742" y="706851"/>
                  <a:pt x="2833698" y="835807"/>
                  <a:pt x="2833698" y="994883"/>
                </a:cubicBezTo>
                <a:cubicBezTo>
                  <a:pt x="2833698" y="1153959"/>
                  <a:pt x="2704742" y="1282915"/>
                  <a:pt x="2545666" y="1282915"/>
                </a:cubicBezTo>
                <a:cubicBezTo>
                  <a:pt x="2386590" y="1282915"/>
                  <a:pt x="2257634" y="1153959"/>
                  <a:pt x="2257634" y="994883"/>
                </a:cubicBezTo>
                <a:cubicBezTo>
                  <a:pt x="2257634" y="835807"/>
                  <a:pt x="2386590" y="706851"/>
                  <a:pt x="2545666" y="706851"/>
                </a:cubicBezTo>
                <a:close/>
                <a:moveTo>
                  <a:pt x="700580" y="706851"/>
                </a:moveTo>
                <a:cubicBezTo>
                  <a:pt x="859656" y="706851"/>
                  <a:pt x="988612" y="835807"/>
                  <a:pt x="988612" y="994883"/>
                </a:cubicBezTo>
                <a:cubicBezTo>
                  <a:pt x="988612" y="1153959"/>
                  <a:pt x="859656" y="1282915"/>
                  <a:pt x="700580" y="1282915"/>
                </a:cubicBezTo>
                <a:cubicBezTo>
                  <a:pt x="541504" y="1282915"/>
                  <a:pt x="412548" y="1153959"/>
                  <a:pt x="412548" y="994883"/>
                </a:cubicBezTo>
                <a:cubicBezTo>
                  <a:pt x="412548" y="835807"/>
                  <a:pt x="541504" y="706851"/>
                  <a:pt x="700580" y="706851"/>
                </a:cubicBezTo>
                <a:close/>
                <a:moveTo>
                  <a:pt x="1619971" y="0"/>
                </a:moveTo>
                <a:cubicBezTo>
                  <a:pt x="1621025" y="5"/>
                  <a:pt x="1622076" y="12"/>
                  <a:pt x="1623123" y="141"/>
                </a:cubicBezTo>
                <a:cubicBezTo>
                  <a:pt x="1624170" y="12"/>
                  <a:pt x="1625221" y="5"/>
                  <a:pt x="1626275" y="0"/>
                </a:cubicBezTo>
                <a:lnTo>
                  <a:pt x="1626274" y="282"/>
                </a:lnTo>
                <a:cubicBezTo>
                  <a:pt x="1966825" y="4283"/>
                  <a:pt x="1974816" y="220494"/>
                  <a:pt x="2177568" y="171426"/>
                </a:cubicBezTo>
                <a:cubicBezTo>
                  <a:pt x="2600959" y="50212"/>
                  <a:pt x="2963165" y="85364"/>
                  <a:pt x="3172404" y="310875"/>
                </a:cubicBezTo>
                <a:cubicBezTo>
                  <a:pt x="3300075" y="473051"/>
                  <a:pt x="3301971" y="794993"/>
                  <a:pt x="2851767" y="1164523"/>
                </a:cubicBezTo>
                <a:cubicBezTo>
                  <a:pt x="2918303" y="1029844"/>
                  <a:pt x="2927052" y="857771"/>
                  <a:pt x="2799829" y="746887"/>
                </a:cubicBezTo>
                <a:cubicBezTo>
                  <a:pt x="3115459" y="786295"/>
                  <a:pt x="3165949" y="533368"/>
                  <a:pt x="3049873" y="419809"/>
                </a:cubicBezTo>
                <a:cubicBezTo>
                  <a:pt x="2811516" y="207658"/>
                  <a:pt x="2338612" y="298041"/>
                  <a:pt x="2253222" y="493802"/>
                </a:cubicBezTo>
                <a:cubicBezTo>
                  <a:pt x="2139861" y="783555"/>
                  <a:pt x="2165869" y="1185485"/>
                  <a:pt x="2076302" y="1369861"/>
                </a:cubicBezTo>
                <a:cubicBezTo>
                  <a:pt x="1906668" y="1634081"/>
                  <a:pt x="1716639" y="1881305"/>
                  <a:pt x="1713569" y="2080938"/>
                </a:cubicBezTo>
                <a:cubicBezTo>
                  <a:pt x="1706472" y="2158984"/>
                  <a:pt x="1709123" y="2405980"/>
                  <a:pt x="1625847" y="2423204"/>
                </a:cubicBezTo>
                <a:cubicBezTo>
                  <a:pt x="1625847" y="2424071"/>
                  <a:pt x="1625843" y="2424938"/>
                  <a:pt x="1625839" y="2425805"/>
                </a:cubicBezTo>
                <a:lnTo>
                  <a:pt x="1623123" y="2424507"/>
                </a:lnTo>
                <a:lnTo>
                  <a:pt x="1620407" y="2425805"/>
                </a:lnTo>
                <a:cubicBezTo>
                  <a:pt x="1620403" y="2424938"/>
                  <a:pt x="1620399" y="2424071"/>
                  <a:pt x="1620399" y="2423204"/>
                </a:cubicBezTo>
                <a:cubicBezTo>
                  <a:pt x="1537123" y="2405980"/>
                  <a:pt x="1539774" y="2158984"/>
                  <a:pt x="1532677" y="2080938"/>
                </a:cubicBezTo>
                <a:cubicBezTo>
                  <a:pt x="1529607" y="1881305"/>
                  <a:pt x="1339578" y="1634081"/>
                  <a:pt x="1169944" y="1369861"/>
                </a:cubicBezTo>
                <a:cubicBezTo>
                  <a:pt x="1080377" y="1185485"/>
                  <a:pt x="1106385" y="783555"/>
                  <a:pt x="993024" y="493802"/>
                </a:cubicBezTo>
                <a:cubicBezTo>
                  <a:pt x="907634" y="298041"/>
                  <a:pt x="434730" y="207658"/>
                  <a:pt x="196373" y="419809"/>
                </a:cubicBezTo>
                <a:cubicBezTo>
                  <a:pt x="80297" y="533368"/>
                  <a:pt x="130787" y="786295"/>
                  <a:pt x="446417" y="746887"/>
                </a:cubicBezTo>
                <a:cubicBezTo>
                  <a:pt x="319194" y="857771"/>
                  <a:pt x="327943" y="1029844"/>
                  <a:pt x="394479" y="1164523"/>
                </a:cubicBezTo>
                <a:cubicBezTo>
                  <a:pt x="-55725" y="794993"/>
                  <a:pt x="-53829" y="473051"/>
                  <a:pt x="73842" y="310875"/>
                </a:cubicBezTo>
                <a:cubicBezTo>
                  <a:pt x="283081" y="85364"/>
                  <a:pt x="645287" y="50212"/>
                  <a:pt x="1068678" y="171426"/>
                </a:cubicBezTo>
                <a:cubicBezTo>
                  <a:pt x="1271430" y="220494"/>
                  <a:pt x="1279421" y="4283"/>
                  <a:pt x="1619972" y="28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0" name="Donut 22"/>
          <p:cNvSpPr>
            <a:spLocks noChangeAspect="1"/>
          </p:cNvSpPr>
          <p:nvPr/>
        </p:nvSpPr>
        <p:spPr>
          <a:xfrm>
            <a:off x="10277429" y="1539784"/>
            <a:ext cx="529812" cy="271370"/>
          </a:xfrm>
          <a:custGeom>
            <a:avLst/>
            <a:gdLst/>
            <a:ahLst/>
            <a:cxnLst/>
            <a:rect l="l" t="t" r="r" b="b"/>
            <a:pathLst>
              <a:path w="3372524" h="1727404">
                <a:moveTo>
                  <a:pt x="1758003" y="666958"/>
                </a:moveTo>
                <a:cubicBezTo>
                  <a:pt x="1703684" y="666958"/>
                  <a:pt x="1659649" y="710993"/>
                  <a:pt x="1659649" y="765312"/>
                </a:cubicBezTo>
                <a:cubicBezTo>
                  <a:pt x="1659649" y="819631"/>
                  <a:pt x="1703684" y="863666"/>
                  <a:pt x="1758003" y="863666"/>
                </a:cubicBezTo>
                <a:cubicBezTo>
                  <a:pt x="1812322" y="863666"/>
                  <a:pt x="1856357" y="819631"/>
                  <a:pt x="1856357" y="765312"/>
                </a:cubicBezTo>
                <a:cubicBezTo>
                  <a:pt x="1856357" y="710993"/>
                  <a:pt x="1812322" y="666958"/>
                  <a:pt x="1758003" y="666958"/>
                </a:cubicBezTo>
                <a:close/>
                <a:moveTo>
                  <a:pt x="1686261" y="586208"/>
                </a:moveTo>
                <a:cubicBezTo>
                  <a:pt x="1849880" y="586208"/>
                  <a:pt x="1982519" y="718847"/>
                  <a:pt x="1982519" y="882466"/>
                </a:cubicBezTo>
                <a:cubicBezTo>
                  <a:pt x="1982519" y="1046085"/>
                  <a:pt x="1849880" y="1178724"/>
                  <a:pt x="1686261" y="1178724"/>
                </a:cubicBezTo>
                <a:cubicBezTo>
                  <a:pt x="1522642" y="1178724"/>
                  <a:pt x="1390003" y="1046085"/>
                  <a:pt x="1390003" y="882466"/>
                </a:cubicBezTo>
                <a:cubicBezTo>
                  <a:pt x="1390003" y="718847"/>
                  <a:pt x="1522642" y="586208"/>
                  <a:pt x="1686261" y="586208"/>
                </a:cubicBezTo>
                <a:close/>
                <a:moveTo>
                  <a:pt x="1686262" y="448985"/>
                </a:moveTo>
                <a:cubicBezTo>
                  <a:pt x="1446857" y="448985"/>
                  <a:pt x="1252780" y="643062"/>
                  <a:pt x="1252780" y="882467"/>
                </a:cubicBezTo>
                <a:cubicBezTo>
                  <a:pt x="1252780" y="1121872"/>
                  <a:pt x="1446857" y="1315949"/>
                  <a:pt x="1686262" y="1315949"/>
                </a:cubicBezTo>
                <a:cubicBezTo>
                  <a:pt x="1925667" y="1315949"/>
                  <a:pt x="2119744" y="1121872"/>
                  <a:pt x="2119744" y="882467"/>
                </a:cubicBezTo>
                <a:cubicBezTo>
                  <a:pt x="2119744" y="643062"/>
                  <a:pt x="1925667" y="448985"/>
                  <a:pt x="1686262" y="448985"/>
                </a:cubicBezTo>
                <a:close/>
                <a:moveTo>
                  <a:pt x="1893261" y="271274"/>
                </a:moveTo>
                <a:cubicBezTo>
                  <a:pt x="2150128" y="355123"/>
                  <a:pt x="2334334" y="597283"/>
                  <a:pt x="2334334" y="882467"/>
                </a:cubicBezTo>
                <a:cubicBezTo>
                  <a:pt x="2334334" y="1103921"/>
                  <a:pt x="2223259" y="1299432"/>
                  <a:pt x="2053457" y="1415856"/>
                </a:cubicBezTo>
                <a:cubicBezTo>
                  <a:pt x="2494577" y="1286853"/>
                  <a:pt x="2931337" y="1005905"/>
                  <a:pt x="2940842" y="882353"/>
                </a:cubicBezTo>
                <a:lnTo>
                  <a:pt x="2946401" y="882364"/>
                </a:lnTo>
                <a:lnTo>
                  <a:pt x="2943679" y="877137"/>
                </a:lnTo>
                <a:lnTo>
                  <a:pt x="2946401" y="872130"/>
                </a:lnTo>
                <a:lnTo>
                  <a:pt x="2941077" y="872141"/>
                </a:lnTo>
                <a:cubicBezTo>
                  <a:pt x="2875996" y="732702"/>
                  <a:pt x="2369865" y="377972"/>
                  <a:pt x="1893261" y="271274"/>
                </a:cubicBezTo>
                <a:close/>
                <a:moveTo>
                  <a:pt x="1525754" y="256843"/>
                </a:moveTo>
                <a:cubicBezTo>
                  <a:pt x="984953" y="339274"/>
                  <a:pt x="426123" y="752145"/>
                  <a:pt x="426123" y="877021"/>
                </a:cubicBezTo>
                <a:lnTo>
                  <a:pt x="426123" y="877247"/>
                </a:lnTo>
                <a:cubicBezTo>
                  <a:pt x="439083" y="984175"/>
                  <a:pt x="877625" y="1311577"/>
                  <a:pt x="1355183" y="1436828"/>
                </a:cubicBezTo>
                <a:cubicBezTo>
                  <a:pt x="1164798" y="1325758"/>
                  <a:pt x="1038190" y="1118898"/>
                  <a:pt x="1038190" y="882467"/>
                </a:cubicBezTo>
                <a:cubicBezTo>
                  <a:pt x="1038190" y="580157"/>
                  <a:pt x="1245184" y="326193"/>
                  <a:pt x="1525754" y="256843"/>
                </a:cubicBezTo>
                <a:close/>
                <a:moveTo>
                  <a:pt x="1682713" y="0"/>
                </a:moveTo>
                <a:cubicBezTo>
                  <a:pt x="2385858" y="36225"/>
                  <a:pt x="3265322" y="653066"/>
                  <a:pt x="3365400" y="875412"/>
                </a:cubicBezTo>
                <a:lnTo>
                  <a:pt x="3372524" y="875397"/>
                </a:lnTo>
                <a:lnTo>
                  <a:pt x="3368881" y="882344"/>
                </a:lnTo>
                <a:lnTo>
                  <a:pt x="3372524" y="889597"/>
                </a:lnTo>
                <a:lnTo>
                  <a:pt x="3365086" y="889581"/>
                </a:lnTo>
                <a:cubicBezTo>
                  <a:pt x="3348713" y="1110249"/>
                  <a:pt x="2385134" y="1692746"/>
                  <a:pt x="1682713" y="1727404"/>
                </a:cubicBezTo>
                <a:cubicBezTo>
                  <a:pt x="901706" y="1708470"/>
                  <a:pt x="21301" y="1064732"/>
                  <a:pt x="0" y="882497"/>
                </a:cubicBezTo>
                <a:lnTo>
                  <a:pt x="0" y="882184"/>
                </a:lnTo>
                <a:cubicBezTo>
                  <a:pt x="0" y="691908"/>
                  <a:pt x="901706" y="19770"/>
                  <a:pt x="168271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61" name="Freeform 99"/>
          <p:cNvSpPr>
            <a:spLocks noChangeAspect="1"/>
          </p:cNvSpPr>
          <p:nvPr/>
        </p:nvSpPr>
        <p:spPr>
          <a:xfrm>
            <a:off x="7902810" y="1432248"/>
            <a:ext cx="388767" cy="486441"/>
          </a:xfrm>
          <a:custGeom>
            <a:avLst/>
            <a:gdLst/>
            <a:ahLst/>
            <a:cxnLst/>
            <a:rect l="l" t="t" r="r" b="b"/>
            <a:pathLst>
              <a:path w="2427821" h="3249943">
                <a:moveTo>
                  <a:pt x="1783445" y="477276"/>
                </a:moveTo>
                <a:cubicBezTo>
                  <a:pt x="1867295" y="479049"/>
                  <a:pt x="1940306" y="495815"/>
                  <a:pt x="1995323" y="528655"/>
                </a:cubicBezTo>
                <a:cubicBezTo>
                  <a:pt x="2375187" y="892595"/>
                  <a:pt x="1478983" y="963108"/>
                  <a:pt x="1620010" y="1047270"/>
                </a:cubicBezTo>
                <a:cubicBezTo>
                  <a:pt x="1920260" y="1267909"/>
                  <a:pt x="2179568" y="1563610"/>
                  <a:pt x="2275102" y="1879783"/>
                </a:cubicBezTo>
                <a:cubicBezTo>
                  <a:pt x="2386559" y="2264195"/>
                  <a:pt x="2620845" y="2969329"/>
                  <a:pt x="2118153" y="3196792"/>
                </a:cubicBezTo>
                <a:cubicBezTo>
                  <a:pt x="862559" y="3474297"/>
                  <a:pt x="146052" y="2612212"/>
                  <a:pt x="9574" y="1838839"/>
                </a:cubicBezTo>
                <a:cubicBezTo>
                  <a:pt x="-38192" y="1613652"/>
                  <a:pt x="98284" y="1313401"/>
                  <a:pt x="296177" y="1170100"/>
                </a:cubicBezTo>
                <a:cubicBezTo>
                  <a:pt x="391711" y="1081390"/>
                  <a:pt x="330296" y="876673"/>
                  <a:pt x="323472" y="671956"/>
                </a:cubicBezTo>
                <a:cubicBezTo>
                  <a:pt x="296177" y="474063"/>
                  <a:pt x="760199" y="351234"/>
                  <a:pt x="664666" y="1211043"/>
                </a:cubicBezTo>
                <a:cubicBezTo>
                  <a:pt x="853176" y="743465"/>
                  <a:pt x="1420091" y="469595"/>
                  <a:pt x="1783445" y="477276"/>
                </a:cubicBezTo>
                <a:close/>
                <a:moveTo>
                  <a:pt x="1024970" y="33"/>
                </a:moveTo>
                <a:cubicBezTo>
                  <a:pt x="1115949" y="3590"/>
                  <a:pt x="1140206" y="286408"/>
                  <a:pt x="1176458" y="269348"/>
                </a:cubicBezTo>
                <a:cubicBezTo>
                  <a:pt x="1251521" y="278446"/>
                  <a:pt x="1265168" y="21414"/>
                  <a:pt x="1401646" y="44160"/>
                </a:cubicBezTo>
                <a:cubicBezTo>
                  <a:pt x="1469884" y="71456"/>
                  <a:pt x="1374351" y="221581"/>
                  <a:pt x="1360703" y="310292"/>
                </a:cubicBezTo>
                <a:lnTo>
                  <a:pt x="1517652" y="453593"/>
                </a:lnTo>
                <a:cubicBezTo>
                  <a:pt x="974016" y="540030"/>
                  <a:pt x="901229" y="790238"/>
                  <a:pt x="753379" y="951737"/>
                </a:cubicBezTo>
                <a:lnTo>
                  <a:pt x="705610" y="644662"/>
                </a:lnTo>
                <a:lnTo>
                  <a:pt x="787497" y="521832"/>
                </a:lnTo>
                <a:cubicBezTo>
                  <a:pt x="712435" y="433122"/>
                  <a:pt x="446303" y="364883"/>
                  <a:pt x="562310" y="255701"/>
                </a:cubicBezTo>
                <a:cubicBezTo>
                  <a:pt x="739730" y="98751"/>
                  <a:pt x="862560" y="337587"/>
                  <a:pt x="1012685" y="378530"/>
                </a:cubicBezTo>
                <a:cubicBezTo>
                  <a:pt x="1010410" y="253426"/>
                  <a:pt x="796596" y="101025"/>
                  <a:pt x="1005861" y="3217"/>
                </a:cubicBezTo>
                <a:cubicBezTo>
                  <a:pt x="1012543" y="800"/>
                  <a:pt x="1018905" y="-204"/>
                  <a:pt x="1024970" y="3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2" name="Oval 10"/>
          <p:cNvSpPr/>
          <p:nvPr/>
        </p:nvSpPr>
        <p:spPr>
          <a:xfrm>
            <a:off x="9460302" y="1433265"/>
            <a:ext cx="486653" cy="484407"/>
          </a:xfrm>
          <a:custGeom>
            <a:avLst/>
            <a:gdLst/>
            <a:ahLst/>
            <a:cxnLst/>
            <a:rect l="l" t="t" r="r" b="b"/>
            <a:pathLst>
              <a:path w="3229769" h="3214867">
                <a:moveTo>
                  <a:pt x="388922" y="0"/>
                </a:moveTo>
                <a:cubicBezTo>
                  <a:pt x="481031" y="0"/>
                  <a:pt x="564991" y="34887"/>
                  <a:pt x="627459" y="93109"/>
                </a:cubicBezTo>
                <a:cubicBezTo>
                  <a:pt x="689927" y="34887"/>
                  <a:pt x="773888" y="0"/>
                  <a:pt x="865996" y="0"/>
                </a:cubicBezTo>
                <a:cubicBezTo>
                  <a:pt x="958105" y="0"/>
                  <a:pt x="1042065" y="34887"/>
                  <a:pt x="1104533" y="93109"/>
                </a:cubicBezTo>
                <a:cubicBezTo>
                  <a:pt x="1167001" y="34887"/>
                  <a:pt x="1250962" y="0"/>
                  <a:pt x="1343070" y="0"/>
                </a:cubicBezTo>
                <a:cubicBezTo>
                  <a:pt x="1435179" y="0"/>
                  <a:pt x="1519139" y="34887"/>
                  <a:pt x="1581607" y="93109"/>
                </a:cubicBezTo>
                <a:cubicBezTo>
                  <a:pt x="1644075" y="34887"/>
                  <a:pt x="1728036" y="0"/>
                  <a:pt x="1820144" y="0"/>
                </a:cubicBezTo>
                <a:cubicBezTo>
                  <a:pt x="1912253" y="0"/>
                  <a:pt x="1996213" y="34887"/>
                  <a:pt x="2058681" y="93109"/>
                </a:cubicBezTo>
                <a:cubicBezTo>
                  <a:pt x="2121149" y="34887"/>
                  <a:pt x="2205110" y="0"/>
                  <a:pt x="2297218" y="0"/>
                </a:cubicBezTo>
                <a:cubicBezTo>
                  <a:pt x="2389326" y="0"/>
                  <a:pt x="2473286" y="34887"/>
                  <a:pt x="2535755" y="93108"/>
                </a:cubicBezTo>
                <a:cubicBezTo>
                  <a:pt x="2598223" y="34887"/>
                  <a:pt x="2682183" y="0"/>
                  <a:pt x="2774291" y="0"/>
                </a:cubicBezTo>
                <a:cubicBezTo>
                  <a:pt x="2971429" y="0"/>
                  <a:pt x="3131241" y="159812"/>
                  <a:pt x="3131241" y="356950"/>
                </a:cubicBezTo>
                <a:cubicBezTo>
                  <a:pt x="3131241" y="414550"/>
                  <a:pt x="3117598" y="468963"/>
                  <a:pt x="3092026" y="516460"/>
                </a:cubicBezTo>
                <a:cubicBezTo>
                  <a:pt x="3176259" y="580602"/>
                  <a:pt x="3229769" y="682177"/>
                  <a:pt x="3229769" y="796250"/>
                </a:cubicBezTo>
                <a:cubicBezTo>
                  <a:pt x="3229769" y="902465"/>
                  <a:pt x="3183377" y="997845"/>
                  <a:pt x="3108820" y="1062184"/>
                </a:cubicBezTo>
                <a:cubicBezTo>
                  <a:pt x="3183377" y="1126523"/>
                  <a:pt x="3229769" y="1221903"/>
                  <a:pt x="3229769" y="1328118"/>
                </a:cubicBezTo>
                <a:cubicBezTo>
                  <a:pt x="3229769" y="1434333"/>
                  <a:pt x="3183377" y="1529713"/>
                  <a:pt x="3108820" y="1594052"/>
                </a:cubicBezTo>
                <a:cubicBezTo>
                  <a:pt x="3183377" y="1658391"/>
                  <a:pt x="3229769" y="1753771"/>
                  <a:pt x="3229769" y="1859986"/>
                </a:cubicBezTo>
                <a:cubicBezTo>
                  <a:pt x="3229769" y="2057124"/>
                  <a:pt x="3069957" y="2216936"/>
                  <a:pt x="2872819" y="2216936"/>
                </a:cubicBezTo>
                <a:lnTo>
                  <a:pt x="2849067" y="2214542"/>
                </a:lnTo>
                <a:cubicBezTo>
                  <a:pt x="2790894" y="2329236"/>
                  <a:pt x="2671548" y="2406987"/>
                  <a:pt x="2534043" y="2406987"/>
                </a:cubicBezTo>
                <a:cubicBezTo>
                  <a:pt x="2483158" y="2406987"/>
                  <a:pt x="2434760" y="2396340"/>
                  <a:pt x="2391120" y="2376775"/>
                </a:cubicBezTo>
                <a:cubicBezTo>
                  <a:pt x="2326908" y="2456876"/>
                  <a:pt x="2228003" y="2507238"/>
                  <a:pt x="2117336" y="2507238"/>
                </a:cubicBezTo>
                <a:lnTo>
                  <a:pt x="2081608" y="2503636"/>
                </a:lnTo>
                <a:cubicBezTo>
                  <a:pt x="2058765" y="2546355"/>
                  <a:pt x="2027330" y="2583686"/>
                  <a:pt x="1987704" y="2611019"/>
                </a:cubicBezTo>
                <a:cubicBezTo>
                  <a:pt x="2049806" y="2674751"/>
                  <a:pt x="2087711" y="2761907"/>
                  <a:pt x="2087711" y="2857917"/>
                </a:cubicBezTo>
                <a:cubicBezTo>
                  <a:pt x="2087711" y="3055055"/>
                  <a:pt x="1927899" y="3214867"/>
                  <a:pt x="1730761" y="3214867"/>
                </a:cubicBezTo>
                <a:cubicBezTo>
                  <a:pt x="1533623" y="3214867"/>
                  <a:pt x="1373811" y="3055055"/>
                  <a:pt x="1373811" y="2857917"/>
                </a:cubicBezTo>
                <a:cubicBezTo>
                  <a:pt x="1373811" y="2743560"/>
                  <a:pt x="1427588" y="2641764"/>
                  <a:pt x="1512161" y="2577627"/>
                </a:cubicBezTo>
                <a:cubicBezTo>
                  <a:pt x="1450743" y="2514125"/>
                  <a:pt x="1413385" y="2427536"/>
                  <a:pt x="1413385" y="2332221"/>
                </a:cubicBezTo>
                <a:cubicBezTo>
                  <a:pt x="1413385" y="2135083"/>
                  <a:pt x="1573197" y="1975271"/>
                  <a:pt x="1770335" y="1975271"/>
                </a:cubicBezTo>
                <a:lnTo>
                  <a:pt x="1806063" y="1978873"/>
                </a:lnTo>
                <a:cubicBezTo>
                  <a:pt x="1865384" y="1867935"/>
                  <a:pt x="1982649" y="1793338"/>
                  <a:pt x="2117336" y="1793338"/>
                </a:cubicBezTo>
                <a:cubicBezTo>
                  <a:pt x="2168221" y="1793338"/>
                  <a:pt x="2216619" y="1803986"/>
                  <a:pt x="2260259" y="1823550"/>
                </a:cubicBezTo>
                <a:cubicBezTo>
                  <a:pt x="2324471" y="1743450"/>
                  <a:pt x="2423376" y="1693087"/>
                  <a:pt x="2534043" y="1693087"/>
                </a:cubicBezTo>
                <a:lnTo>
                  <a:pt x="2557875" y="1695490"/>
                </a:lnTo>
                <a:cubicBezTo>
                  <a:pt x="2576891" y="1656391"/>
                  <a:pt x="2604151" y="1622242"/>
                  <a:pt x="2636819" y="1594052"/>
                </a:cubicBezTo>
                <a:cubicBezTo>
                  <a:pt x="2562261" y="1529713"/>
                  <a:pt x="2515869" y="1434333"/>
                  <a:pt x="2515869" y="1328118"/>
                </a:cubicBezTo>
                <a:cubicBezTo>
                  <a:pt x="2515869" y="1221903"/>
                  <a:pt x="2562261" y="1126523"/>
                  <a:pt x="2636819" y="1062184"/>
                </a:cubicBezTo>
                <a:cubicBezTo>
                  <a:pt x="2562261" y="997845"/>
                  <a:pt x="2515869" y="902465"/>
                  <a:pt x="2515869" y="796250"/>
                </a:cubicBezTo>
                <a:cubicBezTo>
                  <a:pt x="2515869" y="738650"/>
                  <a:pt x="2529512" y="684237"/>
                  <a:pt x="2555084" y="636740"/>
                </a:cubicBezTo>
                <a:lnTo>
                  <a:pt x="2537209" y="619592"/>
                </a:lnTo>
                <a:cubicBezTo>
                  <a:pt x="2474524" y="678496"/>
                  <a:pt x="2390006" y="713900"/>
                  <a:pt x="2297218" y="713900"/>
                </a:cubicBezTo>
                <a:cubicBezTo>
                  <a:pt x="2205110" y="713900"/>
                  <a:pt x="2121149" y="679013"/>
                  <a:pt x="2058681" y="620791"/>
                </a:cubicBezTo>
                <a:cubicBezTo>
                  <a:pt x="1996213" y="679013"/>
                  <a:pt x="1912253" y="713900"/>
                  <a:pt x="1820144" y="713900"/>
                </a:cubicBezTo>
                <a:cubicBezTo>
                  <a:pt x="1728036" y="713900"/>
                  <a:pt x="1644075" y="679013"/>
                  <a:pt x="1581607" y="620791"/>
                </a:cubicBezTo>
                <a:cubicBezTo>
                  <a:pt x="1519139" y="679013"/>
                  <a:pt x="1435179" y="713900"/>
                  <a:pt x="1343070" y="713900"/>
                </a:cubicBezTo>
                <a:cubicBezTo>
                  <a:pt x="1250962" y="713900"/>
                  <a:pt x="1167001" y="679013"/>
                  <a:pt x="1104533" y="620791"/>
                </a:cubicBezTo>
                <a:cubicBezTo>
                  <a:pt x="1042065" y="679013"/>
                  <a:pt x="958105" y="713900"/>
                  <a:pt x="865996" y="713900"/>
                </a:cubicBezTo>
                <a:cubicBezTo>
                  <a:pt x="773370" y="713900"/>
                  <a:pt x="688985" y="678620"/>
                  <a:pt x="626352" y="619878"/>
                </a:cubicBezTo>
                <a:cubicBezTo>
                  <a:pt x="623659" y="623930"/>
                  <a:pt x="620064" y="626957"/>
                  <a:pt x="616405" y="629911"/>
                </a:cubicBezTo>
                <a:cubicBezTo>
                  <a:pt x="686492" y="694366"/>
                  <a:pt x="729886" y="786957"/>
                  <a:pt x="729886" y="889683"/>
                </a:cubicBezTo>
                <a:cubicBezTo>
                  <a:pt x="729886" y="993972"/>
                  <a:pt x="685162" y="1087815"/>
                  <a:pt x="613058" y="1152216"/>
                </a:cubicBezTo>
                <a:cubicBezTo>
                  <a:pt x="675622" y="1216104"/>
                  <a:pt x="713900" y="1303645"/>
                  <a:pt x="713900" y="1400126"/>
                </a:cubicBezTo>
                <a:cubicBezTo>
                  <a:pt x="713900" y="1487795"/>
                  <a:pt x="682295" y="1568081"/>
                  <a:pt x="628622" y="1629172"/>
                </a:cubicBezTo>
                <a:cubicBezTo>
                  <a:pt x="691419" y="1693140"/>
                  <a:pt x="729886" y="1780874"/>
                  <a:pt x="729886" y="1877593"/>
                </a:cubicBezTo>
                <a:cubicBezTo>
                  <a:pt x="729886" y="2034043"/>
                  <a:pt x="629234" y="2166985"/>
                  <a:pt x="488639" y="2213706"/>
                </a:cubicBezTo>
                <a:lnTo>
                  <a:pt x="488639" y="2375547"/>
                </a:lnTo>
                <a:cubicBezTo>
                  <a:pt x="488639" y="2448277"/>
                  <a:pt x="429679" y="2507237"/>
                  <a:pt x="356949" y="2507237"/>
                </a:cubicBezTo>
                <a:cubicBezTo>
                  <a:pt x="284219" y="2507237"/>
                  <a:pt x="225259" y="2448277"/>
                  <a:pt x="225259" y="2375547"/>
                </a:cubicBezTo>
                <a:lnTo>
                  <a:pt x="225259" y="2201750"/>
                </a:lnTo>
                <a:cubicBezTo>
                  <a:pt x="101654" y="2146256"/>
                  <a:pt x="15986" y="2021929"/>
                  <a:pt x="15986" y="1877593"/>
                </a:cubicBezTo>
                <a:cubicBezTo>
                  <a:pt x="15986" y="1789924"/>
                  <a:pt x="47591" y="1709638"/>
                  <a:pt x="101264" y="1648547"/>
                </a:cubicBezTo>
                <a:cubicBezTo>
                  <a:pt x="38467" y="1584579"/>
                  <a:pt x="0" y="1496845"/>
                  <a:pt x="0" y="1400126"/>
                </a:cubicBezTo>
                <a:cubicBezTo>
                  <a:pt x="0" y="1295837"/>
                  <a:pt x="44724" y="1201994"/>
                  <a:pt x="116828" y="1137593"/>
                </a:cubicBezTo>
                <a:cubicBezTo>
                  <a:pt x="54264" y="1073704"/>
                  <a:pt x="15986" y="986164"/>
                  <a:pt x="15986" y="889683"/>
                </a:cubicBezTo>
                <a:cubicBezTo>
                  <a:pt x="15986" y="779482"/>
                  <a:pt x="65925" y="680945"/>
                  <a:pt x="145453" y="616722"/>
                </a:cubicBezTo>
                <a:cubicBezTo>
                  <a:pt x="75366" y="552267"/>
                  <a:pt x="31972" y="459676"/>
                  <a:pt x="31972" y="356950"/>
                </a:cubicBezTo>
                <a:cubicBezTo>
                  <a:pt x="31972" y="159812"/>
                  <a:pt x="191784" y="0"/>
                  <a:pt x="38892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3" name="Freeform 101"/>
          <p:cNvSpPr/>
          <p:nvPr/>
        </p:nvSpPr>
        <p:spPr>
          <a:xfrm>
            <a:off x="11180535" y="1485955"/>
            <a:ext cx="284691" cy="379029"/>
          </a:xfrm>
          <a:custGeom>
            <a:avLst/>
            <a:gdLst>
              <a:gd name="connsiteX0" fmla="*/ 143301 w 1910686"/>
              <a:gd name="connsiteY0" fmla="*/ 0 h 3268639"/>
              <a:gd name="connsiteX1" fmla="*/ 0 w 1910686"/>
              <a:gd name="connsiteY1" fmla="*/ 1705970 h 3268639"/>
              <a:gd name="connsiteX2" fmla="*/ 436728 w 1910686"/>
              <a:gd name="connsiteY2" fmla="*/ 3268639 h 3268639"/>
              <a:gd name="connsiteX3" fmla="*/ 928047 w 1910686"/>
              <a:gd name="connsiteY3" fmla="*/ 1944806 h 3268639"/>
              <a:gd name="connsiteX4" fmla="*/ 1364776 w 1910686"/>
              <a:gd name="connsiteY4" fmla="*/ 3268639 h 3268639"/>
              <a:gd name="connsiteX5" fmla="*/ 1910686 w 1910686"/>
              <a:gd name="connsiteY5" fmla="*/ 1726442 h 3268639"/>
              <a:gd name="connsiteX6" fmla="*/ 1603612 w 1910686"/>
              <a:gd name="connsiteY6" fmla="*/ 6824 h 3268639"/>
              <a:gd name="connsiteX7" fmla="*/ 1521725 w 1910686"/>
              <a:gd name="connsiteY7" fmla="*/ 20472 h 3268639"/>
              <a:gd name="connsiteX8" fmla="*/ 907576 w 1910686"/>
              <a:gd name="connsiteY8" fmla="*/ 163773 h 3268639"/>
              <a:gd name="connsiteX9" fmla="*/ 143301 w 1910686"/>
              <a:gd name="connsiteY9" fmla="*/ 0 h 3268639"/>
              <a:gd name="connsiteX0-1" fmla="*/ 143301 w 1910686"/>
              <a:gd name="connsiteY0-2" fmla="*/ 27296 h 3261815"/>
              <a:gd name="connsiteX1-3" fmla="*/ 0 w 1910686"/>
              <a:gd name="connsiteY1-4" fmla="*/ 1699146 h 3261815"/>
              <a:gd name="connsiteX2-5" fmla="*/ 436728 w 1910686"/>
              <a:gd name="connsiteY2-6" fmla="*/ 3261815 h 3261815"/>
              <a:gd name="connsiteX3-7" fmla="*/ 928047 w 1910686"/>
              <a:gd name="connsiteY3-8" fmla="*/ 1937982 h 3261815"/>
              <a:gd name="connsiteX4-9" fmla="*/ 1364776 w 1910686"/>
              <a:gd name="connsiteY4-10" fmla="*/ 3261815 h 3261815"/>
              <a:gd name="connsiteX5-11" fmla="*/ 1910686 w 1910686"/>
              <a:gd name="connsiteY5-12" fmla="*/ 1719618 h 3261815"/>
              <a:gd name="connsiteX6-13" fmla="*/ 1603612 w 1910686"/>
              <a:gd name="connsiteY6-14" fmla="*/ 0 h 3261815"/>
              <a:gd name="connsiteX7-15" fmla="*/ 1521725 w 1910686"/>
              <a:gd name="connsiteY7-16" fmla="*/ 13648 h 3261815"/>
              <a:gd name="connsiteX8-17" fmla="*/ 907576 w 1910686"/>
              <a:gd name="connsiteY8-18" fmla="*/ 156949 h 3261815"/>
              <a:gd name="connsiteX9-19" fmla="*/ 143301 w 1910686"/>
              <a:gd name="connsiteY9-20" fmla="*/ 27296 h 3261815"/>
              <a:gd name="connsiteX0-21" fmla="*/ 143301 w 1910686"/>
              <a:gd name="connsiteY0-22" fmla="*/ 27296 h 3261815"/>
              <a:gd name="connsiteX1-23" fmla="*/ 0 w 1910686"/>
              <a:gd name="connsiteY1-24" fmla="*/ 1699146 h 3261815"/>
              <a:gd name="connsiteX2-25" fmla="*/ 436728 w 1910686"/>
              <a:gd name="connsiteY2-26" fmla="*/ 3261815 h 3261815"/>
              <a:gd name="connsiteX3-27" fmla="*/ 928047 w 1910686"/>
              <a:gd name="connsiteY3-28" fmla="*/ 1937982 h 3261815"/>
              <a:gd name="connsiteX4-29" fmla="*/ 1364776 w 1910686"/>
              <a:gd name="connsiteY4-30" fmla="*/ 3261815 h 3261815"/>
              <a:gd name="connsiteX5-31" fmla="*/ 1910686 w 1910686"/>
              <a:gd name="connsiteY5-32" fmla="*/ 1719618 h 3261815"/>
              <a:gd name="connsiteX6-33" fmla="*/ 1603612 w 1910686"/>
              <a:gd name="connsiteY6-34" fmla="*/ 0 h 3261815"/>
              <a:gd name="connsiteX7-35" fmla="*/ 1521725 w 1910686"/>
              <a:gd name="connsiteY7-36" fmla="*/ 13648 h 3261815"/>
              <a:gd name="connsiteX8-37" fmla="*/ 907576 w 1910686"/>
              <a:gd name="connsiteY8-38" fmla="*/ 156949 h 3261815"/>
              <a:gd name="connsiteX9-39" fmla="*/ 143301 w 1910686"/>
              <a:gd name="connsiteY9-40" fmla="*/ 27296 h 3261815"/>
              <a:gd name="connsiteX0-41" fmla="*/ 326627 w 2094012"/>
              <a:gd name="connsiteY0-42" fmla="*/ 27296 h 3261815"/>
              <a:gd name="connsiteX1-43" fmla="*/ 183326 w 2094012"/>
              <a:gd name="connsiteY1-44" fmla="*/ 1699146 h 3261815"/>
              <a:gd name="connsiteX2-45" fmla="*/ 620054 w 2094012"/>
              <a:gd name="connsiteY2-46" fmla="*/ 3261815 h 3261815"/>
              <a:gd name="connsiteX3-47" fmla="*/ 1111373 w 2094012"/>
              <a:gd name="connsiteY3-48" fmla="*/ 1937982 h 3261815"/>
              <a:gd name="connsiteX4-49" fmla="*/ 1548102 w 2094012"/>
              <a:gd name="connsiteY4-50" fmla="*/ 3261815 h 3261815"/>
              <a:gd name="connsiteX5-51" fmla="*/ 2094012 w 2094012"/>
              <a:gd name="connsiteY5-52" fmla="*/ 1719618 h 3261815"/>
              <a:gd name="connsiteX6-53" fmla="*/ 1786938 w 2094012"/>
              <a:gd name="connsiteY6-54" fmla="*/ 0 h 3261815"/>
              <a:gd name="connsiteX7-55" fmla="*/ 1705051 w 2094012"/>
              <a:gd name="connsiteY7-56" fmla="*/ 13648 h 3261815"/>
              <a:gd name="connsiteX8-57" fmla="*/ 1090902 w 2094012"/>
              <a:gd name="connsiteY8-58" fmla="*/ 156949 h 3261815"/>
              <a:gd name="connsiteX9-59" fmla="*/ 326627 w 2094012"/>
              <a:gd name="connsiteY9-60" fmla="*/ 27296 h 3261815"/>
              <a:gd name="connsiteX0-61" fmla="*/ 402442 w 2169827"/>
              <a:gd name="connsiteY0-62" fmla="*/ 27296 h 3261815"/>
              <a:gd name="connsiteX1-63" fmla="*/ 259141 w 2169827"/>
              <a:gd name="connsiteY1-64" fmla="*/ 1699146 h 3261815"/>
              <a:gd name="connsiteX2-65" fmla="*/ 695869 w 2169827"/>
              <a:gd name="connsiteY2-66" fmla="*/ 3261815 h 3261815"/>
              <a:gd name="connsiteX3-67" fmla="*/ 1187188 w 2169827"/>
              <a:gd name="connsiteY3-68" fmla="*/ 1937982 h 3261815"/>
              <a:gd name="connsiteX4-69" fmla="*/ 1623917 w 2169827"/>
              <a:gd name="connsiteY4-70" fmla="*/ 3261815 h 3261815"/>
              <a:gd name="connsiteX5-71" fmla="*/ 2169827 w 2169827"/>
              <a:gd name="connsiteY5-72" fmla="*/ 1719618 h 3261815"/>
              <a:gd name="connsiteX6-73" fmla="*/ 1862753 w 2169827"/>
              <a:gd name="connsiteY6-74" fmla="*/ 0 h 3261815"/>
              <a:gd name="connsiteX7-75" fmla="*/ 1780866 w 2169827"/>
              <a:gd name="connsiteY7-76" fmla="*/ 13648 h 3261815"/>
              <a:gd name="connsiteX8-77" fmla="*/ 1166717 w 2169827"/>
              <a:gd name="connsiteY8-78" fmla="*/ 156949 h 3261815"/>
              <a:gd name="connsiteX9-79" fmla="*/ 402442 w 2169827"/>
              <a:gd name="connsiteY9-80" fmla="*/ 27296 h 3261815"/>
              <a:gd name="connsiteX0-81" fmla="*/ 402442 w 2169827"/>
              <a:gd name="connsiteY0-82" fmla="*/ 27296 h 3261815"/>
              <a:gd name="connsiteX1-83" fmla="*/ 259141 w 2169827"/>
              <a:gd name="connsiteY1-84" fmla="*/ 1699146 h 3261815"/>
              <a:gd name="connsiteX2-85" fmla="*/ 695869 w 2169827"/>
              <a:gd name="connsiteY2-86" fmla="*/ 3261815 h 3261815"/>
              <a:gd name="connsiteX3-87" fmla="*/ 1187188 w 2169827"/>
              <a:gd name="connsiteY3-88" fmla="*/ 1937982 h 3261815"/>
              <a:gd name="connsiteX4-89" fmla="*/ 1623917 w 2169827"/>
              <a:gd name="connsiteY4-90" fmla="*/ 3261815 h 3261815"/>
              <a:gd name="connsiteX5-91" fmla="*/ 2169827 w 2169827"/>
              <a:gd name="connsiteY5-92" fmla="*/ 1719618 h 3261815"/>
              <a:gd name="connsiteX6-93" fmla="*/ 1862753 w 2169827"/>
              <a:gd name="connsiteY6-94" fmla="*/ 0 h 3261815"/>
              <a:gd name="connsiteX7-95" fmla="*/ 1780866 w 2169827"/>
              <a:gd name="connsiteY7-96" fmla="*/ 13648 h 3261815"/>
              <a:gd name="connsiteX8-97" fmla="*/ 1166717 w 2169827"/>
              <a:gd name="connsiteY8-98" fmla="*/ 156949 h 3261815"/>
              <a:gd name="connsiteX9-99" fmla="*/ 402442 w 2169827"/>
              <a:gd name="connsiteY9-100" fmla="*/ 27296 h 3261815"/>
              <a:gd name="connsiteX0-101" fmla="*/ 377501 w 2144886"/>
              <a:gd name="connsiteY0-102" fmla="*/ 27296 h 3261815"/>
              <a:gd name="connsiteX1-103" fmla="*/ 295615 w 2144886"/>
              <a:gd name="connsiteY1-104" fmla="*/ 1774209 h 3261815"/>
              <a:gd name="connsiteX2-105" fmla="*/ 670928 w 2144886"/>
              <a:gd name="connsiteY2-106" fmla="*/ 3261815 h 3261815"/>
              <a:gd name="connsiteX3-107" fmla="*/ 1162247 w 2144886"/>
              <a:gd name="connsiteY3-108" fmla="*/ 1937982 h 3261815"/>
              <a:gd name="connsiteX4-109" fmla="*/ 1598976 w 2144886"/>
              <a:gd name="connsiteY4-110" fmla="*/ 3261815 h 3261815"/>
              <a:gd name="connsiteX5-111" fmla="*/ 2144886 w 2144886"/>
              <a:gd name="connsiteY5-112" fmla="*/ 1719618 h 3261815"/>
              <a:gd name="connsiteX6-113" fmla="*/ 1837812 w 2144886"/>
              <a:gd name="connsiteY6-114" fmla="*/ 0 h 3261815"/>
              <a:gd name="connsiteX7-115" fmla="*/ 1755925 w 2144886"/>
              <a:gd name="connsiteY7-116" fmla="*/ 13648 h 3261815"/>
              <a:gd name="connsiteX8-117" fmla="*/ 1141776 w 2144886"/>
              <a:gd name="connsiteY8-118" fmla="*/ 156949 h 3261815"/>
              <a:gd name="connsiteX9-119" fmla="*/ 377501 w 2144886"/>
              <a:gd name="connsiteY9-120" fmla="*/ 27296 h 3261815"/>
              <a:gd name="connsiteX0-121" fmla="*/ 408239 w 2175624"/>
              <a:gd name="connsiteY0-122" fmla="*/ 27296 h 3261815"/>
              <a:gd name="connsiteX1-123" fmla="*/ 326353 w 2175624"/>
              <a:gd name="connsiteY1-124" fmla="*/ 1774209 h 3261815"/>
              <a:gd name="connsiteX2-125" fmla="*/ 701666 w 2175624"/>
              <a:gd name="connsiteY2-126" fmla="*/ 3261815 h 3261815"/>
              <a:gd name="connsiteX3-127" fmla="*/ 1192985 w 2175624"/>
              <a:gd name="connsiteY3-128" fmla="*/ 1937982 h 3261815"/>
              <a:gd name="connsiteX4-129" fmla="*/ 1629714 w 2175624"/>
              <a:gd name="connsiteY4-130" fmla="*/ 3261815 h 3261815"/>
              <a:gd name="connsiteX5-131" fmla="*/ 2175624 w 2175624"/>
              <a:gd name="connsiteY5-132" fmla="*/ 1719618 h 3261815"/>
              <a:gd name="connsiteX6-133" fmla="*/ 1868550 w 2175624"/>
              <a:gd name="connsiteY6-134" fmla="*/ 0 h 3261815"/>
              <a:gd name="connsiteX7-135" fmla="*/ 1786663 w 2175624"/>
              <a:gd name="connsiteY7-136" fmla="*/ 13648 h 3261815"/>
              <a:gd name="connsiteX8-137" fmla="*/ 1172514 w 2175624"/>
              <a:gd name="connsiteY8-138" fmla="*/ 156949 h 3261815"/>
              <a:gd name="connsiteX9-139" fmla="*/ 408239 w 2175624"/>
              <a:gd name="connsiteY9-140" fmla="*/ 27296 h 3261815"/>
              <a:gd name="connsiteX0-141" fmla="*/ 408239 w 2175624"/>
              <a:gd name="connsiteY0-142" fmla="*/ 27296 h 3261815"/>
              <a:gd name="connsiteX1-143" fmla="*/ 326353 w 2175624"/>
              <a:gd name="connsiteY1-144" fmla="*/ 1774209 h 3261815"/>
              <a:gd name="connsiteX2-145" fmla="*/ 701666 w 2175624"/>
              <a:gd name="connsiteY2-146" fmla="*/ 3261815 h 3261815"/>
              <a:gd name="connsiteX3-147" fmla="*/ 1192985 w 2175624"/>
              <a:gd name="connsiteY3-148" fmla="*/ 1937982 h 3261815"/>
              <a:gd name="connsiteX4-149" fmla="*/ 1629714 w 2175624"/>
              <a:gd name="connsiteY4-150" fmla="*/ 3261815 h 3261815"/>
              <a:gd name="connsiteX5-151" fmla="*/ 2175624 w 2175624"/>
              <a:gd name="connsiteY5-152" fmla="*/ 1719618 h 3261815"/>
              <a:gd name="connsiteX6-153" fmla="*/ 1868550 w 2175624"/>
              <a:gd name="connsiteY6-154" fmla="*/ 0 h 3261815"/>
              <a:gd name="connsiteX7-155" fmla="*/ 1786663 w 2175624"/>
              <a:gd name="connsiteY7-156" fmla="*/ 13648 h 3261815"/>
              <a:gd name="connsiteX8-157" fmla="*/ 1172514 w 2175624"/>
              <a:gd name="connsiteY8-158" fmla="*/ 156949 h 3261815"/>
              <a:gd name="connsiteX9-159" fmla="*/ 408239 w 2175624"/>
              <a:gd name="connsiteY9-160" fmla="*/ 27296 h 3261815"/>
              <a:gd name="connsiteX0-161" fmla="*/ 408239 w 2175624"/>
              <a:gd name="connsiteY0-162" fmla="*/ 27296 h 3261815"/>
              <a:gd name="connsiteX1-163" fmla="*/ 326353 w 2175624"/>
              <a:gd name="connsiteY1-164" fmla="*/ 1774209 h 3261815"/>
              <a:gd name="connsiteX2-165" fmla="*/ 701666 w 2175624"/>
              <a:gd name="connsiteY2-166" fmla="*/ 3261815 h 3261815"/>
              <a:gd name="connsiteX3-167" fmla="*/ 1192985 w 2175624"/>
              <a:gd name="connsiteY3-168" fmla="*/ 1937982 h 3261815"/>
              <a:gd name="connsiteX4-169" fmla="*/ 1629714 w 2175624"/>
              <a:gd name="connsiteY4-170" fmla="*/ 3261815 h 3261815"/>
              <a:gd name="connsiteX5-171" fmla="*/ 2175624 w 2175624"/>
              <a:gd name="connsiteY5-172" fmla="*/ 1719618 h 3261815"/>
              <a:gd name="connsiteX6-173" fmla="*/ 1868550 w 2175624"/>
              <a:gd name="connsiteY6-174" fmla="*/ 0 h 3261815"/>
              <a:gd name="connsiteX7-175" fmla="*/ 1786663 w 2175624"/>
              <a:gd name="connsiteY7-176" fmla="*/ 13648 h 3261815"/>
              <a:gd name="connsiteX8-177" fmla="*/ 1172514 w 2175624"/>
              <a:gd name="connsiteY8-178" fmla="*/ 156949 h 3261815"/>
              <a:gd name="connsiteX9-179" fmla="*/ 408239 w 2175624"/>
              <a:gd name="connsiteY9-180" fmla="*/ 27296 h 3261815"/>
              <a:gd name="connsiteX0-181" fmla="*/ 408239 w 2175624"/>
              <a:gd name="connsiteY0-182" fmla="*/ 27296 h 3261815"/>
              <a:gd name="connsiteX1-183" fmla="*/ 326353 w 2175624"/>
              <a:gd name="connsiteY1-184" fmla="*/ 1774209 h 3261815"/>
              <a:gd name="connsiteX2-185" fmla="*/ 701666 w 2175624"/>
              <a:gd name="connsiteY2-186" fmla="*/ 3261815 h 3261815"/>
              <a:gd name="connsiteX3-187" fmla="*/ 1192985 w 2175624"/>
              <a:gd name="connsiteY3-188" fmla="*/ 1937982 h 3261815"/>
              <a:gd name="connsiteX4-189" fmla="*/ 1629714 w 2175624"/>
              <a:gd name="connsiteY4-190" fmla="*/ 3261815 h 3261815"/>
              <a:gd name="connsiteX5-191" fmla="*/ 2175624 w 2175624"/>
              <a:gd name="connsiteY5-192" fmla="*/ 1719618 h 3261815"/>
              <a:gd name="connsiteX6-193" fmla="*/ 1868550 w 2175624"/>
              <a:gd name="connsiteY6-194" fmla="*/ 0 h 3261815"/>
              <a:gd name="connsiteX7-195" fmla="*/ 1786663 w 2175624"/>
              <a:gd name="connsiteY7-196" fmla="*/ 13648 h 3261815"/>
              <a:gd name="connsiteX8-197" fmla="*/ 1172514 w 2175624"/>
              <a:gd name="connsiteY8-198" fmla="*/ 156949 h 3261815"/>
              <a:gd name="connsiteX9-199" fmla="*/ 408239 w 2175624"/>
              <a:gd name="connsiteY9-200" fmla="*/ 27296 h 3261815"/>
              <a:gd name="connsiteX0-201" fmla="*/ 411154 w 2178539"/>
              <a:gd name="connsiteY0-202" fmla="*/ 27296 h 3261815"/>
              <a:gd name="connsiteX1-203" fmla="*/ 322444 w 2178539"/>
              <a:gd name="connsiteY1-204" fmla="*/ 1801504 h 3261815"/>
              <a:gd name="connsiteX2-205" fmla="*/ 704581 w 2178539"/>
              <a:gd name="connsiteY2-206" fmla="*/ 3261815 h 3261815"/>
              <a:gd name="connsiteX3-207" fmla="*/ 1195900 w 2178539"/>
              <a:gd name="connsiteY3-208" fmla="*/ 1937982 h 3261815"/>
              <a:gd name="connsiteX4-209" fmla="*/ 1632629 w 2178539"/>
              <a:gd name="connsiteY4-210" fmla="*/ 3261815 h 3261815"/>
              <a:gd name="connsiteX5-211" fmla="*/ 2178539 w 2178539"/>
              <a:gd name="connsiteY5-212" fmla="*/ 1719618 h 3261815"/>
              <a:gd name="connsiteX6-213" fmla="*/ 1871465 w 2178539"/>
              <a:gd name="connsiteY6-214" fmla="*/ 0 h 3261815"/>
              <a:gd name="connsiteX7-215" fmla="*/ 1789578 w 2178539"/>
              <a:gd name="connsiteY7-216" fmla="*/ 13648 h 3261815"/>
              <a:gd name="connsiteX8-217" fmla="*/ 1175429 w 2178539"/>
              <a:gd name="connsiteY8-218" fmla="*/ 156949 h 3261815"/>
              <a:gd name="connsiteX9-219" fmla="*/ 411154 w 2178539"/>
              <a:gd name="connsiteY9-220" fmla="*/ 27296 h 3261815"/>
              <a:gd name="connsiteX0-221" fmla="*/ 411154 w 2178539"/>
              <a:gd name="connsiteY0-222" fmla="*/ 27296 h 3261815"/>
              <a:gd name="connsiteX1-223" fmla="*/ 322444 w 2178539"/>
              <a:gd name="connsiteY1-224" fmla="*/ 1801504 h 3261815"/>
              <a:gd name="connsiteX2-225" fmla="*/ 704581 w 2178539"/>
              <a:gd name="connsiteY2-226" fmla="*/ 3261815 h 3261815"/>
              <a:gd name="connsiteX3-227" fmla="*/ 1195900 w 2178539"/>
              <a:gd name="connsiteY3-228" fmla="*/ 1937982 h 3261815"/>
              <a:gd name="connsiteX4-229" fmla="*/ 1632629 w 2178539"/>
              <a:gd name="connsiteY4-230" fmla="*/ 3261815 h 3261815"/>
              <a:gd name="connsiteX5-231" fmla="*/ 2178539 w 2178539"/>
              <a:gd name="connsiteY5-232" fmla="*/ 1719618 h 3261815"/>
              <a:gd name="connsiteX6-233" fmla="*/ 1871465 w 2178539"/>
              <a:gd name="connsiteY6-234" fmla="*/ 0 h 3261815"/>
              <a:gd name="connsiteX7-235" fmla="*/ 1789578 w 2178539"/>
              <a:gd name="connsiteY7-236" fmla="*/ 13648 h 3261815"/>
              <a:gd name="connsiteX8-237" fmla="*/ 1175429 w 2178539"/>
              <a:gd name="connsiteY8-238" fmla="*/ 156949 h 3261815"/>
              <a:gd name="connsiteX9-239" fmla="*/ 411154 w 2178539"/>
              <a:gd name="connsiteY9-240" fmla="*/ 27296 h 3261815"/>
              <a:gd name="connsiteX0-241" fmla="*/ 411154 w 2178539"/>
              <a:gd name="connsiteY0-242" fmla="*/ 27296 h 3261815"/>
              <a:gd name="connsiteX1-243" fmla="*/ 322444 w 2178539"/>
              <a:gd name="connsiteY1-244" fmla="*/ 1801504 h 3261815"/>
              <a:gd name="connsiteX2-245" fmla="*/ 704581 w 2178539"/>
              <a:gd name="connsiteY2-246" fmla="*/ 3261815 h 3261815"/>
              <a:gd name="connsiteX3-247" fmla="*/ 1195900 w 2178539"/>
              <a:gd name="connsiteY3-248" fmla="*/ 1937982 h 3261815"/>
              <a:gd name="connsiteX4-249" fmla="*/ 1632629 w 2178539"/>
              <a:gd name="connsiteY4-250" fmla="*/ 3261815 h 3261815"/>
              <a:gd name="connsiteX5-251" fmla="*/ 2178539 w 2178539"/>
              <a:gd name="connsiteY5-252" fmla="*/ 1719618 h 3261815"/>
              <a:gd name="connsiteX6-253" fmla="*/ 1871465 w 2178539"/>
              <a:gd name="connsiteY6-254" fmla="*/ 0 h 3261815"/>
              <a:gd name="connsiteX7-255" fmla="*/ 1789578 w 2178539"/>
              <a:gd name="connsiteY7-256" fmla="*/ 13648 h 3261815"/>
              <a:gd name="connsiteX8-257" fmla="*/ 1175429 w 2178539"/>
              <a:gd name="connsiteY8-258" fmla="*/ 156949 h 3261815"/>
              <a:gd name="connsiteX9-259" fmla="*/ 411154 w 2178539"/>
              <a:gd name="connsiteY9-260" fmla="*/ 27296 h 3261815"/>
              <a:gd name="connsiteX0-261" fmla="*/ 411154 w 2178539"/>
              <a:gd name="connsiteY0-262" fmla="*/ 27296 h 3261815"/>
              <a:gd name="connsiteX1-263" fmla="*/ 322444 w 2178539"/>
              <a:gd name="connsiteY1-264" fmla="*/ 1801504 h 3261815"/>
              <a:gd name="connsiteX2-265" fmla="*/ 704581 w 2178539"/>
              <a:gd name="connsiteY2-266" fmla="*/ 3261815 h 3261815"/>
              <a:gd name="connsiteX3-267" fmla="*/ 1195900 w 2178539"/>
              <a:gd name="connsiteY3-268" fmla="*/ 1937982 h 3261815"/>
              <a:gd name="connsiteX4-269" fmla="*/ 1632629 w 2178539"/>
              <a:gd name="connsiteY4-270" fmla="*/ 3261815 h 3261815"/>
              <a:gd name="connsiteX5-271" fmla="*/ 2178539 w 2178539"/>
              <a:gd name="connsiteY5-272" fmla="*/ 1719618 h 3261815"/>
              <a:gd name="connsiteX6-273" fmla="*/ 1871465 w 2178539"/>
              <a:gd name="connsiteY6-274" fmla="*/ 0 h 3261815"/>
              <a:gd name="connsiteX7-275" fmla="*/ 1789578 w 2178539"/>
              <a:gd name="connsiteY7-276" fmla="*/ 13648 h 3261815"/>
              <a:gd name="connsiteX8-277" fmla="*/ 1175429 w 2178539"/>
              <a:gd name="connsiteY8-278" fmla="*/ 156949 h 3261815"/>
              <a:gd name="connsiteX9-279" fmla="*/ 411154 w 2178539"/>
              <a:gd name="connsiteY9-280" fmla="*/ 27296 h 3261815"/>
              <a:gd name="connsiteX0-281" fmla="*/ 411154 w 2178539"/>
              <a:gd name="connsiteY0-282" fmla="*/ 27296 h 3261815"/>
              <a:gd name="connsiteX1-283" fmla="*/ 322444 w 2178539"/>
              <a:gd name="connsiteY1-284" fmla="*/ 1801504 h 3261815"/>
              <a:gd name="connsiteX2-285" fmla="*/ 704581 w 2178539"/>
              <a:gd name="connsiteY2-286" fmla="*/ 3261815 h 3261815"/>
              <a:gd name="connsiteX3-287" fmla="*/ 1195900 w 2178539"/>
              <a:gd name="connsiteY3-288" fmla="*/ 1937982 h 3261815"/>
              <a:gd name="connsiteX4-289" fmla="*/ 1632629 w 2178539"/>
              <a:gd name="connsiteY4-290" fmla="*/ 3261815 h 3261815"/>
              <a:gd name="connsiteX5-291" fmla="*/ 2178539 w 2178539"/>
              <a:gd name="connsiteY5-292" fmla="*/ 1719618 h 3261815"/>
              <a:gd name="connsiteX6-293" fmla="*/ 1871465 w 2178539"/>
              <a:gd name="connsiteY6-294" fmla="*/ 0 h 3261815"/>
              <a:gd name="connsiteX7-295" fmla="*/ 1789578 w 2178539"/>
              <a:gd name="connsiteY7-296" fmla="*/ 13648 h 3261815"/>
              <a:gd name="connsiteX8-297" fmla="*/ 1175429 w 2178539"/>
              <a:gd name="connsiteY8-298" fmla="*/ 156949 h 3261815"/>
              <a:gd name="connsiteX9-299" fmla="*/ 411154 w 2178539"/>
              <a:gd name="connsiteY9-300" fmla="*/ 27296 h 3261815"/>
              <a:gd name="connsiteX0-301" fmla="*/ 411154 w 2178539"/>
              <a:gd name="connsiteY0-302" fmla="*/ 27296 h 3261815"/>
              <a:gd name="connsiteX1-303" fmla="*/ 322444 w 2178539"/>
              <a:gd name="connsiteY1-304" fmla="*/ 1801504 h 3261815"/>
              <a:gd name="connsiteX2-305" fmla="*/ 704581 w 2178539"/>
              <a:gd name="connsiteY2-306" fmla="*/ 3261815 h 3261815"/>
              <a:gd name="connsiteX3-307" fmla="*/ 1195900 w 2178539"/>
              <a:gd name="connsiteY3-308" fmla="*/ 1937982 h 3261815"/>
              <a:gd name="connsiteX4-309" fmla="*/ 1632629 w 2178539"/>
              <a:gd name="connsiteY4-310" fmla="*/ 3261815 h 3261815"/>
              <a:gd name="connsiteX5-311" fmla="*/ 2178539 w 2178539"/>
              <a:gd name="connsiteY5-312" fmla="*/ 1719618 h 3261815"/>
              <a:gd name="connsiteX6-313" fmla="*/ 1871465 w 2178539"/>
              <a:gd name="connsiteY6-314" fmla="*/ 0 h 3261815"/>
              <a:gd name="connsiteX7-315" fmla="*/ 1789578 w 2178539"/>
              <a:gd name="connsiteY7-316" fmla="*/ 13648 h 3261815"/>
              <a:gd name="connsiteX8-317" fmla="*/ 1175429 w 2178539"/>
              <a:gd name="connsiteY8-318" fmla="*/ 156949 h 3261815"/>
              <a:gd name="connsiteX9-319" fmla="*/ 411154 w 2178539"/>
              <a:gd name="connsiteY9-320" fmla="*/ 27296 h 3261815"/>
              <a:gd name="connsiteX0-321" fmla="*/ 411154 w 2178539"/>
              <a:gd name="connsiteY0-322" fmla="*/ 27296 h 3261815"/>
              <a:gd name="connsiteX1-323" fmla="*/ 322444 w 2178539"/>
              <a:gd name="connsiteY1-324" fmla="*/ 1801504 h 3261815"/>
              <a:gd name="connsiteX2-325" fmla="*/ 704581 w 2178539"/>
              <a:gd name="connsiteY2-326" fmla="*/ 3261815 h 3261815"/>
              <a:gd name="connsiteX3-327" fmla="*/ 1216372 w 2178539"/>
              <a:gd name="connsiteY3-328" fmla="*/ 1951629 h 3261815"/>
              <a:gd name="connsiteX4-329" fmla="*/ 1632629 w 2178539"/>
              <a:gd name="connsiteY4-330" fmla="*/ 3261815 h 3261815"/>
              <a:gd name="connsiteX5-331" fmla="*/ 2178539 w 2178539"/>
              <a:gd name="connsiteY5-332" fmla="*/ 1719618 h 3261815"/>
              <a:gd name="connsiteX6-333" fmla="*/ 1871465 w 2178539"/>
              <a:gd name="connsiteY6-334" fmla="*/ 0 h 3261815"/>
              <a:gd name="connsiteX7-335" fmla="*/ 1789578 w 2178539"/>
              <a:gd name="connsiteY7-336" fmla="*/ 13648 h 3261815"/>
              <a:gd name="connsiteX8-337" fmla="*/ 1175429 w 2178539"/>
              <a:gd name="connsiteY8-338" fmla="*/ 156949 h 3261815"/>
              <a:gd name="connsiteX9-339" fmla="*/ 411154 w 2178539"/>
              <a:gd name="connsiteY9-340" fmla="*/ 27296 h 3261815"/>
              <a:gd name="connsiteX0-341" fmla="*/ 411154 w 2178539"/>
              <a:gd name="connsiteY0-342" fmla="*/ 27296 h 3261815"/>
              <a:gd name="connsiteX1-343" fmla="*/ 322444 w 2178539"/>
              <a:gd name="connsiteY1-344" fmla="*/ 1801504 h 3261815"/>
              <a:gd name="connsiteX2-345" fmla="*/ 704581 w 2178539"/>
              <a:gd name="connsiteY2-346" fmla="*/ 3261815 h 3261815"/>
              <a:gd name="connsiteX3-347" fmla="*/ 1216372 w 2178539"/>
              <a:gd name="connsiteY3-348" fmla="*/ 1951629 h 3261815"/>
              <a:gd name="connsiteX4-349" fmla="*/ 1632629 w 2178539"/>
              <a:gd name="connsiteY4-350" fmla="*/ 3261815 h 3261815"/>
              <a:gd name="connsiteX5-351" fmla="*/ 2178539 w 2178539"/>
              <a:gd name="connsiteY5-352" fmla="*/ 1719618 h 3261815"/>
              <a:gd name="connsiteX6-353" fmla="*/ 1871465 w 2178539"/>
              <a:gd name="connsiteY6-354" fmla="*/ 0 h 3261815"/>
              <a:gd name="connsiteX7-355" fmla="*/ 1789578 w 2178539"/>
              <a:gd name="connsiteY7-356" fmla="*/ 13648 h 3261815"/>
              <a:gd name="connsiteX8-357" fmla="*/ 1175429 w 2178539"/>
              <a:gd name="connsiteY8-358" fmla="*/ 156949 h 3261815"/>
              <a:gd name="connsiteX9-359" fmla="*/ 411154 w 2178539"/>
              <a:gd name="connsiteY9-360" fmla="*/ 27296 h 3261815"/>
              <a:gd name="connsiteX0-361" fmla="*/ 411154 w 2178539"/>
              <a:gd name="connsiteY0-362" fmla="*/ 27296 h 3261815"/>
              <a:gd name="connsiteX1-363" fmla="*/ 322444 w 2178539"/>
              <a:gd name="connsiteY1-364" fmla="*/ 1801504 h 3261815"/>
              <a:gd name="connsiteX2-365" fmla="*/ 704581 w 2178539"/>
              <a:gd name="connsiteY2-366" fmla="*/ 3261815 h 3261815"/>
              <a:gd name="connsiteX3-367" fmla="*/ 1216372 w 2178539"/>
              <a:gd name="connsiteY3-368" fmla="*/ 1951629 h 3261815"/>
              <a:gd name="connsiteX4-369" fmla="*/ 1632629 w 2178539"/>
              <a:gd name="connsiteY4-370" fmla="*/ 3261815 h 3261815"/>
              <a:gd name="connsiteX5-371" fmla="*/ 2178539 w 2178539"/>
              <a:gd name="connsiteY5-372" fmla="*/ 1719618 h 3261815"/>
              <a:gd name="connsiteX6-373" fmla="*/ 1871465 w 2178539"/>
              <a:gd name="connsiteY6-374" fmla="*/ 0 h 3261815"/>
              <a:gd name="connsiteX7-375" fmla="*/ 1789578 w 2178539"/>
              <a:gd name="connsiteY7-376" fmla="*/ 13648 h 3261815"/>
              <a:gd name="connsiteX8-377" fmla="*/ 1175429 w 2178539"/>
              <a:gd name="connsiteY8-378" fmla="*/ 156949 h 3261815"/>
              <a:gd name="connsiteX9-379" fmla="*/ 411154 w 2178539"/>
              <a:gd name="connsiteY9-380" fmla="*/ 27296 h 3261815"/>
              <a:gd name="connsiteX0-381" fmla="*/ 411154 w 2178539"/>
              <a:gd name="connsiteY0-382" fmla="*/ 27296 h 3261815"/>
              <a:gd name="connsiteX1-383" fmla="*/ 322444 w 2178539"/>
              <a:gd name="connsiteY1-384" fmla="*/ 1801504 h 3261815"/>
              <a:gd name="connsiteX2-385" fmla="*/ 704581 w 2178539"/>
              <a:gd name="connsiteY2-386" fmla="*/ 3261815 h 3261815"/>
              <a:gd name="connsiteX3-387" fmla="*/ 1216372 w 2178539"/>
              <a:gd name="connsiteY3-388" fmla="*/ 1951629 h 3261815"/>
              <a:gd name="connsiteX4-389" fmla="*/ 1632629 w 2178539"/>
              <a:gd name="connsiteY4-390" fmla="*/ 3261815 h 3261815"/>
              <a:gd name="connsiteX5-391" fmla="*/ 2178539 w 2178539"/>
              <a:gd name="connsiteY5-392" fmla="*/ 1719618 h 3261815"/>
              <a:gd name="connsiteX6-393" fmla="*/ 1871465 w 2178539"/>
              <a:gd name="connsiteY6-394" fmla="*/ 0 h 3261815"/>
              <a:gd name="connsiteX7-395" fmla="*/ 1789578 w 2178539"/>
              <a:gd name="connsiteY7-396" fmla="*/ 13648 h 3261815"/>
              <a:gd name="connsiteX8-397" fmla="*/ 1175429 w 2178539"/>
              <a:gd name="connsiteY8-398" fmla="*/ 156949 h 3261815"/>
              <a:gd name="connsiteX9-399" fmla="*/ 411154 w 2178539"/>
              <a:gd name="connsiteY9-400" fmla="*/ 27296 h 3261815"/>
              <a:gd name="connsiteX0-401" fmla="*/ 411154 w 2178539"/>
              <a:gd name="connsiteY0-402" fmla="*/ 27296 h 3261815"/>
              <a:gd name="connsiteX1-403" fmla="*/ 322444 w 2178539"/>
              <a:gd name="connsiteY1-404" fmla="*/ 1801504 h 3261815"/>
              <a:gd name="connsiteX2-405" fmla="*/ 704581 w 2178539"/>
              <a:gd name="connsiteY2-406" fmla="*/ 3261815 h 3261815"/>
              <a:gd name="connsiteX3-407" fmla="*/ 1216372 w 2178539"/>
              <a:gd name="connsiteY3-408" fmla="*/ 1951629 h 3261815"/>
              <a:gd name="connsiteX4-409" fmla="*/ 1632629 w 2178539"/>
              <a:gd name="connsiteY4-410" fmla="*/ 3261815 h 3261815"/>
              <a:gd name="connsiteX5-411" fmla="*/ 2178539 w 2178539"/>
              <a:gd name="connsiteY5-412" fmla="*/ 1719618 h 3261815"/>
              <a:gd name="connsiteX6-413" fmla="*/ 1871465 w 2178539"/>
              <a:gd name="connsiteY6-414" fmla="*/ 0 h 3261815"/>
              <a:gd name="connsiteX7-415" fmla="*/ 1789578 w 2178539"/>
              <a:gd name="connsiteY7-416" fmla="*/ 13648 h 3261815"/>
              <a:gd name="connsiteX8-417" fmla="*/ 1175429 w 2178539"/>
              <a:gd name="connsiteY8-418" fmla="*/ 156949 h 3261815"/>
              <a:gd name="connsiteX9-419" fmla="*/ 411154 w 2178539"/>
              <a:gd name="connsiteY9-420" fmla="*/ 27296 h 3261815"/>
              <a:gd name="connsiteX0-421" fmla="*/ 411154 w 2178539"/>
              <a:gd name="connsiteY0-422" fmla="*/ 27296 h 3261815"/>
              <a:gd name="connsiteX1-423" fmla="*/ 322444 w 2178539"/>
              <a:gd name="connsiteY1-424" fmla="*/ 1801504 h 3261815"/>
              <a:gd name="connsiteX2-425" fmla="*/ 704581 w 2178539"/>
              <a:gd name="connsiteY2-426" fmla="*/ 3261815 h 3261815"/>
              <a:gd name="connsiteX3-427" fmla="*/ 1216372 w 2178539"/>
              <a:gd name="connsiteY3-428" fmla="*/ 1951629 h 3261815"/>
              <a:gd name="connsiteX4-429" fmla="*/ 1632629 w 2178539"/>
              <a:gd name="connsiteY4-430" fmla="*/ 3261815 h 3261815"/>
              <a:gd name="connsiteX5-431" fmla="*/ 2178539 w 2178539"/>
              <a:gd name="connsiteY5-432" fmla="*/ 1719618 h 3261815"/>
              <a:gd name="connsiteX6-433" fmla="*/ 1871465 w 2178539"/>
              <a:gd name="connsiteY6-434" fmla="*/ 0 h 3261815"/>
              <a:gd name="connsiteX7-435" fmla="*/ 1789578 w 2178539"/>
              <a:gd name="connsiteY7-436" fmla="*/ 13648 h 3261815"/>
              <a:gd name="connsiteX8-437" fmla="*/ 1175429 w 2178539"/>
              <a:gd name="connsiteY8-438" fmla="*/ 156949 h 3261815"/>
              <a:gd name="connsiteX9-439" fmla="*/ 411154 w 2178539"/>
              <a:gd name="connsiteY9-440" fmla="*/ 27296 h 3261815"/>
              <a:gd name="connsiteX0-441" fmla="*/ 411154 w 2178539"/>
              <a:gd name="connsiteY0-442" fmla="*/ 27296 h 3261815"/>
              <a:gd name="connsiteX1-443" fmla="*/ 322444 w 2178539"/>
              <a:gd name="connsiteY1-444" fmla="*/ 1801504 h 3261815"/>
              <a:gd name="connsiteX2-445" fmla="*/ 704581 w 2178539"/>
              <a:gd name="connsiteY2-446" fmla="*/ 3261815 h 3261815"/>
              <a:gd name="connsiteX3-447" fmla="*/ 1216372 w 2178539"/>
              <a:gd name="connsiteY3-448" fmla="*/ 1951629 h 3261815"/>
              <a:gd name="connsiteX4-449" fmla="*/ 1680396 w 2178539"/>
              <a:gd name="connsiteY4-450" fmla="*/ 3261815 h 3261815"/>
              <a:gd name="connsiteX5-451" fmla="*/ 2178539 w 2178539"/>
              <a:gd name="connsiteY5-452" fmla="*/ 1719618 h 3261815"/>
              <a:gd name="connsiteX6-453" fmla="*/ 1871465 w 2178539"/>
              <a:gd name="connsiteY6-454" fmla="*/ 0 h 3261815"/>
              <a:gd name="connsiteX7-455" fmla="*/ 1789578 w 2178539"/>
              <a:gd name="connsiteY7-456" fmla="*/ 13648 h 3261815"/>
              <a:gd name="connsiteX8-457" fmla="*/ 1175429 w 2178539"/>
              <a:gd name="connsiteY8-458" fmla="*/ 156949 h 3261815"/>
              <a:gd name="connsiteX9-459" fmla="*/ 411154 w 2178539"/>
              <a:gd name="connsiteY9-460" fmla="*/ 27296 h 3261815"/>
              <a:gd name="connsiteX0-461" fmla="*/ 411154 w 2178539"/>
              <a:gd name="connsiteY0-462" fmla="*/ 27296 h 3261815"/>
              <a:gd name="connsiteX1-463" fmla="*/ 322444 w 2178539"/>
              <a:gd name="connsiteY1-464" fmla="*/ 1801504 h 3261815"/>
              <a:gd name="connsiteX2-465" fmla="*/ 704581 w 2178539"/>
              <a:gd name="connsiteY2-466" fmla="*/ 3261815 h 3261815"/>
              <a:gd name="connsiteX3-467" fmla="*/ 1216372 w 2178539"/>
              <a:gd name="connsiteY3-468" fmla="*/ 1951629 h 3261815"/>
              <a:gd name="connsiteX4-469" fmla="*/ 1707692 w 2178539"/>
              <a:gd name="connsiteY4-470" fmla="*/ 3254991 h 3261815"/>
              <a:gd name="connsiteX5-471" fmla="*/ 2178539 w 2178539"/>
              <a:gd name="connsiteY5-472" fmla="*/ 1719618 h 3261815"/>
              <a:gd name="connsiteX6-473" fmla="*/ 1871465 w 2178539"/>
              <a:gd name="connsiteY6-474" fmla="*/ 0 h 3261815"/>
              <a:gd name="connsiteX7-475" fmla="*/ 1789578 w 2178539"/>
              <a:gd name="connsiteY7-476" fmla="*/ 13648 h 3261815"/>
              <a:gd name="connsiteX8-477" fmla="*/ 1175429 w 2178539"/>
              <a:gd name="connsiteY8-478" fmla="*/ 156949 h 3261815"/>
              <a:gd name="connsiteX9-479" fmla="*/ 411154 w 2178539"/>
              <a:gd name="connsiteY9-480" fmla="*/ 27296 h 3261815"/>
              <a:gd name="connsiteX0-481" fmla="*/ 411154 w 2178539"/>
              <a:gd name="connsiteY0-482" fmla="*/ 27296 h 3261815"/>
              <a:gd name="connsiteX1-483" fmla="*/ 322444 w 2178539"/>
              <a:gd name="connsiteY1-484" fmla="*/ 1801504 h 3261815"/>
              <a:gd name="connsiteX2-485" fmla="*/ 704581 w 2178539"/>
              <a:gd name="connsiteY2-486" fmla="*/ 3261815 h 3261815"/>
              <a:gd name="connsiteX3-487" fmla="*/ 1216372 w 2178539"/>
              <a:gd name="connsiteY3-488" fmla="*/ 1951629 h 3261815"/>
              <a:gd name="connsiteX4-489" fmla="*/ 1707692 w 2178539"/>
              <a:gd name="connsiteY4-490" fmla="*/ 3254991 h 3261815"/>
              <a:gd name="connsiteX5-491" fmla="*/ 2178539 w 2178539"/>
              <a:gd name="connsiteY5-492" fmla="*/ 1719618 h 3261815"/>
              <a:gd name="connsiteX6-493" fmla="*/ 1871465 w 2178539"/>
              <a:gd name="connsiteY6-494" fmla="*/ 0 h 3261815"/>
              <a:gd name="connsiteX7-495" fmla="*/ 1789578 w 2178539"/>
              <a:gd name="connsiteY7-496" fmla="*/ 13648 h 3261815"/>
              <a:gd name="connsiteX8-497" fmla="*/ 1175429 w 2178539"/>
              <a:gd name="connsiteY8-498" fmla="*/ 156949 h 3261815"/>
              <a:gd name="connsiteX9-499" fmla="*/ 411154 w 2178539"/>
              <a:gd name="connsiteY9-500" fmla="*/ 27296 h 3261815"/>
              <a:gd name="connsiteX0-501" fmla="*/ 411154 w 2178539"/>
              <a:gd name="connsiteY0-502" fmla="*/ 27296 h 3261815"/>
              <a:gd name="connsiteX1-503" fmla="*/ 322444 w 2178539"/>
              <a:gd name="connsiteY1-504" fmla="*/ 1801504 h 3261815"/>
              <a:gd name="connsiteX2-505" fmla="*/ 704581 w 2178539"/>
              <a:gd name="connsiteY2-506" fmla="*/ 3261815 h 3261815"/>
              <a:gd name="connsiteX3-507" fmla="*/ 1216372 w 2178539"/>
              <a:gd name="connsiteY3-508" fmla="*/ 1951629 h 3261815"/>
              <a:gd name="connsiteX4-509" fmla="*/ 1707692 w 2178539"/>
              <a:gd name="connsiteY4-510" fmla="*/ 3254991 h 3261815"/>
              <a:gd name="connsiteX5-511" fmla="*/ 2178539 w 2178539"/>
              <a:gd name="connsiteY5-512" fmla="*/ 1719618 h 3261815"/>
              <a:gd name="connsiteX6-513" fmla="*/ 1871465 w 2178539"/>
              <a:gd name="connsiteY6-514" fmla="*/ 0 h 3261815"/>
              <a:gd name="connsiteX7-515" fmla="*/ 1789578 w 2178539"/>
              <a:gd name="connsiteY7-516" fmla="*/ 13648 h 3261815"/>
              <a:gd name="connsiteX8-517" fmla="*/ 1175429 w 2178539"/>
              <a:gd name="connsiteY8-518" fmla="*/ 156949 h 3261815"/>
              <a:gd name="connsiteX9-519" fmla="*/ 411154 w 2178539"/>
              <a:gd name="connsiteY9-520" fmla="*/ 27296 h 3261815"/>
              <a:gd name="connsiteX0-521" fmla="*/ 411154 w 2178539"/>
              <a:gd name="connsiteY0-522" fmla="*/ 27296 h 3261815"/>
              <a:gd name="connsiteX1-523" fmla="*/ 322444 w 2178539"/>
              <a:gd name="connsiteY1-524" fmla="*/ 1801504 h 3261815"/>
              <a:gd name="connsiteX2-525" fmla="*/ 704581 w 2178539"/>
              <a:gd name="connsiteY2-526" fmla="*/ 3261815 h 3261815"/>
              <a:gd name="connsiteX3-527" fmla="*/ 1216372 w 2178539"/>
              <a:gd name="connsiteY3-528" fmla="*/ 1951629 h 3261815"/>
              <a:gd name="connsiteX4-529" fmla="*/ 1707692 w 2178539"/>
              <a:gd name="connsiteY4-530" fmla="*/ 3254991 h 3261815"/>
              <a:gd name="connsiteX5-531" fmla="*/ 2178539 w 2178539"/>
              <a:gd name="connsiteY5-532" fmla="*/ 1719618 h 3261815"/>
              <a:gd name="connsiteX6-533" fmla="*/ 1871465 w 2178539"/>
              <a:gd name="connsiteY6-534" fmla="*/ 0 h 3261815"/>
              <a:gd name="connsiteX7-535" fmla="*/ 1789578 w 2178539"/>
              <a:gd name="connsiteY7-536" fmla="*/ 13648 h 3261815"/>
              <a:gd name="connsiteX8-537" fmla="*/ 1175429 w 2178539"/>
              <a:gd name="connsiteY8-538" fmla="*/ 156949 h 3261815"/>
              <a:gd name="connsiteX9-539" fmla="*/ 411154 w 2178539"/>
              <a:gd name="connsiteY9-540" fmla="*/ 27296 h 3261815"/>
              <a:gd name="connsiteX0-541" fmla="*/ 411154 w 2178539"/>
              <a:gd name="connsiteY0-542" fmla="*/ 27296 h 3261815"/>
              <a:gd name="connsiteX1-543" fmla="*/ 322444 w 2178539"/>
              <a:gd name="connsiteY1-544" fmla="*/ 1801504 h 3261815"/>
              <a:gd name="connsiteX2-545" fmla="*/ 704581 w 2178539"/>
              <a:gd name="connsiteY2-546" fmla="*/ 3261815 h 3261815"/>
              <a:gd name="connsiteX3-547" fmla="*/ 1216372 w 2178539"/>
              <a:gd name="connsiteY3-548" fmla="*/ 1951629 h 3261815"/>
              <a:gd name="connsiteX4-549" fmla="*/ 1707692 w 2178539"/>
              <a:gd name="connsiteY4-550" fmla="*/ 3254991 h 3261815"/>
              <a:gd name="connsiteX5-551" fmla="*/ 2178539 w 2178539"/>
              <a:gd name="connsiteY5-552" fmla="*/ 1719618 h 3261815"/>
              <a:gd name="connsiteX6-553" fmla="*/ 1871465 w 2178539"/>
              <a:gd name="connsiteY6-554" fmla="*/ 0 h 3261815"/>
              <a:gd name="connsiteX7-555" fmla="*/ 1789578 w 2178539"/>
              <a:gd name="connsiteY7-556" fmla="*/ 13648 h 3261815"/>
              <a:gd name="connsiteX8-557" fmla="*/ 1175429 w 2178539"/>
              <a:gd name="connsiteY8-558" fmla="*/ 156949 h 3261815"/>
              <a:gd name="connsiteX9-559" fmla="*/ 411154 w 2178539"/>
              <a:gd name="connsiteY9-560" fmla="*/ 27296 h 3261815"/>
              <a:gd name="connsiteX0-561" fmla="*/ 411154 w 2178539"/>
              <a:gd name="connsiteY0-562" fmla="*/ 27296 h 3261815"/>
              <a:gd name="connsiteX1-563" fmla="*/ 322444 w 2178539"/>
              <a:gd name="connsiteY1-564" fmla="*/ 1801504 h 3261815"/>
              <a:gd name="connsiteX2-565" fmla="*/ 704581 w 2178539"/>
              <a:gd name="connsiteY2-566" fmla="*/ 3261815 h 3261815"/>
              <a:gd name="connsiteX3-567" fmla="*/ 1216372 w 2178539"/>
              <a:gd name="connsiteY3-568" fmla="*/ 1951629 h 3261815"/>
              <a:gd name="connsiteX4-569" fmla="*/ 1707692 w 2178539"/>
              <a:gd name="connsiteY4-570" fmla="*/ 3254991 h 3261815"/>
              <a:gd name="connsiteX5-571" fmla="*/ 2178539 w 2178539"/>
              <a:gd name="connsiteY5-572" fmla="*/ 1719618 h 3261815"/>
              <a:gd name="connsiteX6-573" fmla="*/ 1871465 w 2178539"/>
              <a:gd name="connsiteY6-574" fmla="*/ 0 h 3261815"/>
              <a:gd name="connsiteX7-575" fmla="*/ 1789578 w 2178539"/>
              <a:gd name="connsiteY7-576" fmla="*/ 13648 h 3261815"/>
              <a:gd name="connsiteX8-577" fmla="*/ 1175429 w 2178539"/>
              <a:gd name="connsiteY8-578" fmla="*/ 156949 h 3261815"/>
              <a:gd name="connsiteX9-579" fmla="*/ 411154 w 2178539"/>
              <a:gd name="connsiteY9-580" fmla="*/ 27296 h 3261815"/>
              <a:gd name="connsiteX0-581" fmla="*/ 411154 w 2144420"/>
              <a:gd name="connsiteY0-582" fmla="*/ 27296 h 3261815"/>
              <a:gd name="connsiteX1-583" fmla="*/ 322444 w 2144420"/>
              <a:gd name="connsiteY1-584" fmla="*/ 1801504 h 3261815"/>
              <a:gd name="connsiteX2-585" fmla="*/ 704581 w 2144420"/>
              <a:gd name="connsiteY2-586" fmla="*/ 3261815 h 3261815"/>
              <a:gd name="connsiteX3-587" fmla="*/ 1216372 w 2144420"/>
              <a:gd name="connsiteY3-588" fmla="*/ 1951629 h 3261815"/>
              <a:gd name="connsiteX4-589" fmla="*/ 1707692 w 2144420"/>
              <a:gd name="connsiteY4-590" fmla="*/ 3254991 h 3261815"/>
              <a:gd name="connsiteX5-591" fmla="*/ 2144420 w 2144420"/>
              <a:gd name="connsiteY5-592" fmla="*/ 1753737 h 3261815"/>
              <a:gd name="connsiteX6-593" fmla="*/ 1871465 w 2144420"/>
              <a:gd name="connsiteY6-594" fmla="*/ 0 h 3261815"/>
              <a:gd name="connsiteX7-595" fmla="*/ 1789578 w 2144420"/>
              <a:gd name="connsiteY7-596" fmla="*/ 13648 h 3261815"/>
              <a:gd name="connsiteX8-597" fmla="*/ 1175429 w 2144420"/>
              <a:gd name="connsiteY8-598" fmla="*/ 156949 h 3261815"/>
              <a:gd name="connsiteX9-599" fmla="*/ 411154 w 2144420"/>
              <a:gd name="connsiteY9-600" fmla="*/ 27296 h 3261815"/>
              <a:gd name="connsiteX0-601" fmla="*/ 411154 w 2144420"/>
              <a:gd name="connsiteY0-602" fmla="*/ 27296 h 3261815"/>
              <a:gd name="connsiteX1-603" fmla="*/ 322444 w 2144420"/>
              <a:gd name="connsiteY1-604" fmla="*/ 1801504 h 3261815"/>
              <a:gd name="connsiteX2-605" fmla="*/ 704581 w 2144420"/>
              <a:gd name="connsiteY2-606" fmla="*/ 3261815 h 3261815"/>
              <a:gd name="connsiteX3-607" fmla="*/ 1216372 w 2144420"/>
              <a:gd name="connsiteY3-608" fmla="*/ 1951629 h 3261815"/>
              <a:gd name="connsiteX4-609" fmla="*/ 1707692 w 2144420"/>
              <a:gd name="connsiteY4-610" fmla="*/ 3254991 h 3261815"/>
              <a:gd name="connsiteX5-611" fmla="*/ 2144420 w 2144420"/>
              <a:gd name="connsiteY5-612" fmla="*/ 1753737 h 3261815"/>
              <a:gd name="connsiteX6-613" fmla="*/ 1871465 w 2144420"/>
              <a:gd name="connsiteY6-614" fmla="*/ 0 h 3261815"/>
              <a:gd name="connsiteX7-615" fmla="*/ 1789578 w 2144420"/>
              <a:gd name="connsiteY7-616" fmla="*/ 13648 h 3261815"/>
              <a:gd name="connsiteX8-617" fmla="*/ 1175429 w 2144420"/>
              <a:gd name="connsiteY8-618" fmla="*/ 156949 h 3261815"/>
              <a:gd name="connsiteX9-619" fmla="*/ 411154 w 2144420"/>
              <a:gd name="connsiteY9-620" fmla="*/ 27296 h 3261815"/>
              <a:gd name="connsiteX0-621" fmla="*/ 411154 w 2144420"/>
              <a:gd name="connsiteY0-622" fmla="*/ 27296 h 3261815"/>
              <a:gd name="connsiteX1-623" fmla="*/ 322444 w 2144420"/>
              <a:gd name="connsiteY1-624" fmla="*/ 1801504 h 3261815"/>
              <a:gd name="connsiteX2-625" fmla="*/ 704581 w 2144420"/>
              <a:gd name="connsiteY2-626" fmla="*/ 3261815 h 3261815"/>
              <a:gd name="connsiteX3-627" fmla="*/ 1216372 w 2144420"/>
              <a:gd name="connsiteY3-628" fmla="*/ 1951629 h 3261815"/>
              <a:gd name="connsiteX4-629" fmla="*/ 1707692 w 2144420"/>
              <a:gd name="connsiteY4-630" fmla="*/ 3254991 h 3261815"/>
              <a:gd name="connsiteX5-631" fmla="*/ 2144420 w 2144420"/>
              <a:gd name="connsiteY5-632" fmla="*/ 1753737 h 3261815"/>
              <a:gd name="connsiteX6-633" fmla="*/ 1871465 w 2144420"/>
              <a:gd name="connsiteY6-634" fmla="*/ 0 h 3261815"/>
              <a:gd name="connsiteX7-635" fmla="*/ 1789578 w 2144420"/>
              <a:gd name="connsiteY7-636" fmla="*/ 13648 h 3261815"/>
              <a:gd name="connsiteX8-637" fmla="*/ 1175429 w 2144420"/>
              <a:gd name="connsiteY8-638" fmla="*/ 156949 h 3261815"/>
              <a:gd name="connsiteX9-639" fmla="*/ 411154 w 2144420"/>
              <a:gd name="connsiteY9-640" fmla="*/ 27296 h 3261815"/>
              <a:gd name="connsiteX0-641" fmla="*/ 411154 w 2205171"/>
              <a:gd name="connsiteY0-642" fmla="*/ 27296 h 3261815"/>
              <a:gd name="connsiteX1-643" fmla="*/ 322444 w 2205171"/>
              <a:gd name="connsiteY1-644" fmla="*/ 1801504 h 3261815"/>
              <a:gd name="connsiteX2-645" fmla="*/ 704581 w 2205171"/>
              <a:gd name="connsiteY2-646" fmla="*/ 3261815 h 3261815"/>
              <a:gd name="connsiteX3-647" fmla="*/ 1216372 w 2205171"/>
              <a:gd name="connsiteY3-648" fmla="*/ 1951629 h 3261815"/>
              <a:gd name="connsiteX4-649" fmla="*/ 1707692 w 2205171"/>
              <a:gd name="connsiteY4-650" fmla="*/ 3254991 h 3261815"/>
              <a:gd name="connsiteX5-651" fmla="*/ 2144420 w 2205171"/>
              <a:gd name="connsiteY5-652" fmla="*/ 1753737 h 3261815"/>
              <a:gd name="connsiteX6-653" fmla="*/ 1871465 w 2205171"/>
              <a:gd name="connsiteY6-654" fmla="*/ 0 h 3261815"/>
              <a:gd name="connsiteX7-655" fmla="*/ 1789578 w 2205171"/>
              <a:gd name="connsiteY7-656" fmla="*/ 13648 h 3261815"/>
              <a:gd name="connsiteX8-657" fmla="*/ 1175429 w 2205171"/>
              <a:gd name="connsiteY8-658" fmla="*/ 156949 h 3261815"/>
              <a:gd name="connsiteX9-659" fmla="*/ 411154 w 2205171"/>
              <a:gd name="connsiteY9-660" fmla="*/ 27296 h 3261815"/>
              <a:gd name="connsiteX0-661" fmla="*/ 411154 w 2145061"/>
              <a:gd name="connsiteY0-662" fmla="*/ 23869 h 3258388"/>
              <a:gd name="connsiteX1-663" fmla="*/ 322444 w 2145061"/>
              <a:gd name="connsiteY1-664" fmla="*/ 1798077 h 3258388"/>
              <a:gd name="connsiteX2-665" fmla="*/ 704581 w 2145061"/>
              <a:gd name="connsiteY2-666" fmla="*/ 3258388 h 3258388"/>
              <a:gd name="connsiteX3-667" fmla="*/ 1216372 w 2145061"/>
              <a:gd name="connsiteY3-668" fmla="*/ 1948202 h 3258388"/>
              <a:gd name="connsiteX4-669" fmla="*/ 1707692 w 2145061"/>
              <a:gd name="connsiteY4-670" fmla="*/ 3251564 h 3258388"/>
              <a:gd name="connsiteX5-671" fmla="*/ 2144420 w 2145061"/>
              <a:gd name="connsiteY5-672" fmla="*/ 1750310 h 3258388"/>
              <a:gd name="connsiteX6-673" fmla="*/ 1789578 w 2145061"/>
              <a:gd name="connsiteY6-674" fmla="*/ 10221 h 3258388"/>
              <a:gd name="connsiteX7-675" fmla="*/ 1175429 w 2145061"/>
              <a:gd name="connsiteY7-676" fmla="*/ 153522 h 3258388"/>
              <a:gd name="connsiteX8-677" fmla="*/ 411154 w 2145061"/>
              <a:gd name="connsiteY8-678" fmla="*/ 23869 h 3258388"/>
              <a:gd name="connsiteX0-679" fmla="*/ 411154 w 2146076"/>
              <a:gd name="connsiteY0-680" fmla="*/ 23869 h 3258388"/>
              <a:gd name="connsiteX1-681" fmla="*/ 322444 w 2146076"/>
              <a:gd name="connsiteY1-682" fmla="*/ 1798077 h 3258388"/>
              <a:gd name="connsiteX2-683" fmla="*/ 704581 w 2146076"/>
              <a:gd name="connsiteY2-684" fmla="*/ 3258388 h 3258388"/>
              <a:gd name="connsiteX3-685" fmla="*/ 1216372 w 2146076"/>
              <a:gd name="connsiteY3-686" fmla="*/ 1948202 h 3258388"/>
              <a:gd name="connsiteX4-687" fmla="*/ 1707692 w 2146076"/>
              <a:gd name="connsiteY4-688" fmla="*/ 3251564 h 3258388"/>
              <a:gd name="connsiteX5-689" fmla="*/ 2144420 w 2146076"/>
              <a:gd name="connsiteY5-690" fmla="*/ 1750310 h 3258388"/>
              <a:gd name="connsiteX6-691" fmla="*/ 1926056 w 2146076"/>
              <a:gd name="connsiteY6-692" fmla="*/ 17045 h 3258388"/>
              <a:gd name="connsiteX7-693" fmla="*/ 1175429 w 2146076"/>
              <a:gd name="connsiteY7-694" fmla="*/ 153522 h 3258388"/>
              <a:gd name="connsiteX8-695" fmla="*/ 411154 w 2146076"/>
              <a:gd name="connsiteY8-696" fmla="*/ 23869 h 3258388"/>
              <a:gd name="connsiteX0-697" fmla="*/ 411154 w 2374416"/>
              <a:gd name="connsiteY0-698" fmla="*/ 23869 h 3258388"/>
              <a:gd name="connsiteX1-699" fmla="*/ 322444 w 2374416"/>
              <a:gd name="connsiteY1-700" fmla="*/ 1798077 h 3258388"/>
              <a:gd name="connsiteX2-701" fmla="*/ 704581 w 2374416"/>
              <a:gd name="connsiteY2-702" fmla="*/ 3258388 h 3258388"/>
              <a:gd name="connsiteX3-703" fmla="*/ 1216372 w 2374416"/>
              <a:gd name="connsiteY3-704" fmla="*/ 1948202 h 3258388"/>
              <a:gd name="connsiteX4-705" fmla="*/ 1707692 w 2374416"/>
              <a:gd name="connsiteY4-706" fmla="*/ 3251564 h 3258388"/>
              <a:gd name="connsiteX5-707" fmla="*/ 2144420 w 2374416"/>
              <a:gd name="connsiteY5-708" fmla="*/ 1750310 h 3258388"/>
              <a:gd name="connsiteX6-709" fmla="*/ 1926056 w 2374416"/>
              <a:gd name="connsiteY6-710" fmla="*/ 17045 h 3258388"/>
              <a:gd name="connsiteX7-711" fmla="*/ 1175429 w 2374416"/>
              <a:gd name="connsiteY7-712" fmla="*/ 153522 h 3258388"/>
              <a:gd name="connsiteX8-713" fmla="*/ 411154 w 2374416"/>
              <a:gd name="connsiteY8-714" fmla="*/ 23869 h 3258388"/>
              <a:gd name="connsiteX0-715" fmla="*/ 411154 w 2441693"/>
              <a:gd name="connsiteY0-716" fmla="*/ 23869 h 3258388"/>
              <a:gd name="connsiteX1-717" fmla="*/ 322444 w 2441693"/>
              <a:gd name="connsiteY1-718" fmla="*/ 1798077 h 3258388"/>
              <a:gd name="connsiteX2-719" fmla="*/ 704581 w 2441693"/>
              <a:gd name="connsiteY2-720" fmla="*/ 3258388 h 3258388"/>
              <a:gd name="connsiteX3-721" fmla="*/ 1216372 w 2441693"/>
              <a:gd name="connsiteY3-722" fmla="*/ 1948202 h 3258388"/>
              <a:gd name="connsiteX4-723" fmla="*/ 1707692 w 2441693"/>
              <a:gd name="connsiteY4-724" fmla="*/ 3251564 h 3258388"/>
              <a:gd name="connsiteX5-725" fmla="*/ 2144420 w 2441693"/>
              <a:gd name="connsiteY5-726" fmla="*/ 1750310 h 3258388"/>
              <a:gd name="connsiteX6-727" fmla="*/ 1926056 w 2441693"/>
              <a:gd name="connsiteY6-728" fmla="*/ 17045 h 3258388"/>
              <a:gd name="connsiteX7-729" fmla="*/ 1175429 w 2441693"/>
              <a:gd name="connsiteY7-730" fmla="*/ 153522 h 3258388"/>
              <a:gd name="connsiteX8-731" fmla="*/ 411154 w 2441693"/>
              <a:gd name="connsiteY8-732" fmla="*/ 23869 h 3258388"/>
              <a:gd name="connsiteX0-733" fmla="*/ 411154 w 2377348"/>
              <a:gd name="connsiteY0-734" fmla="*/ 23869 h 3258388"/>
              <a:gd name="connsiteX1-735" fmla="*/ 322444 w 2377348"/>
              <a:gd name="connsiteY1-736" fmla="*/ 1798077 h 3258388"/>
              <a:gd name="connsiteX2-737" fmla="*/ 704581 w 2377348"/>
              <a:gd name="connsiteY2-738" fmla="*/ 3258388 h 3258388"/>
              <a:gd name="connsiteX3-739" fmla="*/ 1216372 w 2377348"/>
              <a:gd name="connsiteY3-740" fmla="*/ 1948202 h 3258388"/>
              <a:gd name="connsiteX4-741" fmla="*/ 1707692 w 2377348"/>
              <a:gd name="connsiteY4-742" fmla="*/ 3251564 h 3258388"/>
              <a:gd name="connsiteX5-743" fmla="*/ 2144420 w 2377348"/>
              <a:gd name="connsiteY5-744" fmla="*/ 1750310 h 3258388"/>
              <a:gd name="connsiteX6-745" fmla="*/ 1926056 w 2377348"/>
              <a:gd name="connsiteY6-746" fmla="*/ 17045 h 3258388"/>
              <a:gd name="connsiteX7-747" fmla="*/ 1175429 w 2377348"/>
              <a:gd name="connsiteY7-748" fmla="*/ 153522 h 3258388"/>
              <a:gd name="connsiteX8-749" fmla="*/ 411154 w 2377348"/>
              <a:gd name="connsiteY8-750" fmla="*/ 23869 h 3258388"/>
              <a:gd name="connsiteX0-751" fmla="*/ 411154 w 2424220"/>
              <a:gd name="connsiteY0-752" fmla="*/ 23869 h 3258388"/>
              <a:gd name="connsiteX1-753" fmla="*/ 322444 w 2424220"/>
              <a:gd name="connsiteY1-754" fmla="*/ 1798077 h 3258388"/>
              <a:gd name="connsiteX2-755" fmla="*/ 704581 w 2424220"/>
              <a:gd name="connsiteY2-756" fmla="*/ 3258388 h 3258388"/>
              <a:gd name="connsiteX3-757" fmla="*/ 1216372 w 2424220"/>
              <a:gd name="connsiteY3-758" fmla="*/ 1948202 h 3258388"/>
              <a:gd name="connsiteX4-759" fmla="*/ 1707692 w 2424220"/>
              <a:gd name="connsiteY4-760" fmla="*/ 3251564 h 3258388"/>
              <a:gd name="connsiteX5-761" fmla="*/ 2144420 w 2424220"/>
              <a:gd name="connsiteY5-762" fmla="*/ 1750310 h 3258388"/>
              <a:gd name="connsiteX6-763" fmla="*/ 1926056 w 2424220"/>
              <a:gd name="connsiteY6-764" fmla="*/ 17045 h 3258388"/>
              <a:gd name="connsiteX7-765" fmla="*/ 1175429 w 2424220"/>
              <a:gd name="connsiteY7-766" fmla="*/ 153522 h 3258388"/>
              <a:gd name="connsiteX8-767" fmla="*/ 411154 w 2424220"/>
              <a:gd name="connsiteY8-768" fmla="*/ 23869 h 3258388"/>
              <a:gd name="connsiteX0-769" fmla="*/ 411154 w 2449010"/>
              <a:gd name="connsiteY0-770" fmla="*/ 23869 h 3258388"/>
              <a:gd name="connsiteX1-771" fmla="*/ 322444 w 2449010"/>
              <a:gd name="connsiteY1-772" fmla="*/ 1798077 h 3258388"/>
              <a:gd name="connsiteX2-773" fmla="*/ 704581 w 2449010"/>
              <a:gd name="connsiteY2-774" fmla="*/ 3258388 h 3258388"/>
              <a:gd name="connsiteX3-775" fmla="*/ 1216372 w 2449010"/>
              <a:gd name="connsiteY3-776" fmla="*/ 1948202 h 3258388"/>
              <a:gd name="connsiteX4-777" fmla="*/ 1707692 w 2449010"/>
              <a:gd name="connsiteY4-778" fmla="*/ 3251564 h 3258388"/>
              <a:gd name="connsiteX5-779" fmla="*/ 2144420 w 2449010"/>
              <a:gd name="connsiteY5-780" fmla="*/ 1750310 h 3258388"/>
              <a:gd name="connsiteX6-781" fmla="*/ 1926056 w 2449010"/>
              <a:gd name="connsiteY6-782" fmla="*/ 17045 h 3258388"/>
              <a:gd name="connsiteX7-783" fmla="*/ 1175429 w 2449010"/>
              <a:gd name="connsiteY7-784" fmla="*/ 153522 h 3258388"/>
              <a:gd name="connsiteX8-785" fmla="*/ 411154 w 2449010"/>
              <a:gd name="connsiteY8-786" fmla="*/ 23869 h 3258388"/>
              <a:gd name="connsiteX0-787" fmla="*/ 411154 w 2433593"/>
              <a:gd name="connsiteY0-788" fmla="*/ 23869 h 3258388"/>
              <a:gd name="connsiteX1-789" fmla="*/ 322444 w 2433593"/>
              <a:gd name="connsiteY1-790" fmla="*/ 1798077 h 3258388"/>
              <a:gd name="connsiteX2-791" fmla="*/ 704581 w 2433593"/>
              <a:gd name="connsiteY2-792" fmla="*/ 3258388 h 3258388"/>
              <a:gd name="connsiteX3-793" fmla="*/ 1216372 w 2433593"/>
              <a:gd name="connsiteY3-794" fmla="*/ 1948202 h 3258388"/>
              <a:gd name="connsiteX4-795" fmla="*/ 1707692 w 2433593"/>
              <a:gd name="connsiteY4-796" fmla="*/ 3251564 h 3258388"/>
              <a:gd name="connsiteX5-797" fmla="*/ 2144420 w 2433593"/>
              <a:gd name="connsiteY5-798" fmla="*/ 1750310 h 3258388"/>
              <a:gd name="connsiteX6-799" fmla="*/ 1926056 w 2433593"/>
              <a:gd name="connsiteY6-800" fmla="*/ 17045 h 3258388"/>
              <a:gd name="connsiteX7-801" fmla="*/ 1175429 w 2433593"/>
              <a:gd name="connsiteY7-802" fmla="*/ 153522 h 3258388"/>
              <a:gd name="connsiteX8-803" fmla="*/ 411154 w 2433593"/>
              <a:gd name="connsiteY8-804" fmla="*/ 23869 h 3258388"/>
              <a:gd name="connsiteX0-805" fmla="*/ 411154 w 2433593"/>
              <a:gd name="connsiteY0-806" fmla="*/ 23869 h 3258388"/>
              <a:gd name="connsiteX1-807" fmla="*/ 322444 w 2433593"/>
              <a:gd name="connsiteY1-808" fmla="*/ 1798077 h 3258388"/>
              <a:gd name="connsiteX2-809" fmla="*/ 704581 w 2433593"/>
              <a:gd name="connsiteY2-810" fmla="*/ 3258388 h 3258388"/>
              <a:gd name="connsiteX3-811" fmla="*/ 1216372 w 2433593"/>
              <a:gd name="connsiteY3-812" fmla="*/ 1948202 h 3258388"/>
              <a:gd name="connsiteX4-813" fmla="*/ 1707692 w 2433593"/>
              <a:gd name="connsiteY4-814" fmla="*/ 3251564 h 3258388"/>
              <a:gd name="connsiteX5-815" fmla="*/ 2144420 w 2433593"/>
              <a:gd name="connsiteY5-816" fmla="*/ 1750310 h 3258388"/>
              <a:gd name="connsiteX6-817" fmla="*/ 1926056 w 2433593"/>
              <a:gd name="connsiteY6-818" fmla="*/ 17045 h 3258388"/>
              <a:gd name="connsiteX7-819" fmla="*/ 1175429 w 2433593"/>
              <a:gd name="connsiteY7-820" fmla="*/ 153522 h 3258388"/>
              <a:gd name="connsiteX8-821" fmla="*/ 411154 w 2433593"/>
              <a:gd name="connsiteY8-822" fmla="*/ 23869 h 3258388"/>
              <a:gd name="connsiteX0-823" fmla="*/ 411154 w 2433593"/>
              <a:gd name="connsiteY0-824" fmla="*/ 23869 h 3258388"/>
              <a:gd name="connsiteX1-825" fmla="*/ 322444 w 2433593"/>
              <a:gd name="connsiteY1-826" fmla="*/ 1798077 h 3258388"/>
              <a:gd name="connsiteX2-827" fmla="*/ 704581 w 2433593"/>
              <a:gd name="connsiteY2-828" fmla="*/ 3258388 h 3258388"/>
              <a:gd name="connsiteX3-829" fmla="*/ 1216372 w 2433593"/>
              <a:gd name="connsiteY3-830" fmla="*/ 1948202 h 3258388"/>
              <a:gd name="connsiteX4-831" fmla="*/ 1707692 w 2433593"/>
              <a:gd name="connsiteY4-832" fmla="*/ 3251564 h 3258388"/>
              <a:gd name="connsiteX5-833" fmla="*/ 2144420 w 2433593"/>
              <a:gd name="connsiteY5-834" fmla="*/ 1750310 h 3258388"/>
              <a:gd name="connsiteX6-835" fmla="*/ 1926056 w 2433593"/>
              <a:gd name="connsiteY6-836" fmla="*/ 17045 h 3258388"/>
              <a:gd name="connsiteX7-837" fmla="*/ 1175429 w 2433593"/>
              <a:gd name="connsiteY7-838" fmla="*/ 153522 h 3258388"/>
              <a:gd name="connsiteX8-839" fmla="*/ 411154 w 2433593"/>
              <a:gd name="connsiteY8-840" fmla="*/ 23869 h 3258388"/>
              <a:gd name="connsiteX0-841" fmla="*/ 411154 w 2433593"/>
              <a:gd name="connsiteY0-842" fmla="*/ 23869 h 3258388"/>
              <a:gd name="connsiteX1-843" fmla="*/ 322444 w 2433593"/>
              <a:gd name="connsiteY1-844" fmla="*/ 1798077 h 3258388"/>
              <a:gd name="connsiteX2-845" fmla="*/ 704581 w 2433593"/>
              <a:gd name="connsiteY2-846" fmla="*/ 3258388 h 3258388"/>
              <a:gd name="connsiteX3-847" fmla="*/ 1216372 w 2433593"/>
              <a:gd name="connsiteY3-848" fmla="*/ 1948202 h 3258388"/>
              <a:gd name="connsiteX4-849" fmla="*/ 1707692 w 2433593"/>
              <a:gd name="connsiteY4-850" fmla="*/ 3251564 h 3258388"/>
              <a:gd name="connsiteX5-851" fmla="*/ 2144420 w 2433593"/>
              <a:gd name="connsiteY5-852" fmla="*/ 1750310 h 3258388"/>
              <a:gd name="connsiteX6-853" fmla="*/ 1926056 w 2433593"/>
              <a:gd name="connsiteY6-854" fmla="*/ 17045 h 3258388"/>
              <a:gd name="connsiteX7-855" fmla="*/ 1175429 w 2433593"/>
              <a:gd name="connsiteY7-856" fmla="*/ 153522 h 3258388"/>
              <a:gd name="connsiteX8-857" fmla="*/ 411154 w 2433593"/>
              <a:gd name="connsiteY8-858" fmla="*/ 23869 h 325838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2433593" h="3258388">
                <a:moveTo>
                  <a:pt x="411154" y="23869"/>
                </a:moveTo>
                <a:cubicBezTo>
                  <a:pt x="-257586" y="355964"/>
                  <a:pt x="22194" y="1036078"/>
                  <a:pt x="322444" y="1798077"/>
                </a:cubicBezTo>
                <a:cubicBezTo>
                  <a:pt x="338366" y="2660163"/>
                  <a:pt x="545357" y="3249289"/>
                  <a:pt x="704581" y="3258388"/>
                </a:cubicBezTo>
                <a:cubicBezTo>
                  <a:pt x="1018479" y="3247015"/>
                  <a:pt x="779644" y="1925457"/>
                  <a:pt x="1216372" y="1948202"/>
                </a:cubicBezTo>
                <a:cubicBezTo>
                  <a:pt x="1580313" y="1945929"/>
                  <a:pt x="1473406" y="3281133"/>
                  <a:pt x="1707692" y="3251564"/>
                </a:cubicBezTo>
                <a:cubicBezTo>
                  <a:pt x="2048886" y="3121910"/>
                  <a:pt x="2001118" y="2180214"/>
                  <a:pt x="2144420" y="1750310"/>
                </a:cubicBezTo>
                <a:cubicBezTo>
                  <a:pt x="2451495" y="1080432"/>
                  <a:pt x="2681232" y="64812"/>
                  <a:pt x="1926056" y="17045"/>
                </a:cubicBezTo>
                <a:lnTo>
                  <a:pt x="1175429" y="153522"/>
                </a:lnTo>
                <a:cubicBezTo>
                  <a:pt x="920671" y="110304"/>
                  <a:pt x="679560" y="-62566"/>
                  <a:pt x="411154" y="2386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64" name="Group 102"/>
          <p:cNvGrpSpPr>
            <a:grpSpLocks noChangeAspect="1"/>
          </p:cNvGrpSpPr>
          <p:nvPr/>
        </p:nvGrpSpPr>
        <p:grpSpPr>
          <a:xfrm>
            <a:off x="8707494" y="2429101"/>
            <a:ext cx="325734" cy="529812"/>
            <a:chOff x="2071598" y="2060848"/>
            <a:chExt cx="1917605" cy="3137144"/>
          </a:xfrm>
          <a:solidFill>
            <a:schemeClr val="accent4"/>
          </a:solidFill>
        </p:grpSpPr>
        <p:sp>
          <p:nvSpPr>
            <p:cNvPr id="65" name="Freeform 103"/>
            <p:cNvSpPr/>
            <p:nvPr/>
          </p:nvSpPr>
          <p:spPr>
            <a:xfrm>
              <a:off x="2483768" y="2060848"/>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1" fmla="*/ 812042 w 1535373"/>
                <a:gd name="connsiteY0-2" fmla="*/ 191663 h 901346"/>
                <a:gd name="connsiteX1-3" fmla="*/ 208099 w 1535373"/>
                <a:gd name="connsiteY1-4" fmla="*/ 0 h 901346"/>
                <a:gd name="connsiteX2-5" fmla="*/ 143301 w 1535373"/>
                <a:gd name="connsiteY2-6" fmla="*/ 273549 h 901346"/>
                <a:gd name="connsiteX3-7" fmla="*/ 0 w 1535373"/>
                <a:gd name="connsiteY3-8" fmla="*/ 457794 h 901346"/>
                <a:gd name="connsiteX4-9" fmla="*/ 600501 w 1535373"/>
                <a:gd name="connsiteY4-10" fmla="*/ 744397 h 901346"/>
                <a:gd name="connsiteX5-11" fmla="*/ 709684 w 1535373"/>
                <a:gd name="connsiteY5-12" fmla="*/ 635215 h 901346"/>
                <a:gd name="connsiteX6-13" fmla="*/ 887104 w 1535373"/>
                <a:gd name="connsiteY6-14" fmla="*/ 682982 h 901346"/>
                <a:gd name="connsiteX7-15" fmla="*/ 1201003 w 1535373"/>
                <a:gd name="connsiteY7-16" fmla="*/ 901346 h 901346"/>
                <a:gd name="connsiteX8-17" fmla="*/ 1535373 w 1535373"/>
                <a:gd name="connsiteY8-18" fmla="*/ 805812 h 901346"/>
                <a:gd name="connsiteX9-19" fmla="*/ 1201003 w 1535373"/>
                <a:gd name="connsiteY9-20" fmla="*/ 669334 h 901346"/>
                <a:gd name="connsiteX10-21" fmla="*/ 1262418 w 1535373"/>
                <a:gd name="connsiteY10-22" fmla="*/ 437322 h 901346"/>
                <a:gd name="connsiteX11-23" fmla="*/ 996287 w 1535373"/>
                <a:gd name="connsiteY11-24" fmla="*/ 328140 h 901346"/>
                <a:gd name="connsiteX12-25" fmla="*/ 921224 w 1535373"/>
                <a:gd name="connsiteY12-26" fmla="*/ 437322 h 901346"/>
                <a:gd name="connsiteX13-27" fmla="*/ 777922 w 1535373"/>
                <a:gd name="connsiteY13-28" fmla="*/ 375907 h 901346"/>
                <a:gd name="connsiteX14-29" fmla="*/ 812042 w 1535373"/>
                <a:gd name="connsiteY14-30" fmla="*/ 191663 h 901346"/>
                <a:gd name="connsiteX0-31" fmla="*/ 812042 w 1535373"/>
                <a:gd name="connsiteY0-32" fmla="*/ 204349 h 914032"/>
                <a:gd name="connsiteX1-33" fmla="*/ 208099 w 1535373"/>
                <a:gd name="connsiteY1-34" fmla="*/ 12686 h 914032"/>
                <a:gd name="connsiteX2-35" fmla="*/ 143301 w 1535373"/>
                <a:gd name="connsiteY2-36" fmla="*/ 286235 h 914032"/>
                <a:gd name="connsiteX3-37" fmla="*/ 0 w 1535373"/>
                <a:gd name="connsiteY3-38" fmla="*/ 470480 h 914032"/>
                <a:gd name="connsiteX4-39" fmla="*/ 600501 w 1535373"/>
                <a:gd name="connsiteY4-40" fmla="*/ 757083 h 914032"/>
                <a:gd name="connsiteX5-41" fmla="*/ 709684 w 1535373"/>
                <a:gd name="connsiteY5-42" fmla="*/ 647901 h 914032"/>
                <a:gd name="connsiteX6-43" fmla="*/ 887104 w 1535373"/>
                <a:gd name="connsiteY6-44" fmla="*/ 695668 h 914032"/>
                <a:gd name="connsiteX7-45" fmla="*/ 1201003 w 1535373"/>
                <a:gd name="connsiteY7-46" fmla="*/ 914032 h 914032"/>
                <a:gd name="connsiteX8-47" fmla="*/ 1535373 w 1535373"/>
                <a:gd name="connsiteY8-48" fmla="*/ 818498 h 914032"/>
                <a:gd name="connsiteX9-49" fmla="*/ 1201003 w 1535373"/>
                <a:gd name="connsiteY9-50" fmla="*/ 682020 h 914032"/>
                <a:gd name="connsiteX10-51" fmla="*/ 1262418 w 1535373"/>
                <a:gd name="connsiteY10-52" fmla="*/ 450008 h 914032"/>
                <a:gd name="connsiteX11-53" fmla="*/ 996287 w 1535373"/>
                <a:gd name="connsiteY11-54" fmla="*/ 340826 h 914032"/>
                <a:gd name="connsiteX12-55" fmla="*/ 921224 w 1535373"/>
                <a:gd name="connsiteY12-56" fmla="*/ 450008 h 914032"/>
                <a:gd name="connsiteX13-57" fmla="*/ 777922 w 1535373"/>
                <a:gd name="connsiteY13-58" fmla="*/ 388593 h 914032"/>
                <a:gd name="connsiteX14-59" fmla="*/ 812042 w 1535373"/>
                <a:gd name="connsiteY14-60" fmla="*/ 204349 h 914032"/>
                <a:gd name="connsiteX0-61" fmla="*/ 812042 w 1535373"/>
                <a:gd name="connsiteY0-62" fmla="*/ 204349 h 914032"/>
                <a:gd name="connsiteX1-63" fmla="*/ 208099 w 1535373"/>
                <a:gd name="connsiteY1-64" fmla="*/ 12686 h 914032"/>
                <a:gd name="connsiteX2-65" fmla="*/ 143301 w 1535373"/>
                <a:gd name="connsiteY2-66" fmla="*/ 286235 h 914032"/>
                <a:gd name="connsiteX3-67" fmla="*/ 0 w 1535373"/>
                <a:gd name="connsiteY3-68" fmla="*/ 470480 h 914032"/>
                <a:gd name="connsiteX4-69" fmla="*/ 600501 w 1535373"/>
                <a:gd name="connsiteY4-70" fmla="*/ 757083 h 914032"/>
                <a:gd name="connsiteX5-71" fmla="*/ 709684 w 1535373"/>
                <a:gd name="connsiteY5-72" fmla="*/ 647901 h 914032"/>
                <a:gd name="connsiteX6-73" fmla="*/ 887104 w 1535373"/>
                <a:gd name="connsiteY6-74" fmla="*/ 695668 h 914032"/>
                <a:gd name="connsiteX7-75" fmla="*/ 1201003 w 1535373"/>
                <a:gd name="connsiteY7-76" fmla="*/ 914032 h 914032"/>
                <a:gd name="connsiteX8-77" fmla="*/ 1535373 w 1535373"/>
                <a:gd name="connsiteY8-78" fmla="*/ 818498 h 914032"/>
                <a:gd name="connsiteX9-79" fmla="*/ 1201003 w 1535373"/>
                <a:gd name="connsiteY9-80" fmla="*/ 682020 h 914032"/>
                <a:gd name="connsiteX10-81" fmla="*/ 1262418 w 1535373"/>
                <a:gd name="connsiteY10-82" fmla="*/ 450008 h 914032"/>
                <a:gd name="connsiteX11-83" fmla="*/ 996287 w 1535373"/>
                <a:gd name="connsiteY11-84" fmla="*/ 340826 h 914032"/>
                <a:gd name="connsiteX12-85" fmla="*/ 921224 w 1535373"/>
                <a:gd name="connsiteY12-86" fmla="*/ 450008 h 914032"/>
                <a:gd name="connsiteX13-87" fmla="*/ 777922 w 1535373"/>
                <a:gd name="connsiteY13-88" fmla="*/ 388593 h 914032"/>
                <a:gd name="connsiteX14-89" fmla="*/ 812042 w 1535373"/>
                <a:gd name="connsiteY14-90" fmla="*/ 204349 h 914032"/>
                <a:gd name="connsiteX0-91" fmla="*/ 812042 w 1535373"/>
                <a:gd name="connsiteY0-92" fmla="*/ 204349 h 914032"/>
                <a:gd name="connsiteX1-93" fmla="*/ 208099 w 1535373"/>
                <a:gd name="connsiteY1-94" fmla="*/ 12686 h 914032"/>
                <a:gd name="connsiteX2-95" fmla="*/ 159203 w 1535373"/>
                <a:gd name="connsiteY2-96" fmla="*/ 306113 h 914032"/>
                <a:gd name="connsiteX3-97" fmla="*/ 0 w 1535373"/>
                <a:gd name="connsiteY3-98" fmla="*/ 470480 h 914032"/>
                <a:gd name="connsiteX4-99" fmla="*/ 600501 w 1535373"/>
                <a:gd name="connsiteY4-100" fmla="*/ 757083 h 914032"/>
                <a:gd name="connsiteX5-101" fmla="*/ 709684 w 1535373"/>
                <a:gd name="connsiteY5-102" fmla="*/ 647901 h 914032"/>
                <a:gd name="connsiteX6-103" fmla="*/ 887104 w 1535373"/>
                <a:gd name="connsiteY6-104" fmla="*/ 695668 h 914032"/>
                <a:gd name="connsiteX7-105" fmla="*/ 1201003 w 1535373"/>
                <a:gd name="connsiteY7-106" fmla="*/ 914032 h 914032"/>
                <a:gd name="connsiteX8-107" fmla="*/ 1535373 w 1535373"/>
                <a:gd name="connsiteY8-108" fmla="*/ 818498 h 914032"/>
                <a:gd name="connsiteX9-109" fmla="*/ 1201003 w 1535373"/>
                <a:gd name="connsiteY9-110" fmla="*/ 682020 h 914032"/>
                <a:gd name="connsiteX10-111" fmla="*/ 1262418 w 1535373"/>
                <a:gd name="connsiteY10-112" fmla="*/ 450008 h 914032"/>
                <a:gd name="connsiteX11-113" fmla="*/ 996287 w 1535373"/>
                <a:gd name="connsiteY11-114" fmla="*/ 340826 h 914032"/>
                <a:gd name="connsiteX12-115" fmla="*/ 921224 w 1535373"/>
                <a:gd name="connsiteY12-116" fmla="*/ 450008 h 914032"/>
                <a:gd name="connsiteX13-117" fmla="*/ 777922 w 1535373"/>
                <a:gd name="connsiteY13-118" fmla="*/ 388593 h 914032"/>
                <a:gd name="connsiteX14-119" fmla="*/ 812042 w 1535373"/>
                <a:gd name="connsiteY14-120" fmla="*/ 204349 h 914032"/>
                <a:gd name="connsiteX0-121" fmla="*/ 788188 w 1511519"/>
                <a:gd name="connsiteY0-122" fmla="*/ 204349 h 914032"/>
                <a:gd name="connsiteX1-123" fmla="*/ 184245 w 1511519"/>
                <a:gd name="connsiteY1-124" fmla="*/ 12686 h 914032"/>
                <a:gd name="connsiteX2-125" fmla="*/ 135349 w 1511519"/>
                <a:gd name="connsiteY2-126" fmla="*/ 306113 h 914032"/>
                <a:gd name="connsiteX3-127" fmla="*/ 0 w 1511519"/>
                <a:gd name="connsiteY3-128" fmla="*/ 518188 h 914032"/>
                <a:gd name="connsiteX4-129" fmla="*/ 576647 w 1511519"/>
                <a:gd name="connsiteY4-130" fmla="*/ 757083 h 914032"/>
                <a:gd name="connsiteX5-131" fmla="*/ 685830 w 1511519"/>
                <a:gd name="connsiteY5-132" fmla="*/ 647901 h 914032"/>
                <a:gd name="connsiteX6-133" fmla="*/ 863250 w 1511519"/>
                <a:gd name="connsiteY6-134" fmla="*/ 695668 h 914032"/>
                <a:gd name="connsiteX7-135" fmla="*/ 1177149 w 1511519"/>
                <a:gd name="connsiteY7-136" fmla="*/ 914032 h 914032"/>
                <a:gd name="connsiteX8-137" fmla="*/ 1511519 w 1511519"/>
                <a:gd name="connsiteY8-138" fmla="*/ 818498 h 914032"/>
                <a:gd name="connsiteX9-139" fmla="*/ 1177149 w 1511519"/>
                <a:gd name="connsiteY9-140" fmla="*/ 682020 h 914032"/>
                <a:gd name="connsiteX10-141" fmla="*/ 1238564 w 1511519"/>
                <a:gd name="connsiteY10-142" fmla="*/ 450008 h 914032"/>
                <a:gd name="connsiteX11-143" fmla="*/ 972433 w 1511519"/>
                <a:gd name="connsiteY11-144" fmla="*/ 340826 h 914032"/>
                <a:gd name="connsiteX12-145" fmla="*/ 897370 w 1511519"/>
                <a:gd name="connsiteY12-146" fmla="*/ 450008 h 914032"/>
                <a:gd name="connsiteX13-147" fmla="*/ 754068 w 1511519"/>
                <a:gd name="connsiteY13-148" fmla="*/ 388593 h 914032"/>
                <a:gd name="connsiteX14-149" fmla="*/ 788188 w 1511519"/>
                <a:gd name="connsiteY14-150" fmla="*/ 204349 h 914032"/>
                <a:gd name="connsiteX0-151" fmla="*/ 802902 w 1526233"/>
                <a:gd name="connsiteY0-152" fmla="*/ 204349 h 914032"/>
                <a:gd name="connsiteX1-153" fmla="*/ 198959 w 1526233"/>
                <a:gd name="connsiteY1-154" fmla="*/ 12686 h 914032"/>
                <a:gd name="connsiteX2-155" fmla="*/ 150063 w 1526233"/>
                <a:gd name="connsiteY2-156" fmla="*/ 306113 h 914032"/>
                <a:gd name="connsiteX3-157" fmla="*/ 14714 w 1526233"/>
                <a:gd name="connsiteY3-158" fmla="*/ 518188 h 914032"/>
                <a:gd name="connsiteX4-159" fmla="*/ 591361 w 1526233"/>
                <a:gd name="connsiteY4-160" fmla="*/ 757083 h 914032"/>
                <a:gd name="connsiteX5-161" fmla="*/ 700544 w 1526233"/>
                <a:gd name="connsiteY5-162" fmla="*/ 647901 h 914032"/>
                <a:gd name="connsiteX6-163" fmla="*/ 877964 w 1526233"/>
                <a:gd name="connsiteY6-164" fmla="*/ 695668 h 914032"/>
                <a:gd name="connsiteX7-165" fmla="*/ 1191863 w 1526233"/>
                <a:gd name="connsiteY7-166" fmla="*/ 914032 h 914032"/>
                <a:gd name="connsiteX8-167" fmla="*/ 1526233 w 1526233"/>
                <a:gd name="connsiteY8-168" fmla="*/ 818498 h 914032"/>
                <a:gd name="connsiteX9-169" fmla="*/ 1191863 w 1526233"/>
                <a:gd name="connsiteY9-170" fmla="*/ 682020 h 914032"/>
                <a:gd name="connsiteX10-171" fmla="*/ 1253278 w 1526233"/>
                <a:gd name="connsiteY10-172" fmla="*/ 450008 h 914032"/>
                <a:gd name="connsiteX11-173" fmla="*/ 987147 w 1526233"/>
                <a:gd name="connsiteY11-174" fmla="*/ 340826 h 914032"/>
                <a:gd name="connsiteX12-175" fmla="*/ 912084 w 1526233"/>
                <a:gd name="connsiteY12-176" fmla="*/ 450008 h 914032"/>
                <a:gd name="connsiteX13-177" fmla="*/ 768782 w 1526233"/>
                <a:gd name="connsiteY13-178" fmla="*/ 388593 h 914032"/>
                <a:gd name="connsiteX14-179" fmla="*/ 802902 w 1526233"/>
                <a:gd name="connsiteY14-180" fmla="*/ 204349 h 914032"/>
                <a:gd name="connsiteX0-181" fmla="*/ 802902 w 1526233"/>
                <a:gd name="connsiteY0-182" fmla="*/ 204349 h 914032"/>
                <a:gd name="connsiteX1-183" fmla="*/ 198959 w 1526233"/>
                <a:gd name="connsiteY1-184" fmla="*/ 12686 h 914032"/>
                <a:gd name="connsiteX2-185" fmla="*/ 150063 w 1526233"/>
                <a:gd name="connsiteY2-186" fmla="*/ 306113 h 914032"/>
                <a:gd name="connsiteX3-187" fmla="*/ 14714 w 1526233"/>
                <a:gd name="connsiteY3-188" fmla="*/ 518188 h 914032"/>
                <a:gd name="connsiteX4-189" fmla="*/ 591361 w 1526233"/>
                <a:gd name="connsiteY4-190" fmla="*/ 757083 h 914032"/>
                <a:gd name="connsiteX5-191" fmla="*/ 700544 w 1526233"/>
                <a:gd name="connsiteY5-192" fmla="*/ 647901 h 914032"/>
                <a:gd name="connsiteX6-193" fmla="*/ 877964 w 1526233"/>
                <a:gd name="connsiteY6-194" fmla="*/ 695668 h 914032"/>
                <a:gd name="connsiteX7-195" fmla="*/ 1191863 w 1526233"/>
                <a:gd name="connsiteY7-196" fmla="*/ 914032 h 914032"/>
                <a:gd name="connsiteX8-197" fmla="*/ 1526233 w 1526233"/>
                <a:gd name="connsiteY8-198" fmla="*/ 818498 h 914032"/>
                <a:gd name="connsiteX9-199" fmla="*/ 1191863 w 1526233"/>
                <a:gd name="connsiteY9-200" fmla="*/ 682020 h 914032"/>
                <a:gd name="connsiteX10-201" fmla="*/ 1253278 w 1526233"/>
                <a:gd name="connsiteY10-202" fmla="*/ 450008 h 914032"/>
                <a:gd name="connsiteX11-203" fmla="*/ 987147 w 1526233"/>
                <a:gd name="connsiteY11-204" fmla="*/ 340826 h 914032"/>
                <a:gd name="connsiteX12-205" fmla="*/ 912084 w 1526233"/>
                <a:gd name="connsiteY12-206" fmla="*/ 450008 h 914032"/>
                <a:gd name="connsiteX13-207" fmla="*/ 768782 w 1526233"/>
                <a:gd name="connsiteY13-208" fmla="*/ 388593 h 914032"/>
                <a:gd name="connsiteX14-209" fmla="*/ 802902 w 1526233"/>
                <a:gd name="connsiteY14-210" fmla="*/ 204349 h 914032"/>
                <a:gd name="connsiteX0-211" fmla="*/ 800209 w 1523540"/>
                <a:gd name="connsiteY0-212" fmla="*/ 204349 h 914032"/>
                <a:gd name="connsiteX1-213" fmla="*/ 196266 w 1523540"/>
                <a:gd name="connsiteY1-214" fmla="*/ 12686 h 914032"/>
                <a:gd name="connsiteX2-215" fmla="*/ 147370 w 1523540"/>
                <a:gd name="connsiteY2-216" fmla="*/ 306113 h 914032"/>
                <a:gd name="connsiteX3-217" fmla="*/ 12021 w 1523540"/>
                <a:gd name="connsiteY3-218" fmla="*/ 518188 h 914032"/>
                <a:gd name="connsiteX4-219" fmla="*/ 588668 w 1523540"/>
                <a:gd name="connsiteY4-220" fmla="*/ 757083 h 914032"/>
                <a:gd name="connsiteX5-221" fmla="*/ 697851 w 1523540"/>
                <a:gd name="connsiteY5-222" fmla="*/ 647901 h 914032"/>
                <a:gd name="connsiteX6-223" fmla="*/ 875271 w 1523540"/>
                <a:gd name="connsiteY6-224" fmla="*/ 695668 h 914032"/>
                <a:gd name="connsiteX7-225" fmla="*/ 1189170 w 1523540"/>
                <a:gd name="connsiteY7-226" fmla="*/ 914032 h 914032"/>
                <a:gd name="connsiteX8-227" fmla="*/ 1523540 w 1523540"/>
                <a:gd name="connsiteY8-228" fmla="*/ 818498 h 914032"/>
                <a:gd name="connsiteX9-229" fmla="*/ 1189170 w 1523540"/>
                <a:gd name="connsiteY9-230" fmla="*/ 682020 h 914032"/>
                <a:gd name="connsiteX10-231" fmla="*/ 1250585 w 1523540"/>
                <a:gd name="connsiteY10-232" fmla="*/ 450008 h 914032"/>
                <a:gd name="connsiteX11-233" fmla="*/ 984454 w 1523540"/>
                <a:gd name="connsiteY11-234" fmla="*/ 340826 h 914032"/>
                <a:gd name="connsiteX12-235" fmla="*/ 909391 w 1523540"/>
                <a:gd name="connsiteY12-236" fmla="*/ 450008 h 914032"/>
                <a:gd name="connsiteX13-237" fmla="*/ 766089 w 1523540"/>
                <a:gd name="connsiteY13-238" fmla="*/ 388593 h 914032"/>
                <a:gd name="connsiteX14-239" fmla="*/ 800209 w 1523540"/>
                <a:gd name="connsiteY14-240" fmla="*/ 204349 h 914032"/>
                <a:gd name="connsiteX0-241" fmla="*/ 800209 w 1523540"/>
                <a:gd name="connsiteY0-242" fmla="*/ 204349 h 914032"/>
                <a:gd name="connsiteX1-243" fmla="*/ 196266 w 1523540"/>
                <a:gd name="connsiteY1-244" fmla="*/ 12686 h 914032"/>
                <a:gd name="connsiteX2-245" fmla="*/ 147370 w 1523540"/>
                <a:gd name="connsiteY2-246" fmla="*/ 306113 h 914032"/>
                <a:gd name="connsiteX3-247" fmla="*/ 12021 w 1523540"/>
                <a:gd name="connsiteY3-248" fmla="*/ 518188 h 914032"/>
                <a:gd name="connsiteX4-249" fmla="*/ 652279 w 1523540"/>
                <a:gd name="connsiteY4-250" fmla="*/ 757083 h 914032"/>
                <a:gd name="connsiteX5-251" fmla="*/ 697851 w 1523540"/>
                <a:gd name="connsiteY5-252" fmla="*/ 647901 h 914032"/>
                <a:gd name="connsiteX6-253" fmla="*/ 875271 w 1523540"/>
                <a:gd name="connsiteY6-254" fmla="*/ 695668 h 914032"/>
                <a:gd name="connsiteX7-255" fmla="*/ 1189170 w 1523540"/>
                <a:gd name="connsiteY7-256" fmla="*/ 914032 h 914032"/>
                <a:gd name="connsiteX8-257" fmla="*/ 1523540 w 1523540"/>
                <a:gd name="connsiteY8-258" fmla="*/ 818498 h 914032"/>
                <a:gd name="connsiteX9-259" fmla="*/ 1189170 w 1523540"/>
                <a:gd name="connsiteY9-260" fmla="*/ 682020 h 914032"/>
                <a:gd name="connsiteX10-261" fmla="*/ 1250585 w 1523540"/>
                <a:gd name="connsiteY10-262" fmla="*/ 450008 h 914032"/>
                <a:gd name="connsiteX11-263" fmla="*/ 984454 w 1523540"/>
                <a:gd name="connsiteY11-264" fmla="*/ 340826 h 914032"/>
                <a:gd name="connsiteX12-265" fmla="*/ 909391 w 1523540"/>
                <a:gd name="connsiteY12-266" fmla="*/ 450008 h 914032"/>
                <a:gd name="connsiteX13-267" fmla="*/ 766089 w 1523540"/>
                <a:gd name="connsiteY13-268" fmla="*/ 388593 h 914032"/>
                <a:gd name="connsiteX14-269" fmla="*/ 800209 w 1523540"/>
                <a:gd name="connsiteY14-270" fmla="*/ 204349 h 914032"/>
                <a:gd name="connsiteX0-271" fmla="*/ 800209 w 1523540"/>
                <a:gd name="connsiteY0-272" fmla="*/ 204349 h 914032"/>
                <a:gd name="connsiteX1-273" fmla="*/ 196266 w 1523540"/>
                <a:gd name="connsiteY1-274" fmla="*/ 12686 h 914032"/>
                <a:gd name="connsiteX2-275" fmla="*/ 147370 w 1523540"/>
                <a:gd name="connsiteY2-276" fmla="*/ 306113 h 914032"/>
                <a:gd name="connsiteX3-277" fmla="*/ 12021 w 1523540"/>
                <a:gd name="connsiteY3-278" fmla="*/ 518188 h 914032"/>
                <a:gd name="connsiteX4-279" fmla="*/ 652279 w 1523540"/>
                <a:gd name="connsiteY4-280" fmla="*/ 757083 h 914032"/>
                <a:gd name="connsiteX5-281" fmla="*/ 697851 w 1523540"/>
                <a:gd name="connsiteY5-282" fmla="*/ 647901 h 914032"/>
                <a:gd name="connsiteX6-283" fmla="*/ 875271 w 1523540"/>
                <a:gd name="connsiteY6-284" fmla="*/ 695668 h 914032"/>
                <a:gd name="connsiteX7-285" fmla="*/ 1189170 w 1523540"/>
                <a:gd name="connsiteY7-286" fmla="*/ 914032 h 914032"/>
                <a:gd name="connsiteX8-287" fmla="*/ 1523540 w 1523540"/>
                <a:gd name="connsiteY8-288" fmla="*/ 818498 h 914032"/>
                <a:gd name="connsiteX9-289" fmla="*/ 1189170 w 1523540"/>
                <a:gd name="connsiteY9-290" fmla="*/ 682020 h 914032"/>
                <a:gd name="connsiteX10-291" fmla="*/ 1250585 w 1523540"/>
                <a:gd name="connsiteY10-292" fmla="*/ 450008 h 914032"/>
                <a:gd name="connsiteX11-293" fmla="*/ 984454 w 1523540"/>
                <a:gd name="connsiteY11-294" fmla="*/ 340826 h 914032"/>
                <a:gd name="connsiteX12-295" fmla="*/ 909391 w 1523540"/>
                <a:gd name="connsiteY12-296" fmla="*/ 450008 h 914032"/>
                <a:gd name="connsiteX13-297" fmla="*/ 766089 w 1523540"/>
                <a:gd name="connsiteY13-298" fmla="*/ 388593 h 914032"/>
                <a:gd name="connsiteX14-299" fmla="*/ 800209 w 1523540"/>
                <a:gd name="connsiteY14-300" fmla="*/ 204349 h 914032"/>
                <a:gd name="connsiteX0-301" fmla="*/ 800209 w 1523540"/>
                <a:gd name="connsiteY0-302" fmla="*/ 204349 h 914032"/>
                <a:gd name="connsiteX1-303" fmla="*/ 196266 w 1523540"/>
                <a:gd name="connsiteY1-304" fmla="*/ 12686 h 914032"/>
                <a:gd name="connsiteX2-305" fmla="*/ 147370 w 1523540"/>
                <a:gd name="connsiteY2-306" fmla="*/ 306113 h 914032"/>
                <a:gd name="connsiteX3-307" fmla="*/ 12021 w 1523540"/>
                <a:gd name="connsiteY3-308" fmla="*/ 518188 h 914032"/>
                <a:gd name="connsiteX4-309" fmla="*/ 652279 w 1523540"/>
                <a:gd name="connsiteY4-310" fmla="*/ 757083 h 914032"/>
                <a:gd name="connsiteX5-311" fmla="*/ 697851 w 1523540"/>
                <a:gd name="connsiteY5-312" fmla="*/ 647901 h 914032"/>
                <a:gd name="connsiteX6-313" fmla="*/ 875271 w 1523540"/>
                <a:gd name="connsiteY6-314" fmla="*/ 695668 h 914032"/>
                <a:gd name="connsiteX7-315" fmla="*/ 1189170 w 1523540"/>
                <a:gd name="connsiteY7-316" fmla="*/ 914032 h 914032"/>
                <a:gd name="connsiteX8-317" fmla="*/ 1523540 w 1523540"/>
                <a:gd name="connsiteY8-318" fmla="*/ 818498 h 914032"/>
                <a:gd name="connsiteX9-319" fmla="*/ 1189170 w 1523540"/>
                <a:gd name="connsiteY9-320" fmla="*/ 682020 h 914032"/>
                <a:gd name="connsiteX10-321" fmla="*/ 1250585 w 1523540"/>
                <a:gd name="connsiteY10-322" fmla="*/ 450008 h 914032"/>
                <a:gd name="connsiteX11-323" fmla="*/ 984454 w 1523540"/>
                <a:gd name="connsiteY11-324" fmla="*/ 340826 h 914032"/>
                <a:gd name="connsiteX12-325" fmla="*/ 909391 w 1523540"/>
                <a:gd name="connsiteY12-326" fmla="*/ 450008 h 914032"/>
                <a:gd name="connsiteX13-327" fmla="*/ 766089 w 1523540"/>
                <a:gd name="connsiteY13-328" fmla="*/ 388593 h 914032"/>
                <a:gd name="connsiteX14-329" fmla="*/ 800209 w 1523540"/>
                <a:gd name="connsiteY14-330" fmla="*/ 204349 h 914032"/>
                <a:gd name="connsiteX0-331" fmla="*/ 800209 w 1523540"/>
                <a:gd name="connsiteY0-332" fmla="*/ 204349 h 914032"/>
                <a:gd name="connsiteX1-333" fmla="*/ 196266 w 1523540"/>
                <a:gd name="connsiteY1-334" fmla="*/ 12686 h 914032"/>
                <a:gd name="connsiteX2-335" fmla="*/ 147370 w 1523540"/>
                <a:gd name="connsiteY2-336" fmla="*/ 306113 h 914032"/>
                <a:gd name="connsiteX3-337" fmla="*/ 12021 w 1523540"/>
                <a:gd name="connsiteY3-338" fmla="*/ 518188 h 914032"/>
                <a:gd name="connsiteX4-339" fmla="*/ 636377 w 1523540"/>
                <a:gd name="connsiteY4-340" fmla="*/ 741181 h 914032"/>
                <a:gd name="connsiteX5-341" fmla="*/ 697851 w 1523540"/>
                <a:gd name="connsiteY5-342" fmla="*/ 647901 h 914032"/>
                <a:gd name="connsiteX6-343" fmla="*/ 875271 w 1523540"/>
                <a:gd name="connsiteY6-344" fmla="*/ 695668 h 914032"/>
                <a:gd name="connsiteX7-345" fmla="*/ 1189170 w 1523540"/>
                <a:gd name="connsiteY7-346" fmla="*/ 914032 h 914032"/>
                <a:gd name="connsiteX8-347" fmla="*/ 1523540 w 1523540"/>
                <a:gd name="connsiteY8-348" fmla="*/ 818498 h 914032"/>
                <a:gd name="connsiteX9-349" fmla="*/ 1189170 w 1523540"/>
                <a:gd name="connsiteY9-350" fmla="*/ 682020 h 914032"/>
                <a:gd name="connsiteX10-351" fmla="*/ 1250585 w 1523540"/>
                <a:gd name="connsiteY10-352" fmla="*/ 450008 h 914032"/>
                <a:gd name="connsiteX11-353" fmla="*/ 984454 w 1523540"/>
                <a:gd name="connsiteY11-354" fmla="*/ 340826 h 914032"/>
                <a:gd name="connsiteX12-355" fmla="*/ 909391 w 1523540"/>
                <a:gd name="connsiteY12-356" fmla="*/ 450008 h 914032"/>
                <a:gd name="connsiteX13-357" fmla="*/ 766089 w 1523540"/>
                <a:gd name="connsiteY13-358" fmla="*/ 388593 h 914032"/>
                <a:gd name="connsiteX14-359" fmla="*/ 800209 w 1523540"/>
                <a:gd name="connsiteY14-360" fmla="*/ 204349 h 914032"/>
                <a:gd name="connsiteX0-361" fmla="*/ 800209 w 1523540"/>
                <a:gd name="connsiteY0-362" fmla="*/ 204349 h 914032"/>
                <a:gd name="connsiteX1-363" fmla="*/ 196266 w 1523540"/>
                <a:gd name="connsiteY1-364" fmla="*/ 12686 h 914032"/>
                <a:gd name="connsiteX2-365" fmla="*/ 147370 w 1523540"/>
                <a:gd name="connsiteY2-366" fmla="*/ 306113 h 914032"/>
                <a:gd name="connsiteX3-367" fmla="*/ 12021 w 1523540"/>
                <a:gd name="connsiteY3-368" fmla="*/ 518188 h 914032"/>
                <a:gd name="connsiteX4-369" fmla="*/ 636377 w 1523540"/>
                <a:gd name="connsiteY4-370" fmla="*/ 741181 h 914032"/>
                <a:gd name="connsiteX5-371" fmla="*/ 697851 w 1523540"/>
                <a:gd name="connsiteY5-372" fmla="*/ 647901 h 914032"/>
                <a:gd name="connsiteX6-373" fmla="*/ 875271 w 1523540"/>
                <a:gd name="connsiteY6-374" fmla="*/ 695668 h 914032"/>
                <a:gd name="connsiteX7-375" fmla="*/ 1189170 w 1523540"/>
                <a:gd name="connsiteY7-376" fmla="*/ 914032 h 914032"/>
                <a:gd name="connsiteX8-377" fmla="*/ 1523540 w 1523540"/>
                <a:gd name="connsiteY8-378" fmla="*/ 818498 h 914032"/>
                <a:gd name="connsiteX9-379" fmla="*/ 1189170 w 1523540"/>
                <a:gd name="connsiteY9-380" fmla="*/ 682020 h 914032"/>
                <a:gd name="connsiteX10-381" fmla="*/ 1250585 w 1523540"/>
                <a:gd name="connsiteY10-382" fmla="*/ 450008 h 914032"/>
                <a:gd name="connsiteX11-383" fmla="*/ 984454 w 1523540"/>
                <a:gd name="connsiteY11-384" fmla="*/ 340826 h 914032"/>
                <a:gd name="connsiteX12-385" fmla="*/ 909391 w 1523540"/>
                <a:gd name="connsiteY12-386" fmla="*/ 450008 h 914032"/>
                <a:gd name="connsiteX13-387" fmla="*/ 766089 w 1523540"/>
                <a:gd name="connsiteY13-388" fmla="*/ 388593 h 914032"/>
                <a:gd name="connsiteX14-389" fmla="*/ 800209 w 1523540"/>
                <a:gd name="connsiteY14-390" fmla="*/ 204349 h 914032"/>
                <a:gd name="connsiteX0-391" fmla="*/ 800209 w 1523540"/>
                <a:gd name="connsiteY0-392" fmla="*/ 204349 h 914032"/>
                <a:gd name="connsiteX1-393" fmla="*/ 196266 w 1523540"/>
                <a:gd name="connsiteY1-394" fmla="*/ 12686 h 914032"/>
                <a:gd name="connsiteX2-395" fmla="*/ 147370 w 1523540"/>
                <a:gd name="connsiteY2-396" fmla="*/ 306113 h 914032"/>
                <a:gd name="connsiteX3-397" fmla="*/ 12021 w 1523540"/>
                <a:gd name="connsiteY3-398" fmla="*/ 518188 h 914032"/>
                <a:gd name="connsiteX4-399" fmla="*/ 636377 w 1523540"/>
                <a:gd name="connsiteY4-400" fmla="*/ 741181 h 914032"/>
                <a:gd name="connsiteX5-401" fmla="*/ 697851 w 1523540"/>
                <a:gd name="connsiteY5-402" fmla="*/ 647901 h 914032"/>
                <a:gd name="connsiteX6-403" fmla="*/ 875271 w 1523540"/>
                <a:gd name="connsiteY6-404" fmla="*/ 695668 h 914032"/>
                <a:gd name="connsiteX7-405" fmla="*/ 1189170 w 1523540"/>
                <a:gd name="connsiteY7-406" fmla="*/ 914032 h 914032"/>
                <a:gd name="connsiteX8-407" fmla="*/ 1523540 w 1523540"/>
                <a:gd name="connsiteY8-408" fmla="*/ 818498 h 914032"/>
                <a:gd name="connsiteX9-409" fmla="*/ 1189170 w 1523540"/>
                <a:gd name="connsiteY9-410" fmla="*/ 682020 h 914032"/>
                <a:gd name="connsiteX10-411" fmla="*/ 1250585 w 1523540"/>
                <a:gd name="connsiteY10-412" fmla="*/ 450008 h 914032"/>
                <a:gd name="connsiteX11-413" fmla="*/ 984454 w 1523540"/>
                <a:gd name="connsiteY11-414" fmla="*/ 340826 h 914032"/>
                <a:gd name="connsiteX12-415" fmla="*/ 909391 w 1523540"/>
                <a:gd name="connsiteY12-416" fmla="*/ 450008 h 914032"/>
                <a:gd name="connsiteX13-417" fmla="*/ 766089 w 1523540"/>
                <a:gd name="connsiteY13-418" fmla="*/ 388593 h 914032"/>
                <a:gd name="connsiteX14-419" fmla="*/ 800209 w 1523540"/>
                <a:gd name="connsiteY14-420" fmla="*/ 204349 h 914032"/>
                <a:gd name="connsiteX0-421" fmla="*/ 800209 w 1523540"/>
                <a:gd name="connsiteY0-422" fmla="*/ 204349 h 914032"/>
                <a:gd name="connsiteX1-423" fmla="*/ 196266 w 1523540"/>
                <a:gd name="connsiteY1-424" fmla="*/ 12686 h 914032"/>
                <a:gd name="connsiteX2-425" fmla="*/ 147370 w 1523540"/>
                <a:gd name="connsiteY2-426" fmla="*/ 306113 h 914032"/>
                <a:gd name="connsiteX3-427" fmla="*/ 12021 w 1523540"/>
                <a:gd name="connsiteY3-428" fmla="*/ 518188 h 914032"/>
                <a:gd name="connsiteX4-429" fmla="*/ 636377 w 1523540"/>
                <a:gd name="connsiteY4-430" fmla="*/ 741181 h 914032"/>
                <a:gd name="connsiteX5-431" fmla="*/ 697851 w 1523540"/>
                <a:gd name="connsiteY5-432" fmla="*/ 647901 h 914032"/>
                <a:gd name="connsiteX6-433" fmla="*/ 875271 w 1523540"/>
                <a:gd name="connsiteY6-434" fmla="*/ 695668 h 914032"/>
                <a:gd name="connsiteX7-435" fmla="*/ 1189170 w 1523540"/>
                <a:gd name="connsiteY7-436" fmla="*/ 914032 h 914032"/>
                <a:gd name="connsiteX8-437" fmla="*/ 1523540 w 1523540"/>
                <a:gd name="connsiteY8-438" fmla="*/ 818498 h 914032"/>
                <a:gd name="connsiteX9-439" fmla="*/ 1189170 w 1523540"/>
                <a:gd name="connsiteY9-440" fmla="*/ 682020 h 914032"/>
                <a:gd name="connsiteX10-441" fmla="*/ 1250585 w 1523540"/>
                <a:gd name="connsiteY10-442" fmla="*/ 450008 h 914032"/>
                <a:gd name="connsiteX11-443" fmla="*/ 984454 w 1523540"/>
                <a:gd name="connsiteY11-444" fmla="*/ 340826 h 914032"/>
                <a:gd name="connsiteX12-445" fmla="*/ 909391 w 1523540"/>
                <a:gd name="connsiteY12-446" fmla="*/ 450008 h 914032"/>
                <a:gd name="connsiteX13-447" fmla="*/ 766089 w 1523540"/>
                <a:gd name="connsiteY13-448" fmla="*/ 388593 h 914032"/>
                <a:gd name="connsiteX14-449" fmla="*/ 800209 w 1523540"/>
                <a:gd name="connsiteY14-450" fmla="*/ 204349 h 914032"/>
                <a:gd name="connsiteX0-451" fmla="*/ 800209 w 1523540"/>
                <a:gd name="connsiteY0-452" fmla="*/ 204349 h 914032"/>
                <a:gd name="connsiteX1-453" fmla="*/ 196266 w 1523540"/>
                <a:gd name="connsiteY1-454" fmla="*/ 12686 h 914032"/>
                <a:gd name="connsiteX2-455" fmla="*/ 147370 w 1523540"/>
                <a:gd name="connsiteY2-456" fmla="*/ 306113 h 914032"/>
                <a:gd name="connsiteX3-457" fmla="*/ 12021 w 1523540"/>
                <a:gd name="connsiteY3-458" fmla="*/ 518188 h 914032"/>
                <a:gd name="connsiteX4-459" fmla="*/ 636377 w 1523540"/>
                <a:gd name="connsiteY4-460" fmla="*/ 741181 h 914032"/>
                <a:gd name="connsiteX5-461" fmla="*/ 697851 w 1523540"/>
                <a:gd name="connsiteY5-462" fmla="*/ 647901 h 914032"/>
                <a:gd name="connsiteX6-463" fmla="*/ 875271 w 1523540"/>
                <a:gd name="connsiteY6-464" fmla="*/ 695668 h 914032"/>
                <a:gd name="connsiteX7-465" fmla="*/ 1189170 w 1523540"/>
                <a:gd name="connsiteY7-466" fmla="*/ 914032 h 914032"/>
                <a:gd name="connsiteX8-467" fmla="*/ 1523540 w 1523540"/>
                <a:gd name="connsiteY8-468" fmla="*/ 818498 h 914032"/>
                <a:gd name="connsiteX9-469" fmla="*/ 1189170 w 1523540"/>
                <a:gd name="connsiteY9-470" fmla="*/ 682020 h 914032"/>
                <a:gd name="connsiteX10-471" fmla="*/ 1250585 w 1523540"/>
                <a:gd name="connsiteY10-472" fmla="*/ 450008 h 914032"/>
                <a:gd name="connsiteX11-473" fmla="*/ 984454 w 1523540"/>
                <a:gd name="connsiteY11-474" fmla="*/ 340826 h 914032"/>
                <a:gd name="connsiteX12-475" fmla="*/ 909391 w 1523540"/>
                <a:gd name="connsiteY12-476" fmla="*/ 450008 h 914032"/>
                <a:gd name="connsiteX13-477" fmla="*/ 766089 w 1523540"/>
                <a:gd name="connsiteY13-478" fmla="*/ 388593 h 914032"/>
                <a:gd name="connsiteX14-479" fmla="*/ 800209 w 1523540"/>
                <a:gd name="connsiteY14-480" fmla="*/ 204349 h 914032"/>
                <a:gd name="connsiteX0-481" fmla="*/ 800209 w 1523540"/>
                <a:gd name="connsiteY0-482" fmla="*/ 204349 h 914032"/>
                <a:gd name="connsiteX1-483" fmla="*/ 196266 w 1523540"/>
                <a:gd name="connsiteY1-484" fmla="*/ 12686 h 914032"/>
                <a:gd name="connsiteX2-485" fmla="*/ 147370 w 1523540"/>
                <a:gd name="connsiteY2-486" fmla="*/ 306113 h 914032"/>
                <a:gd name="connsiteX3-487" fmla="*/ 12021 w 1523540"/>
                <a:gd name="connsiteY3-488" fmla="*/ 518188 h 914032"/>
                <a:gd name="connsiteX4-489" fmla="*/ 636377 w 1523540"/>
                <a:gd name="connsiteY4-490" fmla="*/ 741181 h 914032"/>
                <a:gd name="connsiteX5-491" fmla="*/ 697851 w 1523540"/>
                <a:gd name="connsiteY5-492" fmla="*/ 647901 h 914032"/>
                <a:gd name="connsiteX6-493" fmla="*/ 875271 w 1523540"/>
                <a:gd name="connsiteY6-494" fmla="*/ 695668 h 914032"/>
                <a:gd name="connsiteX7-495" fmla="*/ 1189170 w 1523540"/>
                <a:gd name="connsiteY7-496" fmla="*/ 914032 h 914032"/>
                <a:gd name="connsiteX8-497" fmla="*/ 1523540 w 1523540"/>
                <a:gd name="connsiteY8-498" fmla="*/ 818498 h 914032"/>
                <a:gd name="connsiteX9-499" fmla="*/ 1189170 w 1523540"/>
                <a:gd name="connsiteY9-500" fmla="*/ 682020 h 914032"/>
                <a:gd name="connsiteX10-501" fmla="*/ 1250585 w 1523540"/>
                <a:gd name="connsiteY10-502" fmla="*/ 450008 h 914032"/>
                <a:gd name="connsiteX11-503" fmla="*/ 984454 w 1523540"/>
                <a:gd name="connsiteY11-504" fmla="*/ 340826 h 914032"/>
                <a:gd name="connsiteX12-505" fmla="*/ 909391 w 1523540"/>
                <a:gd name="connsiteY12-506" fmla="*/ 450008 h 914032"/>
                <a:gd name="connsiteX13-507" fmla="*/ 766089 w 1523540"/>
                <a:gd name="connsiteY13-508" fmla="*/ 388593 h 914032"/>
                <a:gd name="connsiteX14-509" fmla="*/ 800209 w 1523540"/>
                <a:gd name="connsiteY14-510" fmla="*/ 204349 h 914032"/>
                <a:gd name="connsiteX0-511" fmla="*/ 800209 w 1523540"/>
                <a:gd name="connsiteY0-512" fmla="*/ 204349 h 914032"/>
                <a:gd name="connsiteX1-513" fmla="*/ 196266 w 1523540"/>
                <a:gd name="connsiteY1-514" fmla="*/ 12686 h 914032"/>
                <a:gd name="connsiteX2-515" fmla="*/ 147370 w 1523540"/>
                <a:gd name="connsiteY2-516" fmla="*/ 306113 h 914032"/>
                <a:gd name="connsiteX3-517" fmla="*/ 12021 w 1523540"/>
                <a:gd name="connsiteY3-518" fmla="*/ 518188 h 914032"/>
                <a:gd name="connsiteX4-519" fmla="*/ 636377 w 1523540"/>
                <a:gd name="connsiteY4-520" fmla="*/ 741181 h 914032"/>
                <a:gd name="connsiteX5-521" fmla="*/ 705803 w 1523540"/>
                <a:gd name="connsiteY5-522" fmla="*/ 624047 h 914032"/>
                <a:gd name="connsiteX6-523" fmla="*/ 875271 w 1523540"/>
                <a:gd name="connsiteY6-524" fmla="*/ 695668 h 914032"/>
                <a:gd name="connsiteX7-525" fmla="*/ 1189170 w 1523540"/>
                <a:gd name="connsiteY7-526" fmla="*/ 914032 h 914032"/>
                <a:gd name="connsiteX8-527" fmla="*/ 1523540 w 1523540"/>
                <a:gd name="connsiteY8-528" fmla="*/ 818498 h 914032"/>
                <a:gd name="connsiteX9-529" fmla="*/ 1189170 w 1523540"/>
                <a:gd name="connsiteY9-530" fmla="*/ 682020 h 914032"/>
                <a:gd name="connsiteX10-531" fmla="*/ 1250585 w 1523540"/>
                <a:gd name="connsiteY10-532" fmla="*/ 450008 h 914032"/>
                <a:gd name="connsiteX11-533" fmla="*/ 984454 w 1523540"/>
                <a:gd name="connsiteY11-534" fmla="*/ 340826 h 914032"/>
                <a:gd name="connsiteX12-535" fmla="*/ 909391 w 1523540"/>
                <a:gd name="connsiteY12-536" fmla="*/ 450008 h 914032"/>
                <a:gd name="connsiteX13-537" fmla="*/ 766089 w 1523540"/>
                <a:gd name="connsiteY13-538" fmla="*/ 388593 h 914032"/>
                <a:gd name="connsiteX14-539" fmla="*/ 800209 w 1523540"/>
                <a:gd name="connsiteY14-540" fmla="*/ 204349 h 914032"/>
                <a:gd name="connsiteX0-541" fmla="*/ 800209 w 1523540"/>
                <a:gd name="connsiteY0-542" fmla="*/ 204349 h 914032"/>
                <a:gd name="connsiteX1-543" fmla="*/ 196266 w 1523540"/>
                <a:gd name="connsiteY1-544" fmla="*/ 12686 h 914032"/>
                <a:gd name="connsiteX2-545" fmla="*/ 147370 w 1523540"/>
                <a:gd name="connsiteY2-546" fmla="*/ 306113 h 914032"/>
                <a:gd name="connsiteX3-547" fmla="*/ 12021 w 1523540"/>
                <a:gd name="connsiteY3-548" fmla="*/ 518188 h 914032"/>
                <a:gd name="connsiteX4-549" fmla="*/ 636377 w 1523540"/>
                <a:gd name="connsiteY4-550" fmla="*/ 741181 h 914032"/>
                <a:gd name="connsiteX5-551" fmla="*/ 705803 w 1523540"/>
                <a:gd name="connsiteY5-552" fmla="*/ 624047 h 914032"/>
                <a:gd name="connsiteX6-553" fmla="*/ 875271 w 1523540"/>
                <a:gd name="connsiteY6-554" fmla="*/ 695668 h 914032"/>
                <a:gd name="connsiteX7-555" fmla="*/ 1189170 w 1523540"/>
                <a:gd name="connsiteY7-556" fmla="*/ 914032 h 914032"/>
                <a:gd name="connsiteX8-557" fmla="*/ 1523540 w 1523540"/>
                <a:gd name="connsiteY8-558" fmla="*/ 818498 h 914032"/>
                <a:gd name="connsiteX9-559" fmla="*/ 1189170 w 1523540"/>
                <a:gd name="connsiteY9-560" fmla="*/ 682020 h 914032"/>
                <a:gd name="connsiteX10-561" fmla="*/ 1250585 w 1523540"/>
                <a:gd name="connsiteY10-562" fmla="*/ 450008 h 914032"/>
                <a:gd name="connsiteX11-563" fmla="*/ 984454 w 1523540"/>
                <a:gd name="connsiteY11-564" fmla="*/ 340826 h 914032"/>
                <a:gd name="connsiteX12-565" fmla="*/ 909391 w 1523540"/>
                <a:gd name="connsiteY12-566" fmla="*/ 450008 h 914032"/>
                <a:gd name="connsiteX13-567" fmla="*/ 766089 w 1523540"/>
                <a:gd name="connsiteY13-568" fmla="*/ 388593 h 914032"/>
                <a:gd name="connsiteX14-569" fmla="*/ 800209 w 1523540"/>
                <a:gd name="connsiteY14-570" fmla="*/ 204349 h 914032"/>
                <a:gd name="connsiteX0-571" fmla="*/ 800209 w 1523540"/>
                <a:gd name="connsiteY0-572" fmla="*/ 204349 h 914032"/>
                <a:gd name="connsiteX1-573" fmla="*/ 196266 w 1523540"/>
                <a:gd name="connsiteY1-574" fmla="*/ 12686 h 914032"/>
                <a:gd name="connsiteX2-575" fmla="*/ 147370 w 1523540"/>
                <a:gd name="connsiteY2-576" fmla="*/ 306113 h 914032"/>
                <a:gd name="connsiteX3-577" fmla="*/ 12021 w 1523540"/>
                <a:gd name="connsiteY3-578" fmla="*/ 518188 h 914032"/>
                <a:gd name="connsiteX4-579" fmla="*/ 636377 w 1523540"/>
                <a:gd name="connsiteY4-580" fmla="*/ 741181 h 914032"/>
                <a:gd name="connsiteX5-581" fmla="*/ 705803 w 1523540"/>
                <a:gd name="connsiteY5-582" fmla="*/ 624047 h 914032"/>
                <a:gd name="connsiteX6-583" fmla="*/ 859369 w 1523540"/>
                <a:gd name="connsiteY6-584" fmla="*/ 679765 h 914032"/>
                <a:gd name="connsiteX7-585" fmla="*/ 1189170 w 1523540"/>
                <a:gd name="connsiteY7-586" fmla="*/ 914032 h 914032"/>
                <a:gd name="connsiteX8-587" fmla="*/ 1523540 w 1523540"/>
                <a:gd name="connsiteY8-588" fmla="*/ 818498 h 914032"/>
                <a:gd name="connsiteX9-589" fmla="*/ 1189170 w 1523540"/>
                <a:gd name="connsiteY9-590" fmla="*/ 682020 h 914032"/>
                <a:gd name="connsiteX10-591" fmla="*/ 1250585 w 1523540"/>
                <a:gd name="connsiteY10-592" fmla="*/ 450008 h 914032"/>
                <a:gd name="connsiteX11-593" fmla="*/ 984454 w 1523540"/>
                <a:gd name="connsiteY11-594" fmla="*/ 340826 h 914032"/>
                <a:gd name="connsiteX12-595" fmla="*/ 909391 w 1523540"/>
                <a:gd name="connsiteY12-596" fmla="*/ 450008 h 914032"/>
                <a:gd name="connsiteX13-597" fmla="*/ 766089 w 1523540"/>
                <a:gd name="connsiteY13-598" fmla="*/ 388593 h 914032"/>
                <a:gd name="connsiteX14-599" fmla="*/ 800209 w 1523540"/>
                <a:gd name="connsiteY14-600" fmla="*/ 204349 h 914032"/>
                <a:gd name="connsiteX0-601" fmla="*/ 800209 w 1523540"/>
                <a:gd name="connsiteY0-602" fmla="*/ 204349 h 914032"/>
                <a:gd name="connsiteX1-603" fmla="*/ 196266 w 1523540"/>
                <a:gd name="connsiteY1-604" fmla="*/ 12686 h 914032"/>
                <a:gd name="connsiteX2-605" fmla="*/ 147370 w 1523540"/>
                <a:gd name="connsiteY2-606" fmla="*/ 306113 h 914032"/>
                <a:gd name="connsiteX3-607" fmla="*/ 12021 w 1523540"/>
                <a:gd name="connsiteY3-608" fmla="*/ 518188 h 914032"/>
                <a:gd name="connsiteX4-609" fmla="*/ 636377 w 1523540"/>
                <a:gd name="connsiteY4-610" fmla="*/ 741181 h 914032"/>
                <a:gd name="connsiteX5-611" fmla="*/ 705803 w 1523540"/>
                <a:gd name="connsiteY5-612" fmla="*/ 624047 h 914032"/>
                <a:gd name="connsiteX6-613" fmla="*/ 859369 w 1523540"/>
                <a:gd name="connsiteY6-614" fmla="*/ 679765 h 914032"/>
                <a:gd name="connsiteX7-615" fmla="*/ 1189170 w 1523540"/>
                <a:gd name="connsiteY7-616" fmla="*/ 914032 h 914032"/>
                <a:gd name="connsiteX8-617" fmla="*/ 1523540 w 1523540"/>
                <a:gd name="connsiteY8-618" fmla="*/ 818498 h 914032"/>
                <a:gd name="connsiteX9-619" fmla="*/ 1189170 w 1523540"/>
                <a:gd name="connsiteY9-620" fmla="*/ 682020 h 914032"/>
                <a:gd name="connsiteX10-621" fmla="*/ 1250585 w 1523540"/>
                <a:gd name="connsiteY10-622" fmla="*/ 450008 h 914032"/>
                <a:gd name="connsiteX11-623" fmla="*/ 984454 w 1523540"/>
                <a:gd name="connsiteY11-624" fmla="*/ 340826 h 914032"/>
                <a:gd name="connsiteX12-625" fmla="*/ 909391 w 1523540"/>
                <a:gd name="connsiteY12-626" fmla="*/ 450008 h 914032"/>
                <a:gd name="connsiteX13-627" fmla="*/ 766089 w 1523540"/>
                <a:gd name="connsiteY13-628" fmla="*/ 388593 h 914032"/>
                <a:gd name="connsiteX14-629" fmla="*/ 800209 w 1523540"/>
                <a:gd name="connsiteY14-630" fmla="*/ 204349 h 914032"/>
                <a:gd name="connsiteX0-631" fmla="*/ 800209 w 1523540"/>
                <a:gd name="connsiteY0-632" fmla="*/ 204349 h 914032"/>
                <a:gd name="connsiteX1-633" fmla="*/ 196266 w 1523540"/>
                <a:gd name="connsiteY1-634" fmla="*/ 12686 h 914032"/>
                <a:gd name="connsiteX2-635" fmla="*/ 147370 w 1523540"/>
                <a:gd name="connsiteY2-636" fmla="*/ 306113 h 914032"/>
                <a:gd name="connsiteX3-637" fmla="*/ 12021 w 1523540"/>
                <a:gd name="connsiteY3-638" fmla="*/ 518188 h 914032"/>
                <a:gd name="connsiteX4-639" fmla="*/ 636377 w 1523540"/>
                <a:gd name="connsiteY4-640" fmla="*/ 741181 h 914032"/>
                <a:gd name="connsiteX5-641" fmla="*/ 705803 w 1523540"/>
                <a:gd name="connsiteY5-642" fmla="*/ 624047 h 914032"/>
                <a:gd name="connsiteX6-643" fmla="*/ 859369 w 1523540"/>
                <a:gd name="connsiteY6-644" fmla="*/ 679765 h 914032"/>
                <a:gd name="connsiteX7-645" fmla="*/ 1189170 w 1523540"/>
                <a:gd name="connsiteY7-646" fmla="*/ 914032 h 914032"/>
                <a:gd name="connsiteX8-647" fmla="*/ 1523540 w 1523540"/>
                <a:gd name="connsiteY8-648" fmla="*/ 818498 h 914032"/>
                <a:gd name="connsiteX9-649" fmla="*/ 1189170 w 1523540"/>
                <a:gd name="connsiteY9-650" fmla="*/ 682020 h 914032"/>
                <a:gd name="connsiteX10-651" fmla="*/ 1250585 w 1523540"/>
                <a:gd name="connsiteY10-652" fmla="*/ 450008 h 914032"/>
                <a:gd name="connsiteX11-653" fmla="*/ 984454 w 1523540"/>
                <a:gd name="connsiteY11-654" fmla="*/ 340826 h 914032"/>
                <a:gd name="connsiteX12-655" fmla="*/ 909391 w 1523540"/>
                <a:gd name="connsiteY12-656" fmla="*/ 450008 h 914032"/>
                <a:gd name="connsiteX13-657" fmla="*/ 766089 w 1523540"/>
                <a:gd name="connsiteY13-658" fmla="*/ 388593 h 914032"/>
                <a:gd name="connsiteX14-659" fmla="*/ 800209 w 1523540"/>
                <a:gd name="connsiteY14-660" fmla="*/ 204349 h 914032"/>
                <a:gd name="connsiteX0-661" fmla="*/ 800209 w 1523540"/>
                <a:gd name="connsiteY0-662" fmla="*/ 204349 h 982628"/>
                <a:gd name="connsiteX1-663" fmla="*/ 196266 w 1523540"/>
                <a:gd name="connsiteY1-664" fmla="*/ 12686 h 982628"/>
                <a:gd name="connsiteX2-665" fmla="*/ 147370 w 1523540"/>
                <a:gd name="connsiteY2-666" fmla="*/ 306113 h 982628"/>
                <a:gd name="connsiteX3-667" fmla="*/ 12021 w 1523540"/>
                <a:gd name="connsiteY3-668" fmla="*/ 518188 h 982628"/>
                <a:gd name="connsiteX4-669" fmla="*/ 636377 w 1523540"/>
                <a:gd name="connsiteY4-670" fmla="*/ 741181 h 982628"/>
                <a:gd name="connsiteX5-671" fmla="*/ 705803 w 1523540"/>
                <a:gd name="connsiteY5-672" fmla="*/ 624047 h 982628"/>
                <a:gd name="connsiteX6-673" fmla="*/ 859369 w 1523540"/>
                <a:gd name="connsiteY6-674" fmla="*/ 679765 h 982628"/>
                <a:gd name="connsiteX7-675" fmla="*/ 1189170 w 1523540"/>
                <a:gd name="connsiteY7-676" fmla="*/ 914032 h 982628"/>
                <a:gd name="connsiteX8-677" fmla="*/ 1523540 w 1523540"/>
                <a:gd name="connsiteY8-678" fmla="*/ 818498 h 982628"/>
                <a:gd name="connsiteX9-679" fmla="*/ 1189170 w 1523540"/>
                <a:gd name="connsiteY9-680" fmla="*/ 682020 h 982628"/>
                <a:gd name="connsiteX10-681" fmla="*/ 1250585 w 1523540"/>
                <a:gd name="connsiteY10-682" fmla="*/ 450008 h 982628"/>
                <a:gd name="connsiteX11-683" fmla="*/ 984454 w 1523540"/>
                <a:gd name="connsiteY11-684" fmla="*/ 340826 h 982628"/>
                <a:gd name="connsiteX12-685" fmla="*/ 909391 w 1523540"/>
                <a:gd name="connsiteY12-686" fmla="*/ 450008 h 982628"/>
                <a:gd name="connsiteX13-687" fmla="*/ 766089 w 1523540"/>
                <a:gd name="connsiteY13-688" fmla="*/ 388593 h 982628"/>
                <a:gd name="connsiteX14-689" fmla="*/ 800209 w 1523540"/>
                <a:gd name="connsiteY14-690" fmla="*/ 204349 h 982628"/>
                <a:gd name="connsiteX0-691" fmla="*/ 800209 w 1554538"/>
                <a:gd name="connsiteY0-692" fmla="*/ 204349 h 982009"/>
                <a:gd name="connsiteX1-693" fmla="*/ 196266 w 1554538"/>
                <a:gd name="connsiteY1-694" fmla="*/ 12686 h 982009"/>
                <a:gd name="connsiteX2-695" fmla="*/ 147370 w 1554538"/>
                <a:gd name="connsiteY2-696" fmla="*/ 306113 h 982009"/>
                <a:gd name="connsiteX3-697" fmla="*/ 12021 w 1554538"/>
                <a:gd name="connsiteY3-698" fmla="*/ 518188 h 982009"/>
                <a:gd name="connsiteX4-699" fmla="*/ 636377 w 1554538"/>
                <a:gd name="connsiteY4-700" fmla="*/ 741181 h 982009"/>
                <a:gd name="connsiteX5-701" fmla="*/ 705803 w 1554538"/>
                <a:gd name="connsiteY5-702" fmla="*/ 624047 h 982009"/>
                <a:gd name="connsiteX6-703" fmla="*/ 859369 w 1554538"/>
                <a:gd name="connsiteY6-704" fmla="*/ 679765 h 982009"/>
                <a:gd name="connsiteX7-705" fmla="*/ 1189170 w 1554538"/>
                <a:gd name="connsiteY7-706" fmla="*/ 914032 h 982009"/>
                <a:gd name="connsiteX8-707" fmla="*/ 1523540 w 1554538"/>
                <a:gd name="connsiteY8-708" fmla="*/ 818498 h 982009"/>
                <a:gd name="connsiteX9-709" fmla="*/ 1189170 w 1554538"/>
                <a:gd name="connsiteY9-710" fmla="*/ 682020 h 982009"/>
                <a:gd name="connsiteX10-711" fmla="*/ 1250585 w 1554538"/>
                <a:gd name="connsiteY10-712" fmla="*/ 450008 h 982009"/>
                <a:gd name="connsiteX11-713" fmla="*/ 984454 w 1554538"/>
                <a:gd name="connsiteY11-714" fmla="*/ 340826 h 982009"/>
                <a:gd name="connsiteX12-715" fmla="*/ 909391 w 1554538"/>
                <a:gd name="connsiteY12-716" fmla="*/ 450008 h 982009"/>
                <a:gd name="connsiteX13-717" fmla="*/ 766089 w 1554538"/>
                <a:gd name="connsiteY13-718" fmla="*/ 388593 h 982009"/>
                <a:gd name="connsiteX14-719" fmla="*/ 800209 w 1554538"/>
                <a:gd name="connsiteY14-720" fmla="*/ 204349 h 982009"/>
                <a:gd name="connsiteX0-721" fmla="*/ 800209 w 1554538"/>
                <a:gd name="connsiteY0-722" fmla="*/ 204349 h 982009"/>
                <a:gd name="connsiteX1-723" fmla="*/ 196266 w 1554538"/>
                <a:gd name="connsiteY1-724" fmla="*/ 12686 h 982009"/>
                <a:gd name="connsiteX2-725" fmla="*/ 147370 w 1554538"/>
                <a:gd name="connsiteY2-726" fmla="*/ 306113 h 982009"/>
                <a:gd name="connsiteX3-727" fmla="*/ 12021 w 1554538"/>
                <a:gd name="connsiteY3-728" fmla="*/ 518188 h 982009"/>
                <a:gd name="connsiteX4-729" fmla="*/ 636377 w 1554538"/>
                <a:gd name="connsiteY4-730" fmla="*/ 741181 h 982009"/>
                <a:gd name="connsiteX5-731" fmla="*/ 705803 w 1554538"/>
                <a:gd name="connsiteY5-732" fmla="*/ 624047 h 982009"/>
                <a:gd name="connsiteX6-733" fmla="*/ 859369 w 1554538"/>
                <a:gd name="connsiteY6-734" fmla="*/ 679765 h 982009"/>
                <a:gd name="connsiteX7-735" fmla="*/ 1189170 w 1554538"/>
                <a:gd name="connsiteY7-736" fmla="*/ 914032 h 982009"/>
                <a:gd name="connsiteX8-737" fmla="*/ 1523540 w 1554538"/>
                <a:gd name="connsiteY8-738" fmla="*/ 818498 h 982009"/>
                <a:gd name="connsiteX9-739" fmla="*/ 1189170 w 1554538"/>
                <a:gd name="connsiteY9-740" fmla="*/ 682020 h 982009"/>
                <a:gd name="connsiteX10-741" fmla="*/ 1250585 w 1554538"/>
                <a:gd name="connsiteY10-742" fmla="*/ 450008 h 982009"/>
                <a:gd name="connsiteX11-743" fmla="*/ 984454 w 1554538"/>
                <a:gd name="connsiteY11-744" fmla="*/ 340826 h 982009"/>
                <a:gd name="connsiteX12-745" fmla="*/ 909391 w 1554538"/>
                <a:gd name="connsiteY12-746" fmla="*/ 450008 h 982009"/>
                <a:gd name="connsiteX13-747" fmla="*/ 766089 w 1554538"/>
                <a:gd name="connsiteY13-748" fmla="*/ 388593 h 982009"/>
                <a:gd name="connsiteX14-749" fmla="*/ 800209 w 1554538"/>
                <a:gd name="connsiteY14-750" fmla="*/ 204349 h 982009"/>
                <a:gd name="connsiteX0-751" fmla="*/ 800209 w 1554538"/>
                <a:gd name="connsiteY0-752" fmla="*/ 204349 h 982009"/>
                <a:gd name="connsiteX1-753" fmla="*/ 196266 w 1554538"/>
                <a:gd name="connsiteY1-754" fmla="*/ 12686 h 982009"/>
                <a:gd name="connsiteX2-755" fmla="*/ 147370 w 1554538"/>
                <a:gd name="connsiteY2-756" fmla="*/ 306113 h 982009"/>
                <a:gd name="connsiteX3-757" fmla="*/ 12021 w 1554538"/>
                <a:gd name="connsiteY3-758" fmla="*/ 518188 h 982009"/>
                <a:gd name="connsiteX4-759" fmla="*/ 636377 w 1554538"/>
                <a:gd name="connsiteY4-760" fmla="*/ 741181 h 982009"/>
                <a:gd name="connsiteX5-761" fmla="*/ 705803 w 1554538"/>
                <a:gd name="connsiteY5-762" fmla="*/ 624047 h 982009"/>
                <a:gd name="connsiteX6-763" fmla="*/ 859369 w 1554538"/>
                <a:gd name="connsiteY6-764" fmla="*/ 679765 h 982009"/>
                <a:gd name="connsiteX7-765" fmla="*/ 1189170 w 1554538"/>
                <a:gd name="connsiteY7-766" fmla="*/ 914032 h 982009"/>
                <a:gd name="connsiteX8-767" fmla="*/ 1523540 w 1554538"/>
                <a:gd name="connsiteY8-768" fmla="*/ 818498 h 982009"/>
                <a:gd name="connsiteX9-769" fmla="*/ 1173267 w 1554538"/>
                <a:gd name="connsiteY9-770" fmla="*/ 634312 h 982009"/>
                <a:gd name="connsiteX10-771" fmla="*/ 1250585 w 1554538"/>
                <a:gd name="connsiteY10-772" fmla="*/ 450008 h 982009"/>
                <a:gd name="connsiteX11-773" fmla="*/ 984454 w 1554538"/>
                <a:gd name="connsiteY11-774" fmla="*/ 340826 h 982009"/>
                <a:gd name="connsiteX12-775" fmla="*/ 909391 w 1554538"/>
                <a:gd name="connsiteY12-776" fmla="*/ 450008 h 982009"/>
                <a:gd name="connsiteX13-777" fmla="*/ 766089 w 1554538"/>
                <a:gd name="connsiteY13-778" fmla="*/ 388593 h 982009"/>
                <a:gd name="connsiteX14-779" fmla="*/ 800209 w 1554538"/>
                <a:gd name="connsiteY14-780" fmla="*/ 204349 h 982009"/>
                <a:gd name="connsiteX0-781" fmla="*/ 800209 w 1554538"/>
                <a:gd name="connsiteY0-782" fmla="*/ 204349 h 982009"/>
                <a:gd name="connsiteX1-783" fmla="*/ 196266 w 1554538"/>
                <a:gd name="connsiteY1-784" fmla="*/ 12686 h 982009"/>
                <a:gd name="connsiteX2-785" fmla="*/ 147370 w 1554538"/>
                <a:gd name="connsiteY2-786" fmla="*/ 306113 h 982009"/>
                <a:gd name="connsiteX3-787" fmla="*/ 12021 w 1554538"/>
                <a:gd name="connsiteY3-788" fmla="*/ 518188 h 982009"/>
                <a:gd name="connsiteX4-789" fmla="*/ 636377 w 1554538"/>
                <a:gd name="connsiteY4-790" fmla="*/ 741181 h 982009"/>
                <a:gd name="connsiteX5-791" fmla="*/ 705803 w 1554538"/>
                <a:gd name="connsiteY5-792" fmla="*/ 624047 h 982009"/>
                <a:gd name="connsiteX6-793" fmla="*/ 859369 w 1554538"/>
                <a:gd name="connsiteY6-794" fmla="*/ 679765 h 982009"/>
                <a:gd name="connsiteX7-795" fmla="*/ 1189170 w 1554538"/>
                <a:gd name="connsiteY7-796" fmla="*/ 914032 h 982009"/>
                <a:gd name="connsiteX8-797" fmla="*/ 1523540 w 1554538"/>
                <a:gd name="connsiteY8-798" fmla="*/ 818498 h 982009"/>
                <a:gd name="connsiteX9-799" fmla="*/ 1173267 w 1554538"/>
                <a:gd name="connsiteY9-800" fmla="*/ 634312 h 982009"/>
                <a:gd name="connsiteX10-801" fmla="*/ 1250585 w 1554538"/>
                <a:gd name="connsiteY10-802" fmla="*/ 450008 h 982009"/>
                <a:gd name="connsiteX11-803" fmla="*/ 984454 w 1554538"/>
                <a:gd name="connsiteY11-804" fmla="*/ 340826 h 982009"/>
                <a:gd name="connsiteX12-805" fmla="*/ 909391 w 1554538"/>
                <a:gd name="connsiteY12-806" fmla="*/ 450008 h 982009"/>
                <a:gd name="connsiteX13-807" fmla="*/ 766089 w 1554538"/>
                <a:gd name="connsiteY13-808" fmla="*/ 388593 h 982009"/>
                <a:gd name="connsiteX14-809" fmla="*/ 800209 w 1554538"/>
                <a:gd name="connsiteY14-810" fmla="*/ 204349 h 982009"/>
                <a:gd name="connsiteX0-811" fmla="*/ 800209 w 1542543"/>
                <a:gd name="connsiteY0-812" fmla="*/ 204349 h 976908"/>
                <a:gd name="connsiteX1-813" fmla="*/ 196266 w 1542543"/>
                <a:gd name="connsiteY1-814" fmla="*/ 12686 h 976908"/>
                <a:gd name="connsiteX2-815" fmla="*/ 147370 w 1542543"/>
                <a:gd name="connsiteY2-816" fmla="*/ 306113 h 976908"/>
                <a:gd name="connsiteX3-817" fmla="*/ 12021 w 1542543"/>
                <a:gd name="connsiteY3-818" fmla="*/ 518188 h 976908"/>
                <a:gd name="connsiteX4-819" fmla="*/ 636377 w 1542543"/>
                <a:gd name="connsiteY4-820" fmla="*/ 741181 h 976908"/>
                <a:gd name="connsiteX5-821" fmla="*/ 705803 w 1542543"/>
                <a:gd name="connsiteY5-822" fmla="*/ 624047 h 976908"/>
                <a:gd name="connsiteX6-823" fmla="*/ 859369 w 1542543"/>
                <a:gd name="connsiteY6-824" fmla="*/ 679765 h 976908"/>
                <a:gd name="connsiteX7-825" fmla="*/ 1189170 w 1542543"/>
                <a:gd name="connsiteY7-826" fmla="*/ 914032 h 976908"/>
                <a:gd name="connsiteX8-827" fmla="*/ 1507637 w 1542543"/>
                <a:gd name="connsiteY8-828" fmla="*/ 786693 h 976908"/>
                <a:gd name="connsiteX9-829" fmla="*/ 1173267 w 1542543"/>
                <a:gd name="connsiteY9-830" fmla="*/ 634312 h 976908"/>
                <a:gd name="connsiteX10-831" fmla="*/ 1250585 w 1542543"/>
                <a:gd name="connsiteY10-832" fmla="*/ 450008 h 976908"/>
                <a:gd name="connsiteX11-833" fmla="*/ 984454 w 1542543"/>
                <a:gd name="connsiteY11-834" fmla="*/ 340826 h 976908"/>
                <a:gd name="connsiteX12-835" fmla="*/ 909391 w 1542543"/>
                <a:gd name="connsiteY12-836" fmla="*/ 450008 h 976908"/>
                <a:gd name="connsiteX13-837" fmla="*/ 766089 w 1542543"/>
                <a:gd name="connsiteY13-838" fmla="*/ 388593 h 976908"/>
                <a:gd name="connsiteX14-839" fmla="*/ 800209 w 1542543"/>
                <a:gd name="connsiteY14-840" fmla="*/ 204349 h 976908"/>
                <a:gd name="connsiteX0-841" fmla="*/ 800209 w 1542543"/>
                <a:gd name="connsiteY0-842" fmla="*/ 204349 h 976908"/>
                <a:gd name="connsiteX1-843" fmla="*/ 196266 w 1542543"/>
                <a:gd name="connsiteY1-844" fmla="*/ 12686 h 976908"/>
                <a:gd name="connsiteX2-845" fmla="*/ 147370 w 1542543"/>
                <a:gd name="connsiteY2-846" fmla="*/ 306113 h 976908"/>
                <a:gd name="connsiteX3-847" fmla="*/ 12021 w 1542543"/>
                <a:gd name="connsiteY3-848" fmla="*/ 518188 h 976908"/>
                <a:gd name="connsiteX4-849" fmla="*/ 636377 w 1542543"/>
                <a:gd name="connsiteY4-850" fmla="*/ 741181 h 976908"/>
                <a:gd name="connsiteX5-851" fmla="*/ 705803 w 1542543"/>
                <a:gd name="connsiteY5-852" fmla="*/ 624047 h 976908"/>
                <a:gd name="connsiteX6-853" fmla="*/ 859369 w 1542543"/>
                <a:gd name="connsiteY6-854" fmla="*/ 679765 h 976908"/>
                <a:gd name="connsiteX7-855" fmla="*/ 1189170 w 1542543"/>
                <a:gd name="connsiteY7-856" fmla="*/ 914032 h 976908"/>
                <a:gd name="connsiteX8-857" fmla="*/ 1507637 w 1542543"/>
                <a:gd name="connsiteY8-858" fmla="*/ 786693 h 976908"/>
                <a:gd name="connsiteX9-859" fmla="*/ 1173267 w 1542543"/>
                <a:gd name="connsiteY9-860" fmla="*/ 634312 h 976908"/>
                <a:gd name="connsiteX10-861" fmla="*/ 1250585 w 1542543"/>
                <a:gd name="connsiteY10-862" fmla="*/ 450008 h 976908"/>
                <a:gd name="connsiteX11-863" fmla="*/ 984454 w 1542543"/>
                <a:gd name="connsiteY11-864" fmla="*/ 340826 h 976908"/>
                <a:gd name="connsiteX12-865" fmla="*/ 909391 w 1542543"/>
                <a:gd name="connsiteY12-866" fmla="*/ 450008 h 976908"/>
                <a:gd name="connsiteX13-867" fmla="*/ 766089 w 1542543"/>
                <a:gd name="connsiteY13-868" fmla="*/ 388593 h 976908"/>
                <a:gd name="connsiteX14-869" fmla="*/ 800209 w 1542543"/>
                <a:gd name="connsiteY14-870" fmla="*/ 204349 h 976908"/>
                <a:gd name="connsiteX0-871" fmla="*/ 800209 w 1522966"/>
                <a:gd name="connsiteY0-872" fmla="*/ 204349 h 975249"/>
                <a:gd name="connsiteX1-873" fmla="*/ 196266 w 1522966"/>
                <a:gd name="connsiteY1-874" fmla="*/ 12686 h 975249"/>
                <a:gd name="connsiteX2-875" fmla="*/ 147370 w 1522966"/>
                <a:gd name="connsiteY2-876" fmla="*/ 306113 h 975249"/>
                <a:gd name="connsiteX3-877" fmla="*/ 12021 w 1522966"/>
                <a:gd name="connsiteY3-878" fmla="*/ 518188 h 975249"/>
                <a:gd name="connsiteX4-879" fmla="*/ 636377 w 1522966"/>
                <a:gd name="connsiteY4-880" fmla="*/ 741181 h 975249"/>
                <a:gd name="connsiteX5-881" fmla="*/ 705803 w 1522966"/>
                <a:gd name="connsiteY5-882" fmla="*/ 624047 h 975249"/>
                <a:gd name="connsiteX6-883" fmla="*/ 859369 w 1522966"/>
                <a:gd name="connsiteY6-884" fmla="*/ 679765 h 975249"/>
                <a:gd name="connsiteX7-885" fmla="*/ 1189170 w 1522966"/>
                <a:gd name="connsiteY7-886" fmla="*/ 914032 h 975249"/>
                <a:gd name="connsiteX8-887" fmla="*/ 1507637 w 1522966"/>
                <a:gd name="connsiteY8-888" fmla="*/ 786693 h 975249"/>
                <a:gd name="connsiteX9-889" fmla="*/ 1173267 w 1522966"/>
                <a:gd name="connsiteY9-890" fmla="*/ 634312 h 975249"/>
                <a:gd name="connsiteX10-891" fmla="*/ 1250585 w 1522966"/>
                <a:gd name="connsiteY10-892" fmla="*/ 450008 h 975249"/>
                <a:gd name="connsiteX11-893" fmla="*/ 984454 w 1522966"/>
                <a:gd name="connsiteY11-894" fmla="*/ 340826 h 975249"/>
                <a:gd name="connsiteX12-895" fmla="*/ 909391 w 1522966"/>
                <a:gd name="connsiteY12-896" fmla="*/ 450008 h 975249"/>
                <a:gd name="connsiteX13-897" fmla="*/ 766089 w 1522966"/>
                <a:gd name="connsiteY13-898" fmla="*/ 388593 h 975249"/>
                <a:gd name="connsiteX14-899" fmla="*/ 800209 w 1522966"/>
                <a:gd name="connsiteY14-900" fmla="*/ 204349 h 975249"/>
                <a:gd name="connsiteX0-901" fmla="*/ 800209 w 1538655"/>
                <a:gd name="connsiteY0-902" fmla="*/ 204349 h 976321"/>
                <a:gd name="connsiteX1-903" fmla="*/ 196266 w 1538655"/>
                <a:gd name="connsiteY1-904" fmla="*/ 12686 h 976321"/>
                <a:gd name="connsiteX2-905" fmla="*/ 147370 w 1538655"/>
                <a:gd name="connsiteY2-906" fmla="*/ 306113 h 976321"/>
                <a:gd name="connsiteX3-907" fmla="*/ 12021 w 1538655"/>
                <a:gd name="connsiteY3-908" fmla="*/ 518188 h 976321"/>
                <a:gd name="connsiteX4-909" fmla="*/ 636377 w 1538655"/>
                <a:gd name="connsiteY4-910" fmla="*/ 741181 h 976321"/>
                <a:gd name="connsiteX5-911" fmla="*/ 705803 w 1538655"/>
                <a:gd name="connsiteY5-912" fmla="*/ 624047 h 976321"/>
                <a:gd name="connsiteX6-913" fmla="*/ 859369 w 1538655"/>
                <a:gd name="connsiteY6-914" fmla="*/ 679765 h 976321"/>
                <a:gd name="connsiteX7-915" fmla="*/ 1189170 w 1538655"/>
                <a:gd name="connsiteY7-916" fmla="*/ 914032 h 976321"/>
                <a:gd name="connsiteX8-917" fmla="*/ 1507637 w 1538655"/>
                <a:gd name="connsiteY8-918" fmla="*/ 786693 h 976321"/>
                <a:gd name="connsiteX9-919" fmla="*/ 1173267 w 1538655"/>
                <a:gd name="connsiteY9-920" fmla="*/ 634312 h 976321"/>
                <a:gd name="connsiteX10-921" fmla="*/ 1250585 w 1538655"/>
                <a:gd name="connsiteY10-922" fmla="*/ 450008 h 976321"/>
                <a:gd name="connsiteX11-923" fmla="*/ 984454 w 1538655"/>
                <a:gd name="connsiteY11-924" fmla="*/ 340826 h 976321"/>
                <a:gd name="connsiteX12-925" fmla="*/ 909391 w 1538655"/>
                <a:gd name="connsiteY12-926" fmla="*/ 450008 h 976321"/>
                <a:gd name="connsiteX13-927" fmla="*/ 766089 w 1538655"/>
                <a:gd name="connsiteY13-928" fmla="*/ 388593 h 976321"/>
                <a:gd name="connsiteX14-929" fmla="*/ 800209 w 1538655"/>
                <a:gd name="connsiteY14-930" fmla="*/ 204349 h 976321"/>
                <a:gd name="connsiteX0-931" fmla="*/ 800209 w 1556774"/>
                <a:gd name="connsiteY0-932" fmla="*/ 204349 h 981339"/>
                <a:gd name="connsiteX1-933" fmla="*/ 196266 w 1556774"/>
                <a:gd name="connsiteY1-934" fmla="*/ 12686 h 981339"/>
                <a:gd name="connsiteX2-935" fmla="*/ 147370 w 1556774"/>
                <a:gd name="connsiteY2-936" fmla="*/ 306113 h 981339"/>
                <a:gd name="connsiteX3-937" fmla="*/ 12021 w 1556774"/>
                <a:gd name="connsiteY3-938" fmla="*/ 518188 h 981339"/>
                <a:gd name="connsiteX4-939" fmla="*/ 636377 w 1556774"/>
                <a:gd name="connsiteY4-940" fmla="*/ 741181 h 981339"/>
                <a:gd name="connsiteX5-941" fmla="*/ 705803 w 1556774"/>
                <a:gd name="connsiteY5-942" fmla="*/ 624047 h 981339"/>
                <a:gd name="connsiteX6-943" fmla="*/ 859369 w 1556774"/>
                <a:gd name="connsiteY6-944" fmla="*/ 679765 h 981339"/>
                <a:gd name="connsiteX7-945" fmla="*/ 1189170 w 1556774"/>
                <a:gd name="connsiteY7-946" fmla="*/ 914032 h 981339"/>
                <a:gd name="connsiteX8-947" fmla="*/ 1507637 w 1556774"/>
                <a:gd name="connsiteY8-948" fmla="*/ 786693 h 981339"/>
                <a:gd name="connsiteX9-949" fmla="*/ 1173267 w 1556774"/>
                <a:gd name="connsiteY9-950" fmla="*/ 634312 h 981339"/>
                <a:gd name="connsiteX10-951" fmla="*/ 1250585 w 1556774"/>
                <a:gd name="connsiteY10-952" fmla="*/ 450008 h 981339"/>
                <a:gd name="connsiteX11-953" fmla="*/ 984454 w 1556774"/>
                <a:gd name="connsiteY11-954" fmla="*/ 340826 h 981339"/>
                <a:gd name="connsiteX12-955" fmla="*/ 909391 w 1556774"/>
                <a:gd name="connsiteY12-956" fmla="*/ 450008 h 981339"/>
                <a:gd name="connsiteX13-957" fmla="*/ 766089 w 1556774"/>
                <a:gd name="connsiteY13-958" fmla="*/ 388593 h 981339"/>
                <a:gd name="connsiteX14-959" fmla="*/ 800209 w 1556774"/>
                <a:gd name="connsiteY14-960" fmla="*/ 204349 h 981339"/>
                <a:gd name="connsiteX0-961" fmla="*/ 800209 w 1556774"/>
                <a:gd name="connsiteY0-962" fmla="*/ 204349 h 981339"/>
                <a:gd name="connsiteX1-963" fmla="*/ 196266 w 1556774"/>
                <a:gd name="connsiteY1-964" fmla="*/ 12686 h 981339"/>
                <a:gd name="connsiteX2-965" fmla="*/ 147370 w 1556774"/>
                <a:gd name="connsiteY2-966" fmla="*/ 306113 h 981339"/>
                <a:gd name="connsiteX3-967" fmla="*/ 12021 w 1556774"/>
                <a:gd name="connsiteY3-968" fmla="*/ 518188 h 981339"/>
                <a:gd name="connsiteX4-969" fmla="*/ 636377 w 1556774"/>
                <a:gd name="connsiteY4-970" fmla="*/ 741181 h 981339"/>
                <a:gd name="connsiteX5-971" fmla="*/ 705803 w 1556774"/>
                <a:gd name="connsiteY5-972" fmla="*/ 624047 h 981339"/>
                <a:gd name="connsiteX6-973" fmla="*/ 859369 w 1556774"/>
                <a:gd name="connsiteY6-974" fmla="*/ 679765 h 981339"/>
                <a:gd name="connsiteX7-975" fmla="*/ 1189170 w 1556774"/>
                <a:gd name="connsiteY7-976" fmla="*/ 914032 h 981339"/>
                <a:gd name="connsiteX8-977" fmla="*/ 1507637 w 1556774"/>
                <a:gd name="connsiteY8-978" fmla="*/ 786693 h 981339"/>
                <a:gd name="connsiteX9-979" fmla="*/ 1173267 w 1556774"/>
                <a:gd name="connsiteY9-980" fmla="*/ 634312 h 981339"/>
                <a:gd name="connsiteX10-981" fmla="*/ 1250585 w 1556774"/>
                <a:gd name="connsiteY10-982" fmla="*/ 450008 h 981339"/>
                <a:gd name="connsiteX11-983" fmla="*/ 984454 w 1556774"/>
                <a:gd name="connsiteY11-984" fmla="*/ 340826 h 981339"/>
                <a:gd name="connsiteX12-985" fmla="*/ 909391 w 1556774"/>
                <a:gd name="connsiteY12-986" fmla="*/ 450008 h 981339"/>
                <a:gd name="connsiteX13-987" fmla="*/ 766089 w 1556774"/>
                <a:gd name="connsiteY13-988" fmla="*/ 388593 h 981339"/>
                <a:gd name="connsiteX14-989" fmla="*/ 800209 w 1556774"/>
                <a:gd name="connsiteY14-990" fmla="*/ 204349 h 981339"/>
                <a:gd name="connsiteX0-991" fmla="*/ 800209 w 1556774"/>
                <a:gd name="connsiteY0-992" fmla="*/ 204349 h 981339"/>
                <a:gd name="connsiteX1-993" fmla="*/ 196266 w 1556774"/>
                <a:gd name="connsiteY1-994" fmla="*/ 12686 h 981339"/>
                <a:gd name="connsiteX2-995" fmla="*/ 147370 w 1556774"/>
                <a:gd name="connsiteY2-996" fmla="*/ 306113 h 981339"/>
                <a:gd name="connsiteX3-997" fmla="*/ 12021 w 1556774"/>
                <a:gd name="connsiteY3-998" fmla="*/ 518188 h 981339"/>
                <a:gd name="connsiteX4-999" fmla="*/ 636377 w 1556774"/>
                <a:gd name="connsiteY4-1000" fmla="*/ 741181 h 981339"/>
                <a:gd name="connsiteX5-1001" fmla="*/ 705803 w 1556774"/>
                <a:gd name="connsiteY5-1002" fmla="*/ 624047 h 981339"/>
                <a:gd name="connsiteX6-1003" fmla="*/ 859369 w 1556774"/>
                <a:gd name="connsiteY6-1004" fmla="*/ 679765 h 981339"/>
                <a:gd name="connsiteX7-1005" fmla="*/ 1189170 w 1556774"/>
                <a:gd name="connsiteY7-1006" fmla="*/ 914032 h 981339"/>
                <a:gd name="connsiteX8-1007" fmla="*/ 1507637 w 1556774"/>
                <a:gd name="connsiteY8-1008" fmla="*/ 786693 h 981339"/>
                <a:gd name="connsiteX9-1009" fmla="*/ 1173267 w 1556774"/>
                <a:gd name="connsiteY9-1010" fmla="*/ 634312 h 981339"/>
                <a:gd name="connsiteX10-1011" fmla="*/ 1250585 w 1556774"/>
                <a:gd name="connsiteY10-1012" fmla="*/ 450008 h 981339"/>
                <a:gd name="connsiteX11-1013" fmla="*/ 984454 w 1556774"/>
                <a:gd name="connsiteY11-1014" fmla="*/ 340826 h 981339"/>
                <a:gd name="connsiteX12-1015" fmla="*/ 909391 w 1556774"/>
                <a:gd name="connsiteY12-1016" fmla="*/ 450008 h 981339"/>
                <a:gd name="connsiteX13-1017" fmla="*/ 766089 w 1556774"/>
                <a:gd name="connsiteY13-1018" fmla="*/ 388593 h 981339"/>
                <a:gd name="connsiteX14-1019" fmla="*/ 800209 w 1556774"/>
                <a:gd name="connsiteY14-1020" fmla="*/ 204349 h 981339"/>
                <a:gd name="connsiteX0-1021" fmla="*/ 800209 w 1556774"/>
                <a:gd name="connsiteY0-1022" fmla="*/ 204349 h 981339"/>
                <a:gd name="connsiteX1-1023" fmla="*/ 196266 w 1556774"/>
                <a:gd name="connsiteY1-1024" fmla="*/ 12686 h 981339"/>
                <a:gd name="connsiteX2-1025" fmla="*/ 147370 w 1556774"/>
                <a:gd name="connsiteY2-1026" fmla="*/ 306113 h 981339"/>
                <a:gd name="connsiteX3-1027" fmla="*/ 12021 w 1556774"/>
                <a:gd name="connsiteY3-1028" fmla="*/ 518188 h 981339"/>
                <a:gd name="connsiteX4-1029" fmla="*/ 636377 w 1556774"/>
                <a:gd name="connsiteY4-1030" fmla="*/ 741181 h 981339"/>
                <a:gd name="connsiteX5-1031" fmla="*/ 705803 w 1556774"/>
                <a:gd name="connsiteY5-1032" fmla="*/ 624047 h 981339"/>
                <a:gd name="connsiteX6-1033" fmla="*/ 859369 w 1556774"/>
                <a:gd name="connsiteY6-1034" fmla="*/ 679765 h 981339"/>
                <a:gd name="connsiteX7-1035" fmla="*/ 1189170 w 1556774"/>
                <a:gd name="connsiteY7-1036" fmla="*/ 914032 h 981339"/>
                <a:gd name="connsiteX8-1037" fmla="*/ 1507637 w 1556774"/>
                <a:gd name="connsiteY8-1038" fmla="*/ 786693 h 981339"/>
                <a:gd name="connsiteX9-1039" fmla="*/ 1173267 w 1556774"/>
                <a:gd name="connsiteY9-1040" fmla="*/ 634312 h 981339"/>
                <a:gd name="connsiteX10-1041" fmla="*/ 1250585 w 1556774"/>
                <a:gd name="connsiteY10-1042" fmla="*/ 450008 h 981339"/>
                <a:gd name="connsiteX11-1043" fmla="*/ 984454 w 1556774"/>
                <a:gd name="connsiteY11-1044" fmla="*/ 340826 h 981339"/>
                <a:gd name="connsiteX12-1045" fmla="*/ 909391 w 1556774"/>
                <a:gd name="connsiteY12-1046" fmla="*/ 450008 h 981339"/>
                <a:gd name="connsiteX13-1047" fmla="*/ 766089 w 1556774"/>
                <a:gd name="connsiteY13-1048" fmla="*/ 388593 h 981339"/>
                <a:gd name="connsiteX14-1049" fmla="*/ 800209 w 1556774"/>
                <a:gd name="connsiteY14-1050" fmla="*/ 204349 h 981339"/>
                <a:gd name="connsiteX0-1051" fmla="*/ 800209 w 1556774"/>
                <a:gd name="connsiteY0-1052" fmla="*/ 204349 h 981339"/>
                <a:gd name="connsiteX1-1053" fmla="*/ 196266 w 1556774"/>
                <a:gd name="connsiteY1-1054" fmla="*/ 12686 h 981339"/>
                <a:gd name="connsiteX2-1055" fmla="*/ 147370 w 1556774"/>
                <a:gd name="connsiteY2-1056" fmla="*/ 306113 h 981339"/>
                <a:gd name="connsiteX3-1057" fmla="*/ 12021 w 1556774"/>
                <a:gd name="connsiteY3-1058" fmla="*/ 518188 h 981339"/>
                <a:gd name="connsiteX4-1059" fmla="*/ 636377 w 1556774"/>
                <a:gd name="connsiteY4-1060" fmla="*/ 741181 h 981339"/>
                <a:gd name="connsiteX5-1061" fmla="*/ 705803 w 1556774"/>
                <a:gd name="connsiteY5-1062" fmla="*/ 624047 h 981339"/>
                <a:gd name="connsiteX6-1063" fmla="*/ 859369 w 1556774"/>
                <a:gd name="connsiteY6-1064" fmla="*/ 679765 h 981339"/>
                <a:gd name="connsiteX7-1065" fmla="*/ 1189170 w 1556774"/>
                <a:gd name="connsiteY7-1066" fmla="*/ 914032 h 981339"/>
                <a:gd name="connsiteX8-1067" fmla="*/ 1507637 w 1556774"/>
                <a:gd name="connsiteY8-1068" fmla="*/ 786693 h 981339"/>
                <a:gd name="connsiteX9-1069" fmla="*/ 1173267 w 1556774"/>
                <a:gd name="connsiteY9-1070" fmla="*/ 634312 h 981339"/>
                <a:gd name="connsiteX10-1071" fmla="*/ 1250585 w 1556774"/>
                <a:gd name="connsiteY10-1072" fmla="*/ 450008 h 981339"/>
                <a:gd name="connsiteX11-1073" fmla="*/ 964576 w 1556774"/>
                <a:gd name="connsiteY11-1074" fmla="*/ 344802 h 981339"/>
                <a:gd name="connsiteX12-1075" fmla="*/ 909391 w 1556774"/>
                <a:gd name="connsiteY12-1076" fmla="*/ 450008 h 981339"/>
                <a:gd name="connsiteX13-1077" fmla="*/ 766089 w 1556774"/>
                <a:gd name="connsiteY13-1078" fmla="*/ 388593 h 981339"/>
                <a:gd name="connsiteX14-1079" fmla="*/ 800209 w 1556774"/>
                <a:gd name="connsiteY14-1080" fmla="*/ 204349 h 981339"/>
                <a:gd name="connsiteX0-1081" fmla="*/ 800209 w 1556774"/>
                <a:gd name="connsiteY0-1082" fmla="*/ 204349 h 981339"/>
                <a:gd name="connsiteX1-1083" fmla="*/ 196266 w 1556774"/>
                <a:gd name="connsiteY1-1084" fmla="*/ 12686 h 981339"/>
                <a:gd name="connsiteX2-1085" fmla="*/ 147370 w 1556774"/>
                <a:gd name="connsiteY2-1086" fmla="*/ 306113 h 981339"/>
                <a:gd name="connsiteX3-1087" fmla="*/ 12021 w 1556774"/>
                <a:gd name="connsiteY3-1088" fmla="*/ 518188 h 981339"/>
                <a:gd name="connsiteX4-1089" fmla="*/ 636377 w 1556774"/>
                <a:gd name="connsiteY4-1090" fmla="*/ 741181 h 981339"/>
                <a:gd name="connsiteX5-1091" fmla="*/ 705803 w 1556774"/>
                <a:gd name="connsiteY5-1092" fmla="*/ 624047 h 981339"/>
                <a:gd name="connsiteX6-1093" fmla="*/ 859369 w 1556774"/>
                <a:gd name="connsiteY6-1094" fmla="*/ 679765 h 981339"/>
                <a:gd name="connsiteX7-1095" fmla="*/ 1189170 w 1556774"/>
                <a:gd name="connsiteY7-1096" fmla="*/ 914032 h 981339"/>
                <a:gd name="connsiteX8-1097" fmla="*/ 1507637 w 1556774"/>
                <a:gd name="connsiteY8-1098" fmla="*/ 786693 h 981339"/>
                <a:gd name="connsiteX9-1099" fmla="*/ 1173267 w 1556774"/>
                <a:gd name="connsiteY9-1100" fmla="*/ 634312 h 981339"/>
                <a:gd name="connsiteX10-1101" fmla="*/ 1250585 w 1556774"/>
                <a:gd name="connsiteY10-1102" fmla="*/ 450008 h 981339"/>
                <a:gd name="connsiteX11-1103" fmla="*/ 964576 w 1556774"/>
                <a:gd name="connsiteY11-1104" fmla="*/ 344802 h 981339"/>
                <a:gd name="connsiteX12-1105" fmla="*/ 909391 w 1556774"/>
                <a:gd name="connsiteY12-1106" fmla="*/ 450008 h 981339"/>
                <a:gd name="connsiteX13-1107" fmla="*/ 766089 w 1556774"/>
                <a:gd name="connsiteY13-1108" fmla="*/ 388593 h 981339"/>
                <a:gd name="connsiteX14-1109" fmla="*/ 800209 w 1556774"/>
                <a:gd name="connsiteY14-1110" fmla="*/ 204349 h 981339"/>
                <a:gd name="connsiteX0-1111" fmla="*/ 800209 w 1556774"/>
                <a:gd name="connsiteY0-1112" fmla="*/ 204349 h 981339"/>
                <a:gd name="connsiteX1-1113" fmla="*/ 196266 w 1556774"/>
                <a:gd name="connsiteY1-1114" fmla="*/ 12686 h 981339"/>
                <a:gd name="connsiteX2-1115" fmla="*/ 147370 w 1556774"/>
                <a:gd name="connsiteY2-1116" fmla="*/ 306113 h 981339"/>
                <a:gd name="connsiteX3-1117" fmla="*/ 12021 w 1556774"/>
                <a:gd name="connsiteY3-1118" fmla="*/ 518188 h 981339"/>
                <a:gd name="connsiteX4-1119" fmla="*/ 636377 w 1556774"/>
                <a:gd name="connsiteY4-1120" fmla="*/ 741181 h 981339"/>
                <a:gd name="connsiteX5-1121" fmla="*/ 705803 w 1556774"/>
                <a:gd name="connsiteY5-1122" fmla="*/ 624047 h 981339"/>
                <a:gd name="connsiteX6-1123" fmla="*/ 859369 w 1556774"/>
                <a:gd name="connsiteY6-1124" fmla="*/ 679765 h 981339"/>
                <a:gd name="connsiteX7-1125" fmla="*/ 1189170 w 1556774"/>
                <a:gd name="connsiteY7-1126" fmla="*/ 914032 h 981339"/>
                <a:gd name="connsiteX8-1127" fmla="*/ 1507637 w 1556774"/>
                <a:gd name="connsiteY8-1128" fmla="*/ 786693 h 981339"/>
                <a:gd name="connsiteX9-1129" fmla="*/ 1173267 w 1556774"/>
                <a:gd name="connsiteY9-1130" fmla="*/ 634312 h 981339"/>
                <a:gd name="connsiteX10-1131" fmla="*/ 1250585 w 1556774"/>
                <a:gd name="connsiteY10-1132" fmla="*/ 450008 h 981339"/>
                <a:gd name="connsiteX11-1133" fmla="*/ 964576 w 1556774"/>
                <a:gd name="connsiteY11-1134" fmla="*/ 344802 h 981339"/>
                <a:gd name="connsiteX12-1135" fmla="*/ 909391 w 1556774"/>
                <a:gd name="connsiteY12-1136" fmla="*/ 450008 h 981339"/>
                <a:gd name="connsiteX13-1137" fmla="*/ 766089 w 1556774"/>
                <a:gd name="connsiteY13-1138" fmla="*/ 388593 h 981339"/>
                <a:gd name="connsiteX14-1139" fmla="*/ 800209 w 1556774"/>
                <a:gd name="connsiteY14-1140" fmla="*/ 204349 h 981339"/>
                <a:gd name="connsiteX0-1141" fmla="*/ 800209 w 1556774"/>
                <a:gd name="connsiteY0-1142" fmla="*/ 204349 h 981339"/>
                <a:gd name="connsiteX1-1143" fmla="*/ 196266 w 1556774"/>
                <a:gd name="connsiteY1-1144" fmla="*/ 12686 h 981339"/>
                <a:gd name="connsiteX2-1145" fmla="*/ 147370 w 1556774"/>
                <a:gd name="connsiteY2-1146" fmla="*/ 306113 h 981339"/>
                <a:gd name="connsiteX3-1147" fmla="*/ 12021 w 1556774"/>
                <a:gd name="connsiteY3-1148" fmla="*/ 518188 h 981339"/>
                <a:gd name="connsiteX4-1149" fmla="*/ 636377 w 1556774"/>
                <a:gd name="connsiteY4-1150" fmla="*/ 741181 h 981339"/>
                <a:gd name="connsiteX5-1151" fmla="*/ 705803 w 1556774"/>
                <a:gd name="connsiteY5-1152" fmla="*/ 624047 h 981339"/>
                <a:gd name="connsiteX6-1153" fmla="*/ 859369 w 1556774"/>
                <a:gd name="connsiteY6-1154" fmla="*/ 679765 h 981339"/>
                <a:gd name="connsiteX7-1155" fmla="*/ 1189170 w 1556774"/>
                <a:gd name="connsiteY7-1156" fmla="*/ 914032 h 981339"/>
                <a:gd name="connsiteX8-1157" fmla="*/ 1507637 w 1556774"/>
                <a:gd name="connsiteY8-1158" fmla="*/ 786693 h 981339"/>
                <a:gd name="connsiteX9-1159" fmla="*/ 1173267 w 1556774"/>
                <a:gd name="connsiteY9-1160" fmla="*/ 634312 h 981339"/>
                <a:gd name="connsiteX10-1161" fmla="*/ 1250585 w 1556774"/>
                <a:gd name="connsiteY10-1162" fmla="*/ 450008 h 981339"/>
                <a:gd name="connsiteX11-1163" fmla="*/ 964576 w 1556774"/>
                <a:gd name="connsiteY11-1164" fmla="*/ 344802 h 981339"/>
                <a:gd name="connsiteX12-1165" fmla="*/ 909391 w 1556774"/>
                <a:gd name="connsiteY12-1166" fmla="*/ 450008 h 981339"/>
                <a:gd name="connsiteX13-1167" fmla="*/ 766089 w 1556774"/>
                <a:gd name="connsiteY13-1168" fmla="*/ 388593 h 981339"/>
                <a:gd name="connsiteX14-1169" fmla="*/ 800209 w 1556774"/>
                <a:gd name="connsiteY14-1170" fmla="*/ 204349 h 981339"/>
                <a:gd name="connsiteX0-1171" fmla="*/ 800209 w 1556774"/>
                <a:gd name="connsiteY0-1172" fmla="*/ 204349 h 981339"/>
                <a:gd name="connsiteX1-1173" fmla="*/ 196266 w 1556774"/>
                <a:gd name="connsiteY1-1174" fmla="*/ 12686 h 981339"/>
                <a:gd name="connsiteX2-1175" fmla="*/ 147370 w 1556774"/>
                <a:gd name="connsiteY2-1176" fmla="*/ 306113 h 981339"/>
                <a:gd name="connsiteX3-1177" fmla="*/ 12021 w 1556774"/>
                <a:gd name="connsiteY3-1178" fmla="*/ 518188 h 981339"/>
                <a:gd name="connsiteX4-1179" fmla="*/ 636377 w 1556774"/>
                <a:gd name="connsiteY4-1180" fmla="*/ 741181 h 981339"/>
                <a:gd name="connsiteX5-1181" fmla="*/ 705803 w 1556774"/>
                <a:gd name="connsiteY5-1182" fmla="*/ 624047 h 981339"/>
                <a:gd name="connsiteX6-1183" fmla="*/ 859369 w 1556774"/>
                <a:gd name="connsiteY6-1184" fmla="*/ 679765 h 981339"/>
                <a:gd name="connsiteX7-1185" fmla="*/ 1189170 w 1556774"/>
                <a:gd name="connsiteY7-1186" fmla="*/ 914032 h 981339"/>
                <a:gd name="connsiteX8-1187" fmla="*/ 1507637 w 1556774"/>
                <a:gd name="connsiteY8-1188" fmla="*/ 786693 h 981339"/>
                <a:gd name="connsiteX9-1189" fmla="*/ 1173267 w 1556774"/>
                <a:gd name="connsiteY9-1190" fmla="*/ 634312 h 981339"/>
                <a:gd name="connsiteX10-1191" fmla="*/ 1250585 w 1556774"/>
                <a:gd name="connsiteY10-1192" fmla="*/ 438081 h 981339"/>
                <a:gd name="connsiteX11-1193" fmla="*/ 964576 w 1556774"/>
                <a:gd name="connsiteY11-1194" fmla="*/ 344802 h 981339"/>
                <a:gd name="connsiteX12-1195" fmla="*/ 909391 w 1556774"/>
                <a:gd name="connsiteY12-1196" fmla="*/ 450008 h 981339"/>
                <a:gd name="connsiteX13-1197" fmla="*/ 766089 w 1556774"/>
                <a:gd name="connsiteY13-1198" fmla="*/ 388593 h 981339"/>
                <a:gd name="connsiteX14-1199" fmla="*/ 800209 w 1556774"/>
                <a:gd name="connsiteY14-1200" fmla="*/ 204349 h 981339"/>
                <a:gd name="connsiteX0-1201" fmla="*/ 800209 w 1556774"/>
                <a:gd name="connsiteY0-1202" fmla="*/ 204349 h 981339"/>
                <a:gd name="connsiteX1-1203" fmla="*/ 196266 w 1556774"/>
                <a:gd name="connsiteY1-1204" fmla="*/ 12686 h 981339"/>
                <a:gd name="connsiteX2-1205" fmla="*/ 147370 w 1556774"/>
                <a:gd name="connsiteY2-1206" fmla="*/ 306113 h 981339"/>
                <a:gd name="connsiteX3-1207" fmla="*/ 12021 w 1556774"/>
                <a:gd name="connsiteY3-1208" fmla="*/ 518188 h 981339"/>
                <a:gd name="connsiteX4-1209" fmla="*/ 636377 w 1556774"/>
                <a:gd name="connsiteY4-1210" fmla="*/ 741181 h 981339"/>
                <a:gd name="connsiteX5-1211" fmla="*/ 705803 w 1556774"/>
                <a:gd name="connsiteY5-1212" fmla="*/ 624047 h 981339"/>
                <a:gd name="connsiteX6-1213" fmla="*/ 859369 w 1556774"/>
                <a:gd name="connsiteY6-1214" fmla="*/ 679765 h 981339"/>
                <a:gd name="connsiteX7-1215" fmla="*/ 1189170 w 1556774"/>
                <a:gd name="connsiteY7-1216" fmla="*/ 914032 h 981339"/>
                <a:gd name="connsiteX8-1217" fmla="*/ 1507637 w 1556774"/>
                <a:gd name="connsiteY8-1218" fmla="*/ 786693 h 981339"/>
                <a:gd name="connsiteX9-1219" fmla="*/ 1173267 w 1556774"/>
                <a:gd name="connsiteY9-1220" fmla="*/ 634312 h 981339"/>
                <a:gd name="connsiteX10-1221" fmla="*/ 1250585 w 1556774"/>
                <a:gd name="connsiteY10-1222" fmla="*/ 438081 h 981339"/>
                <a:gd name="connsiteX11-1223" fmla="*/ 964576 w 1556774"/>
                <a:gd name="connsiteY11-1224" fmla="*/ 344802 h 981339"/>
                <a:gd name="connsiteX12-1225" fmla="*/ 909391 w 1556774"/>
                <a:gd name="connsiteY12-1226" fmla="*/ 450008 h 981339"/>
                <a:gd name="connsiteX13-1227" fmla="*/ 766089 w 1556774"/>
                <a:gd name="connsiteY13-1228" fmla="*/ 388593 h 981339"/>
                <a:gd name="connsiteX14-1229" fmla="*/ 800209 w 1556774"/>
                <a:gd name="connsiteY14-1230" fmla="*/ 204349 h 981339"/>
                <a:gd name="connsiteX0-1231" fmla="*/ 800209 w 1556774"/>
                <a:gd name="connsiteY0-1232" fmla="*/ 204349 h 981339"/>
                <a:gd name="connsiteX1-1233" fmla="*/ 196266 w 1556774"/>
                <a:gd name="connsiteY1-1234" fmla="*/ 12686 h 981339"/>
                <a:gd name="connsiteX2-1235" fmla="*/ 147370 w 1556774"/>
                <a:gd name="connsiteY2-1236" fmla="*/ 306113 h 981339"/>
                <a:gd name="connsiteX3-1237" fmla="*/ 12021 w 1556774"/>
                <a:gd name="connsiteY3-1238" fmla="*/ 518188 h 981339"/>
                <a:gd name="connsiteX4-1239" fmla="*/ 636377 w 1556774"/>
                <a:gd name="connsiteY4-1240" fmla="*/ 741181 h 981339"/>
                <a:gd name="connsiteX5-1241" fmla="*/ 705803 w 1556774"/>
                <a:gd name="connsiteY5-1242" fmla="*/ 624047 h 981339"/>
                <a:gd name="connsiteX6-1243" fmla="*/ 859369 w 1556774"/>
                <a:gd name="connsiteY6-1244" fmla="*/ 679765 h 981339"/>
                <a:gd name="connsiteX7-1245" fmla="*/ 1189170 w 1556774"/>
                <a:gd name="connsiteY7-1246" fmla="*/ 914032 h 981339"/>
                <a:gd name="connsiteX8-1247" fmla="*/ 1507637 w 1556774"/>
                <a:gd name="connsiteY8-1248" fmla="*/ 786693 h 981339"/>
                <a:gd name="connsiteX9-1249" fmla="*/ 1173267 w 1556774"/>
                <a:gd name="connsiteY9-1250" fmla="*/ 634312 h 981339"/>
                <a:gd name="connsiteX10-1251" fmla="*/ 1250585 w 1556774"/>
                <a:gd name="connsiteY10-1252" fmla="*/ 438081 h 981339"/>
                <a:gd name="connsiteX11-1253" fmla="*/ 964576 w 1556774"/>
                <a:gd name="connsiteY11-1254" fmla="*/ 344802 h 981339"/>
                <a:gd name="connsiteX12-1255" fmla="*/ 909391 w 1556774"/>
                <a:gd name="connsiteY12-1256" fmla="*/ 450008 h 981339"/>
                <a:gd name="connsiteX13-1257" fmla="*/ 766089 w 1556774"/>
                <a:gd name="connsiteY13-1258" fmla="*/ 388593 h 981339"/>
                <a:gd name="connsiteX14-1259" fmla="*/ 800209 w 1556774"/>
                <a:gd name="connsiteY14-1260" fmla="*/ 204349 h 981339"/>
                <a:gd name="connsiteX0-1261" fmla="*/ 800209 w 1527868"/>
                <a:gd name="connsiteY0-1262" fmla="*/ 204349 h 975126"/>
                <a:gd name="connsiteX1-1263" fmla="*/ 196266 w 1527868"/>
                <a:gd name="connsiteY1-1264" fmla="*/ 12686 h 975126"/>
                <a:gd name="connsiteX2-1265" fmla="*/ 147370 w 1527868"/>
                <a:gd name="connsiteY2-1266" fmla="*/ 306113 h 975126"/>
                <a:gd name="connsiteX3-1267" fmla="*/ 12021 w 1527868"/>
                <a:gd name="connsiteY3-1268" fmla="*/ 518188 h 975126"/>
                <a:gd name="connsiteX4-1269" fmla="*/ 636377 w 1527868"/>
                <a:gd name="connsiteY4-1270" fmla="*/ 741181 h 975126"/>
                <a:gd name="connsiteX5-1271" fmla="*/ 705803 w 1527868"/>
                <a:gd name="connsiteY5-1272" fmla="*/ 624047 h 975126"/>
                <a:gd name="connsiteX6-1273" fmla="*/ 859369 w 1527868"/>
                <a:gd name="connsiteY6-1274" fmla="*/ 679765 h 975126"/>
                <a:gd name="connsiteX7-1275" fmla="*/ 1189170 w 1527868"/>
                <a:gd name="connsiteY7-1276" fmla="*/ 914032 h 975126"/>
                <a:gd name="connsiteX8-1277" fmla="*/ 1467881 w 1527868"/>
                <a:gd name="connsiteY8-1278" fmla="*/ 742961 h 975126"/>
                <a:gd name="connsiteX9-1279" fmla="*/ 1173267 w 1527868"/>
                <a:gd name="connsiteY9-1280" fmla="*/ 634312 h 975126"/>
                <a:gd name="connsiteX10-1281" fmla="*/ 1250585 w 1527868"/>
                <a:gd name="connsiteY10-1282" fmla="*/ 438081 h 975126"/>
                <a:gd name="connsiteX11-1283" fmla="*/ 964576 w 1527868"/>
                <a:gd name="connsiteY11-1284" fmla="*/ 344802 h 975126"/>
                <a:gd name="connsiteX12-1285" fmla="*/ 909391 w 1527868"/>
                <a:gd name="connsiteY12-1286" fmla="*/ 450008 h 975126"/>
                <a:gd name="connsiteX13-1287" fmla="*/ 766089 w 1527868"/>
                <a:gd name="connsiteY13-1288" fmla="*/ 388593 h 975126"/>
                <a:gd name="connsiteX14-1289" fmla="*/ 800209 w 1527868"/>
                <a:gd name="connsiteY14-1290" fmla="*/ 204349 h 975126"/>
                <a:gd name="connsiteX0-1291" fmla="*/ 800209 w 1527868"/>
                <a:gd name="connsiteY0-1292" fmla="*/ 204349 h 975126"/>
                <a:gd name="connsiteX1-1293" fmla="*/ 196266 w 1527868"/>
                <a:gd name="connsiteY1-1294" fmla="*/ 12686 h 975126"/>
                <a:gd name="connsiteX2-1295" fmla="*/ 147370 w 1527868"/>
                <a:gd name="connsiteY2-1296" fmla="*/ 306113 h 975126"/>
                <a:gd name="connsiteX3-1297" fmla="*/ 12021 w 1527868"/>
                <a:gd name="connsiteY3-1298" fmla="*/ 518188 h 975126"/>
                <a:gd name="connsiteX4-1299" fmla="*/ 636377 w 1527868"/>
                <a:gd name="connsiteY4-1300" fmla="*/ 741181 h 975126"/>
                <a:gd name="connsiteX5-1301" fmla="*/ 705803 w 1527868"/>
                <a:gd name="connsiteY5-1302" fmla="*/ 624047 h 975126"/>
                <a:gd name="connsiteX6-1303" fmla="*/ 859369 w 1527868"/>
                <a:gd name="connsiteY6-1304" fmla="*/ 679765 h 975126"/>
                <a:gd name="connsiteX7-1305" fmla="*/ 1189170 w 1527868"/>
                <a:gd name="connsiteY7-1306" fmla="*/ 914032 h 975126"/>
                <a:gd name="connsiteX8-1307" fmla="*/ 1467881 w 1527868"/>
                <a:gd name="connsiteY8-1308" fmla="*/ 742961 h 975126"/>
                <a:gd name="connsiteX9-1309" fmla="*/ 1173267 w 1527868"/>
                <a:gd name="connsiteY9-1310" fmla="*/ 634312 h 975126"/>
                <a:gd name="connsiteX10-1311" fmla="*/ 1250585 w 1527868"/>
                <a:gd name="connsiteY10-1312" fmla="*/ 438081 h 975126"/>
                <a:gd name="connsiteX11-1313" fmla="*/ 964576 w 1527868"/>
                <a:gd name="connsiteY11-1314" fmla="*/ 344802 h 975126"/>
                <a:gd name="connsiteX12-1315" fmla="*/ 909391 w 1527868"/>
                <a:gd name="connsiteY12-1316" fmla="*/ 450008 h 975126"/>
                <a:gd name="connsiteX13-1317" fmla="*/ 766089 w 1527868"/>
                <a:gd name="connsiteY13-1318" fmla="*/ 388593 h 975126"/>
                <a:gd name="connsiteX14-1319" fmla="*/ 800209 w 1527868"/>
                <a:gd name="connsiteY14-1320" fmla="*/ 204349 h 975126"/>
                <a:gd name="connsiteX0-1321" fmla="*/ 800209 w 1499884"/>
                <a:gd name="connsiteY0-1322" fmla="*/ 204349 h 986483"/>
                <a:gd name="connsiteX1-1323" fmla="*/ 196266 w 1499884"/>
                <a:gd name="connsiteY1-1324" fmla="*/ 12686 h 986483"/>
                <a:gd name="connsiteX2-1325" fmla="*/ 147370 w 1499884"/>
                <a:gd name="connsiteY2-1326" fmla="*/ 306113 h 986483"/>
                <a:gd name="connsiteX3-1327" fmla="*/ 12021 w 1499884"/>
                <a:gd name="connsiteY3-1328" fmla="*/ 518188 h 986483"/>
                <a:gd name="connsiteX4-1329" fmla="*/ 636377 w 1499884"/>
                <a:gd name="connsiteY4-1330" fmla="*/ 741181 h 986483"/>
                <a:gd name="connsiteX5-1331" fmla="*/ 705803 w 1499884"/>
                <a:gd name="connsiteY5-1332" fmla="*/ 624047 h 986483"/>
                <a:gd name="connsiteX6-1333" fmla="*/ 859369 w 1499884"/>
                <a:gd name="connsiteY6-1334" fmla="*/ 679765 h 986483"/>
                <a:gd name="connsiteX7-1335" fmla="*/ 1189170 w 1499884"/>
                <a:gd name="connsiteY7-1336" fmla="*/ 914032 h 986483"/>
                <a:gd name="connsiteX8-1337" fmla="*/ 1467881 w 1499884"/>
                <a:gd name="connsiteY8-1338" fmla="*/ 742961 h 986483"/>
                <a:gd name="connsiteX9-1339" fmla="*/ 1173267 w 1499884"/>
                <a:gd name="connsiteY9-1340" fmla="*/ 634312 h 986483"/>
                <a:gd name="connsiteX10-1341" fmla="*/ 1250585 w 1499884"/>
                <a:gd name="connsiteY10-1342" fmla="*/ 438081 h 986483"/>
                <a:gd name="connsiteX11-1343" fmla="*/ 964576 w 1499884"/>
                <a:gd name="connsiteY11-1344" fmla="*/ 344802 h 986483"/>
                <a:gd name="connsiteX12-1345" fmla="*/ 909391 w 1499884"/>
                <a:gd name="connsiteY12-1346" fmla="*/ 450008 h 986483"/>
                <a:gd name="connsiteX13-1347" fmla="*/ 766089 w 1499884"/>
                <a:gd name="connsiteY13-1348" fmla="*/ 388593 h 986483"/>
                <a:gd name="connsiteX14-1349" fmla="*/ 800209 w 1499884"/>
                <a:gd name="connsiteY14-1350" fmla="*/ 204349 h 986483"/>
                <a:gd name="connsiteX0-1351" fmla="*/ 800209 w 1505435"/>
                <a:gd name="connsiteY0-1352" fmla="*/ 204349 h 1015754"/>
                <a:gd name="connsiteX1-1353" fmla="*/ 196266 w 1505435"/>
                <a:gd name="connsiteY1-1354" fmla="*/ 12686 h 1015754"/>
                <a:gd name="connsiteX2-1355" fmla="*/ 147370 w 1505435"/>
                <a:gd name="connsiteY2-1356" fmla="*/ 306113 h 1015754"/>
                <a:gd name="connsiteX3-1357" fmla="*/ 12021 w 1505435"/>
                <a:gd name="connsiteY3-1358" fmla="*/ 518188 h 1015754"/>
                <a:gd name="connsiteX4-1359" fmla="*/ 636377 w 1505435"/>
                <a:gd name="connsiteY4-1360" fmla="*/ 741181 h 1015754"/>
                <a:gd name="connsiteX5-1361" fmla="*/ 705803 w 1505435"/>
                <a:gd name="connsiteY5-1362" fmla="*/ 624047 h 1015754"/>
                <a:gd name="connsiteX6-1363" fmla="*/ 859369 w 1505435"/>
                <a:gd name="connsiteY6-1364" fmla="*/ 679765 h 1015754"/>
                <a:gd name="connsiteX7-1365" fmla="*/ 1189170 w 1505435"/>
                <a:gd name="connsiteY7-1366" fmla="*/ 914032 h 1015754"/>
                <a:gd name="connsiteX8-1367" fmla="*/ 1467881 w 1505435"/>
                <a:gd name="connsiteY8-1368" fmla="*/ 742961 h 1015754"/>
                <a:gd name="connsiteX9-1369" fmla="*/ 1173267 w 1505435"/>
                <a:gd name="connsiteY9-1370" fmla="*/ 634312 h 1015754"/>
                <a:gd name="connsiteX10-1371" fmla="*/ 1250585 w 1505435"/>
                <a:gd name="connsiteY10-1372" fmla="*/ 438081 h 1015754"/>
                <a:gd name="connsiteX11-1373" fmla="*/ 964576 w 1505435"/>
                <a:gd name="connsiteY11-1374" fmla="*/ 344802 h 1015754"/>
                <a:gd name="connsiteX12-1375" fmla="*/ 909391 w 1505435"/>
                <a:gd name="connsiteY12-1376" fmla="*/ 450008 h 1015754"/>
                <a:gd name="connsiteX13-1377" fmla="*/ 766089 w 1505435"/>
                <a:gd name="connsiteY13-1378" fmla="*/ 388593 h 1015754"/>
                <a:gd name="connsiteX14-1379" fmla="*/ 800209 w 1505435"/>
                <a:gd name="connsiteY14-1380" fmla="*/ 204349 h 10157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6" name="Freeform 104"/>
            <p:cNvSpPr/>
            <p:nvPr/>
          </p:nvSpPr>
          <p:spPr>
            <a:xfrm rot="21253755">
              <a:off x="2170737" y="2710023"/>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1" fmla="*/ 812042 w 1535373"/>
                <a:gd name="connsiteY0-2" fmla="*/ 191663 h 901346"/>
                <a:gd name="connsiteX1-3" fmla="*/ 208099 w 1535373"/>
                <a:gd name="connsiteY1-4" fmla="*/ 0 h 901346"/>
                <a:gd name="connsiteX2-5" fmla="*/ 143301 w 1535373"/>
                <a:gd name="connsiteY2-6" fmla="*/ 273549 h 901346"/>
                <a:gd name="connsiteX3-7" fmla="*/ 0 w 1535373"/>
                <a:gd name="connsiteY3-8" fmla="*/ 457794 h 901346"/>
                <a:gd name="connsiteX4-9" fmla="*/ 600501 w 1535373"/>
                <a:gd name="connsiteY4-10" fmla="*/ 744397 h 901346"/>
                <a:gd name="connsiteX5-11" fmla="*/ 709684 w 1535373"/>
                <a:gd name="connsiteY5-12" fmla="*/ 635215 h 901346"/>
                <a:gd name="connsiteX6-13" fmla="*/ 887104 w 1535373"/>
                <a:gd name="connsiteY6-14" fmla="*/ 682982 h 901346"/>
                <a:gd name="connsiteX7-15" fmla="*/ 1201003 w 1535373"/>
                <a:gd name="connsiteY7-16" fmla="*/ 901346 h 901346"/>
                <a:gd name="connsiteX8-17" fmla="*/ 1535373 w 1535373"/>
                <a:gd name="connsiteY8-18" fmla="*/ 805812 h 901346"/>
                <a:gd name="connsiteX9-19" fmla="*/ 1201003 w 1535373"/>
                <a:gd name="connsiteY9-20" fmla="*/ 669334 h 901346"/>
                <a:gd name="connsiteX10-21" fmla="*/ 1262418 w 1535373"/>
                <a:gd name="connsiteY10-22" fmla="*/ 437322 h 901346"/>
                <a:gd name="connsiteX11-23" fmla="*/ 996287 w 1535373"/>
                <a:gd name="connsiteY11-24" fmla="*/ 328140 h 901346"/>
                <a:gd name="connsiteX12-25" fmla="*/ 921224 w 1535373"/>
                <a:gd name="connsiteY12-26" fmla="*/ 437322 h 901346"/>
                <a:gd name="connsiteX13-27" fmla="*/ 777922 w 1535373"/>
                <a:gd name="connsiteY13-28" fmla="*/ 375907 h 901346"/>
                <a:gd name="connsiteX14-29" fmla="*/ 812042 w 1535373"/>
                <a:gd name="connsiteY14-30" fmla="*/ 191663 h 901346"/>
                <a:gd name="connsiteX0-31" fmla="*/ 812042 w 1535373"/>
                <a:gd name="connsiteY0-32" fmla="*/ 204349 h 914032"/>
                <a:gd name="connsiteX1-33" fmla="*/ 208099 w 1535373"/>
                <a:gd name="connsiteY1-34" fmla="*/ 12686 h 914032"/>
                <a:gd name="connsiteX2-35" fmla="*/ 143301 w 1535373"/>
                <a:gd name="connsiteY2-36" fmla="*/ 286235 h 914032"/>
                <a:gd name="connsiteX3-37" fmla="*/ 0 w 1535373"/>
                <a:gd name="connsiteY3-38" fmla="*/ 470480 h 914032"/>
                <a:gd name="connsiteX4-39" fmla="*/ 600501 w 1535373"/>
                <a:gd name="connsiteY4-40" fmla="*/ 757083 h 914032"/>
                <a:gd name="connsiteX5-41" fmla="*/ 709684 w 1535373"/>
                <a:gd name="connsiteY5-42" fmla="*/ 647901 h 914032"/>
                <a:gd name="connsiteX6-43" fmla="*/ 887104 w 1535373"/>
                <a:gd name="connsiteY6-44" fmla="*/ 695668 h 914032"/>
                <a:gd name="connsiteX7-45" fmla="*/ 1201003 w 1535373"/>
                <a:gd name="connsiteY7-46" fmla="*/ 914032 h 914032"/>
                <a:gd name="connsiteX8-47" fmla="*/ 1535373 w 1535373"/>
                <a:gd name="connsiteY8-48" fmla="*/ 818498 h 914032"/>
                <a:gd name="connsiteX9-49" fmla="*/ 1201003 w 1535373"/>
                <a:gd name="connsiteY9-50" fmla="*/ 682020 h 914032"/>
                <a:gd name="connsiteX10-51" fmla="*/ 1262418 w 1535373"/>
                <a:gd name="connsiteY10-52" fmla="*/ 450008 h 914032"/>
                <a:gd name="connsiteX11-53" fmla="*/ 996287 w 1535373"/>
                <a:gd name="connsiteY11-54" fmla="*/ 340826 h 914032"/>
                <a:gd name="connsiteX12-55" fmla="*/ 921224 w 1535373"/>
                <a:gd name="connsiteY12-56" fmla="*/ 450008 h 914032"/>
                <a:gd name="connsiteX13-57" fmla="*/ 777922 w 1535373"/>
                <a:gd name="connsiteY13-58" fmla="*/ 388593 h 914032"/>
                <a:gd name="connsiteX14-59" fmla="*/ 812042 w 1535373"/>
                <a:gd name="connsiteY14-60" fmla="*/ 204349 h 914032"/>
                <a:gd name="connsiteX0-61" fmla="*/ 812042 w 1535373"/>
                <a:gd name="connsiteY0-62" fmla="*/ 204349 h 914032"/>
                <a:gd name="connsiteX1-63" fmla="*/ 208099 w 1535373"/>
                <a:gd name="connsiteY1-64" fmla="*/ 12686 h 914032"/>
                <a:gd name="connsiteX2-65" fmla="*/ 143301 w 1535373"/>
                <a:gd name="connsiteY2-66" fmla="*/ 286235 h 914032"/>
                <a:gd name="connsiteX3-67" fmla="*/ 0 w 1535373"/>
                <a:gd name="connsiteY3-68" fmla="*/ 470480 h 914032"/>
                <a:gd name="connsiteX4-69" fmla="*/ 600501 w 1535373"/>
                <a:gd name="connsiteY4-70" fmla="*/ 757083 h 914032"/>
                <a:gd name="connsiteX5-71" fmla="*/ 709684 w 1535373"/>
                <a:gd name="connsiteY5-72" fmla="*/ 647901 h 914032"/>
                <a:gd name="connsiteX6-73" fmla="*/ 887104 w 1535373"/>
                <a:gd name="connsiteY6-74" fmla="*/ 695668 h 914032"/>
                <a:gd name="connsiteX7-75" fmla="*/ 1201003 w 1535373"/>
                <a:gd name="connsiteY7-76" fmla="*/ 914032 h 914032"/>
                <a:gd name="connsiteX8-77" fmla="*/ 1535373 w 1535373"/>
                <a:gd name="connsiteY8-78" fmla="*/ 818498 h 914032"/>
                <a:gd name="connsiteX9-79" fmla="*/ 1201003 w 1535373"/>
                <a:gd name="connsiteY9-80" fmla="*/ 682020 h 914032"/>
                <a:gd name="connsiteX10-81" fmla="*/ 1262418 w 1535373"/>
                <a:gd name="connsiteY10-82" fmla="*/ 450008 h 914032"/>
                <a:gd name="connsiteX11-83" fmla="*/ 996287 w 1535373"/>
                <a:gd name="connsiteY11-84" fmla="*/ 340826 h 914032"/>
                <a:gd name="connsiteX12-85" fmla="*/ 921224 w 1535373"/>
                <a:gd name="connsiteY12-86" fmla="*/ 450008 h 914032"/>
                <a:gd name="connsiteX13-87" fmla="*/ 777922 w 1535373"/>
                <a:gd name="connsiteY13-88" fmla="*/ 388593 h 914032"/>
                <a:gd name="connsiteX14-89" fmla="*/ 812042 w 1535373"/>
                <a:gd name="connsiteY14-90" fmla="*/ 204349 h 914032"/>
                <a:gd name="connsiteX0-91" fmla="*/ 812042 w 1535373"/>
                <a:gd name="connsiteY0-92" fmla="*/ 204349 h 914032"/>
                <a:gd name="connsiteX1-93" fmla="*/ 208099 w 1535373"/>
                <a:gd name="connsiteY1-94" fmla="*/ 12686 h 914032"/>
                <a:gd name="connsiteX2-95" fmla="*/ 159203 w 1535373"/>
                <a:gd name="connsiteY2-96" fmla="*/ 306113 h 914032"/>
                <a:gd name="connsiteX3-97" fmla="*/ 0 w 1535373"/>
                <a:gd name="connsiteY3-98" fmla="*/ 470480 h 914032"/>
                <a:gd name="connsiteX4-99" fmla="*/ 600501 w 1535373"/>
                <a:gd name="connsiteY4-100" fmla="*/ 757083 h 914032"/>
                <a:gd name="connsiteX5-101" fmla="*/ 709684 w 1535373"/>
                <a:gd name="connsiteY5-102" fmla="*/ 647901 h 914032"/>
                <a:gd name="connsiteX6-103" fmla="*/ 887104 w 1535373"/>
                <a:gd name="connsiteY6-104" fmla="*/ 695668 h 914032"/>
                <a:gd name="connsiteX7-105" fmla="*/ 1201003 w 1535373"/>
                <a:gd name="connsiteY7-106" fmla="*/ 914032 h 914032"/>
                <a:gd name="connsiteX8-107" fmla="*/ 1535373 w 1535373"/>
                <a:gd name="connsiteY8-108" fmla="*/ 818498 h 914032"/>
                <a:gd name="connsiteX9-109" fmla="*/ 1201003 w 1535373"/>
                <a:gd name="connsiteY9-110" fmla="*/ 682020 h 914032"/>
                <a:gd name="connsiteX10-111" fmla="*/ 1262418 w 1535373"/>
                <a:gd name="connsiteY10-112" fmla="*/ 450008 h 914032"/>
                <a:gd name="connsiteX11-113" fmla="*/ 996287 w 1535373"/>
                <a:gd name="connsiteY11-114" fmla="*/ 340826 h 914032"/>
                <a:gd name="connsiteX12-115" fmla="*/ 921224 w 1535373"/>
                <a:gd name="connsiteY12-116" fmla="*/ 450008 h 914032"/>
                <a:gd name="connsiteX13-117" fmla="*/ 777922 w 1535373"/>
                <a:gd name="connsiteY13-118" fmla="*/ 388593 h 914032"/>
                <a:gd name="connsiteX14-119" fmla="*/ 812042 w 1535373"/>
                <a:gd name="connsiteY14-120" fmla="*/ 204349 h 914032"/>
                <a:gd name="connsiteX0-121" fmla="*/ 788188 w 1511519"/>
                <a:gd name="connsiteY0-122" fmla="*/ 204349 h 914032"/>
                <a:gd name="connsiteX1-123" fmla="*/ 184245 w 1511519"/>
                <a:gd name="connsiteY1-124" fmla="*/ 12686 h 914032"/>
                <a:gd name="connsiteX2-125" fmla="*/ 135349 w 1511519"/>
                <a:gd name="connsiteY2-126" fmla="*/ 306113 h 914032"/>
                <a:gd name="connsiteX3-127" fmla="*/ 0 w 1511519"/>
                <a:gd name="connsiteY3-128" fmla="*/ 518188 h 914032"/>
                <a:gd name="connsiteX4-129" fmla="*/ 576647 w 1511519"/>
                <a:gd name="connsiteY4-130" fmla="*/ 757083 h 914032"/>
                <a:gd name="connsiteX5-131" fmla="*/ 685830 w 1511519"/>
                <a:gd name="connsiteY5-132" fmla="*/ 647901 h 914032"/>
                <a:gd name="connsiteX6-133" fmla="*/ 863250 w 1511519"/>
                <a:gd name="connsiteY6-134" fmla="*/ 695668 h 914032"/>
                <a:gd name="connsiteX7-135" fmla="*/ 1177149 w 1511519"/>
                <a:gd name="connsiteY7-136" fmla="*/ 914032 h 914032"/>
                <a:gd name="connsiteX8-137" fmla="*/ 1511519 w 1511519"/>
                <a:gd name="connsiteY8-138" fmla="*/ 818498 h 914032"/>
                <a:gd name="connsiteX9-139" fmla="*/ 1177149 w 1511519"/>
                <a:gd name="connsiteY9-140" fmla="*/ 682020 h 914032"/>
                <a:gd name="connsiteX10-141" fmla="*/ 1238564 w 1511519"/>
                <a:gd name="connsiteY10-142" fmla="*/ 450008 h 914032"/>
                <a:gd name="connsiteX11-143" fmla="*/ 972433 w 1511519"/>
                <a:gd name="connsiteY11-144" fmla="*/ 340826 h 914032"/>
                <a:gd name="connsiteX12-145" fmla="*/ 897370 w 1511519"/>
                <a:gd name="connsiteY12-146" fmla="*/ 450008 h 914032"/>
                <a:gd name="connsiteX13-147" fmla="*/ 754068 w 1511519"/>
                <a:gd name="connsiteY13-148" fmla="*/ 388593 h 914032"/>
                <a:gd name="connsiteX14-149" fmla="*/ 788188 w 1511519"/>
                <a:gd name="connsiteY14-150" fmla="*/ 204349 h 914032"/>
                <a:gd name="connsiteX0-151" fmla="*/ 802902 w 1526233"/>
                <a:gd name="connsiteY0-152" fmla="*/ 204349 h 914032"/>
                <a:gd name="connsiteX1-153" fmla="*/ 198959 w 1526233"/>
                <a:gd name="connsiteY1-154" fmla="*/ 12686 h 914032"/>
                <a:gd name="connsiteX2-155" fmla="*/ 150063 w 1526233"/>
                <a:gd name="connsiteY2-156" fmla="*/ 306113 h 914032"/>
                <a:gd name="connsiteX3-157" fmla="*/ 14714 w 1526233"/>
                <a:gd name="connsiteY3-158" fmla="*/ 518188 h 914032"/>
                <a:gd name="connsiteX4-159" fmla="*/ 591361 w 1526233"/>
                <a:gd name="connsiteY4-160" fmla="*/ 757083 h 914032"/>
                <a:gd name="connsiteX5-161" fmla="*/ 700544 w 1526233"/>
                <a:gd name="connsiteY5-162" fmla="*/ 647901 h 914032"/>
                <a:gd name="connsiteX6-163" fmla="*/ 877964 w 1526233"/>
                <a:gd name="connsiteY6-164" fmla="*/ 695668 h 914032"/>
                <a:gd name="connsiteX7-165" fmla="*/ 1191863 w 1526233"/>
                <a:gd name="connsiteY7-166" fmla="*/ 914032 h 914032"/>
                <a:gd name="connsiteX8-167" fmla="*/ 1526233 w 1526233"/>
                <a:gd name="connsiteY8-168" fmla="*/ 818498 h 914032"/>
                <a:gd name="connsiteX9-169" fmla="*/ 1191863 w 1526233"/>
                <a:gd name="connsiteY9-170" fmla="*/ 682020 h 914032"/>
                <a:gd name="connsiteX10-171" fmla="*/ 1253278 w 1526233"/>
                <a:gd name="connsiteY10-172" fmla="*/ 450008 h 914032"/>
                <a:gd name="connsiteX11-173" fmla="*/ 987147 w 1526233"/>
                <a:gd name="connsiteY11-174" fmla="*/ 340826 h 914032"/>
                <a:gd name="connsiteX12-175" fmla="*/ 912084 w 1526233"/>
                <a:gd name="connsiteY12-176" fmla="*/ 450008 h 914032"/>
                <a:gd name="connsiteX13-177" fmla="*/ 768782 w 1526233"/>
                <a:gd name="connsiteY13-178" fmla="*/ 388593 h 914032"/>
                <a:gd name="connsiteX14-179" fmla="*/ 802902 w 1526233"/>
                <a:gd name="connsiteY14-180" fmla="*/ 204349 h 914032"/>
                <a:gd name="connsiteX0-181" fmla="*/ 802902 w 1526233"/>
                <a:gd name="connsiteY0-182" fmla="*/ 204349 h 914032"/>
                <a:gd name="connsiteX1-183" fmla="*/ 198959 w 1526233"/>
                <a:gd name="connsiteY1-184" fmla="*/ 12686 h 914032"/>
                <a:gd name="connsiteX2-185" fmla="*/ 150063 w 1526233"/>
                <a:gd name="connsiteY2-186" fmla="*/ 306113 h 914032"/>
                <a:gd name="connsiteX3-187" fmla="*/ 14714 w 1526233"/>
                <a:gd name="connsiteY3-188" fmla="*/ 518188 h 914032"/>
                <a:gd name="connsiteX4-189" fmla="*/ 591361 w 1526233"/>
                <a:gd name="connsiteY4-190" fmla="*/ 757083 h 914032"/>
                <a:gd name="connsiteX5-191" fmla="*/ 700544 w 1526233"/>
                <a:gd name="connsiteY5-192" fmla="*/ 647901 h 914032"/>
                <a:gd name="connsiteX6-193" fmla="*/ 877964 w 1526233"/>
                <a:gd name="connsiteY6-194" fmla="*/ 695668 h 914032"/>
                <a:gd name="connsiteX7-195" fmla="*/ 1191863 w 1526233"/>
                <a:gd name="connsiteY7-196" fmla="*/ 914032 h 914032"/>
                <a:gd name="connsiteX8-197" fmla="*/ 1526233 w 1526233"/>
                <a:gd name="connsiteY8-198" fmla="*/ 818498 h 914032"/>
                <a:gd name="connsiteX9-199" fmla="*/ 1191863 w 1526233"/>
                <a:gd name="connsiteY9-200" fmla="*/ 682020 h 914032"/>
                <a:gd name="connsiteX10-201" fmla="*/ 1253278 w 1526233"/>
                <a:gd name="connsiteY10-202" fmla="*/ 450008 h 914032"/>
                <a:gd name="connsiteX11-203" fmla="*/ 987147 w 1526233"/>
                <a:gd name="connsiteY11-204" fmla="*/ 340826 h 914032"/>
                <a:gd name="connsiteX12-205" fmla="*/ 912084 w 1526233"/>
                <a:gd name="connsiteY12-206" fmla="*/ 450008 h 914032"/>
                <a:gd name="connsiteX13-207" fmla="*/ 768782 w 1526233"/>
                <a:gd name="connsiteY13-208" fmla="*/ 388593 h 914032"/>
                <a:gd name="connsiteX14-209" fmla="*/ 802902 w 1526233"/>
                <a:gd name="connsiteY14-210" fmla="*/ 204349 h 914032"/>
                <a:gd name="connsiteX0-211" fmla="*/ 800209 w 1523540"/>
                <a:gd name="connsiteY0-212" fmla="*/ 204349 h 914032"/>
                <a:gd name="connsiteX1-213" fmla="*/ 196266 w 1523540"/>
                <a:gd name="connsiteY1-214" fmla="*/ 12686 h 914032"/>
                <a:gd name="connsiteX2-215" fmla="*/ 147370 w 1523540"/>
                <a:gd name="connsiteY2-216" fmla="*/ 306113 h 914032"/>
                <a:gd name="connsiteX3-217" fmla="*/ 12021 w 1523540"/>
                <a:gd name="connsiteY3-218" fmla="*/ 518188 h 914032"/>
                <a:gd name="connsiteX4-219" fmla="*/ 588668 w 1523540"/>
                <a:gd name="connsiteY4-220" fmla="*/ 757083 h 914032"/>
                <a:gd name="connsiteX5-221" fmla="*/ 697851 w 1523540"/>
                <a:gd name="connsiteY5-222" fmla="*/ 647901 h 914032"/>
                <a:gd name="connsiteX6-223" fmla="*/ 875271 w 1523540"/>
                <a:gd name="connsiteY6-224" fmla="*/ 695668 h 914032"/>
                <a:gd name="connsiteX7-225" fmla="*/ 1189170 w 1523540"/>
                <a:gd name="connsiteY7-226" fmla="*/ 914032 h 914032"/>
                <a:gd name="connsiteX8-227" fmla="*/ 1523540 w 1523540"/>
                <a:gd name="connsiteY8-228" fmla="*/ 818498 h 914032"/>
                <a:gd name="connsiteX9-229" fmla="*/ 1189170 w 1523540"/>
                <a:gd name="connsiteY9-230" fmla="*/ 682020 h 914032"/>
                <a:gd name="connsiteX10-231" fmla="*/ 1250585 w 1523540"/>
                <a:gd name="connsiteY10-232" fmla="*/ 450008 h 914032"/>
                <a:gd name="connsiteX11-233" fmla="*/ 984454 w 1523540"/>
                <a:gd name="connsiteY11-234" fmla="*/ 340826 h 914032"/>
                <a:gd name="connsiteX12-235" fmla="*/ 909391 w 1523540"/>
                <a:gd name="connsiteY12-236" fmla="*/ 450008 h 914032"/>
                <a:gd name="connsiteX13-237" fmla="*/ 766089 w 1523540"/>
                <a:gd name="connsiteY13-238" fmla="*/ 388593 h 914032"/>
                <a:gd name="connsiteX14-239" fmla="*/ 800209 w 1523540"/>
                <a:gd name="connsiteY14-240" fmla="*/ 204349 h 914032"/>
                <a:gd name="connsiteX0-241" fmla="*/ 800209 w 1523540"/>
                <a:gd name="connsiteY0-242" fmla="*/ 204349 h 914032"/>
                <a:gd name="connsiteX1-243" fmla="*/ 196266 w 1523540"/>
                <a:gd name="connsiteY1-244" fmla="*/ 12686 h 914032"/>
                <a:gd name="connsiteX2-245" fmla="*/ 147370 w 1523540"/>
                <a:gd name="connsiteY2-246" fmla="*/ 306113 h 914032"/>
                <a:gd name="connsiteX3-247" fmla="*/ 12021 w 1523540"/>
                <a:gd name="connsiteY3-248" fmla="*/ 518188 h 914032"/>
                <a:gd name="connsiteX4-249" fmla="*/ 652279 w 1523540"/>
                <a:gd name="connsiteY4-250" fmla="*/ 757083 h 914032"/>
                <a:gd name="connsiteX5-251" fmla="*/ 697851 w 1523540"/>
                <a:gd name="connsiteY5-252" fmla="*/ 647901 h 914032"/>
                <a:gd name="connsiteX6-253" fmla="*/ 875271 w 1523540"/>
                <a:gd name="connsiteY6-254" fmla="*/ 695668 h 914032"/>
                <a:gd name="connsiteX7-255" fmla="*/ 1189170 w 1523540"/>
                <a:gd name="connsiteY7-256" fmla="*/ 914032 h 914032"/>
                <a:gd name="connsiteX8-257" fmla="*/ 1523540 w 1523540"/>
                <a:gd name="connsiteY8-258" fmla="*/ 818498 h 914032"/>
                <a:gd name="connsiteX9-259" fmla="*/ 1189170 w 1523540"/>
                <a:gd name="connsiteY9-260" fmla="*/ 682020 h 914032"/>
                <a:gd name="connsiteX10-261" fmla="*/ 1250585 w 1523540"/>
                <a:gd name="connsiteY10-262" fmla="*/ 450008 h 914032"/>
                <a:gd name="connsiteX11-263" fmla="*/ 984454 w 1523540"/>
                <a:gd name="connsiteY11-264" fmla="*/ 340826 h 914032"/>
                <a:gd name="connsiteX12-265" fmla="*/ 909391 w 1523540"/>
                <a:gd name="connsiteY12-266" fmla="*/ 450008 h 914032"/>
                <a:gd name="connsiteX13-267" fmla="*/ 766089 w 1523540"/>
                <a:gd name="connsiteY13-268" fmla="*/ 388593 h 914032"/>
                <a:gd name="connsiteX14-269" fmla="*/ 800209 w 1523540"/>
                <a:gd name="connsiteY14-270" fmla="*/ 204349 h 914032"/>
                <a:gd name="connsiteX0-271" fmla="*/ 800209 w 1523540"/>
                <a:gd name="connsiteY0-272" fmla="*/ 204349 h 914032"/>
                <a:gd name="connsiteX1-273" fmla="*/ 196266 w 1523540"/>
                <a:gd name="connsiteY1-274" fmla="*/ 12686 h 914032"/>
                <a:gd name="connsiteX2-275" fmla="*/ 147370 w 1523540"/>
                <a:gd name="connsiteY2-276" fmla="*/ 306113 h 914032"/>
                <a:gd name="connsiteX3-277" fmla="*/ 12021 w 1523540"/>
                <a:gd name="connsiteY3-278" fmla="*/ 518188 h 914032"/>
                <a:gd name="connsiteX4-279" fmla="*/ 652279 w 1523540"/>
                <a:gd name="connsiteY4-280" fmla="*/ 757083 h 914032"/>
                <a:gd name="connsiteX5-281" fmla="*/ 697851 w 1523540"/>
                <a:gd name="connsiteY5-282" fmla="*/ 647901 h 914032"/>
                <a:gd name="connsiteX6-283" fmla="*/ 875271 w 1523540"/>
                <a:gd name="connsiteY6-284" fmla="*/ 695668 h 914032"/>
                <a:gd name="connsiteX7-285" fmla="*/ 1189170 w 1523540"/>
                <a:gd name="connsiteY7-286" fmla="*/ 914032 h 914032"/>
                <a:gd name="connsiteX8-287" fmla="*/ 1523540 w 1523540"/>
                <a:gd name="connsiteY8-288" fmla="*/ 818498 h 914032"/>
                <a:gd name="connsiteX9-289" fmla="*/ 1189170 w 1523540"/>
                <a:gd name="connsiteY9-290" fmla="*/ 682020 h 914032"/>
                <a:gd name="connsiteX10-291" fmla="*/ 1250585 w 1523540"/>
                <a:gd name="connsiteY10-292" fmla="*/ 450008 h 914032"/>
                <a:gd name="connsiteX11-293" fmla="*/ 984454 w 1523540"/>
                <a:gd name="connsiteY11-294" fmla="*/ 340826 h 914032"/>
                <a:gd name="connsiteX12-295" fmla="*/ 909391 w 1523540"/>
                <a:gd name="connsiteY12-296" fmla="*/ 450008 h 914032"/>
                <a:gd name="connsiteX13-297" fmla="*/ 766089 w 1523540"/>
                <a:gd name="connsiteY13-298" fmla="*/ 388593 h 914032"/>
                <a:gd name="connsiteX14-299" fmla="*/ 800209 w 1523540"/>
                <a:gd name="connsiteY14-300" fmla="*/ 204349 h 914032"/>
                <a:gd name="connsiteX0-301" fmla="*/ 800209 w 1523540"/>
                <a:gd name="connsiteY0-302" fmla="*/ 204349 h 914032"/>
                <a:gd name="connsiteX1-303" fmla="*/ 196266 w 1523540"/>
                <a:gd name="connsiteY1-304" fmla="*/ 12686 h 914032"/>
                <a:gd name="connsiteX2-305" fmla="*/ 147370 w 1523540"/>
                <a:gd name="connsiteY2-306" fmla="*/ 306113 h 914032"/>
                <a:gd name="connsiteX3-307" fmla="*/ 12021 w 1523540"/>
                <a:gd name="connsiteY3-308" fmla="*/ 518188 h 914032"/>
                <a:gd name="connsiteX4-309" fmla="*/ 652279 w 1523540"/>
                <a:gd name="connsiteY4-310" fmla="*/ 757083 h 914032"/>
                <a:gd name="connsiteX5-311" fmla="*/ 697851 w 1523540"/>
                <a:gd name="connsiteY5-312" fmla="*/ 647901 h 914032"/>
                <a:gd name="connsiteX6-313" fmla="*/ 875271 w 1523540"/>
                <a:gd name="connsiteY6-314" fmla="*/ 695668 h 914032"/>
                <a:gd name="connsiteX7-315" fmla="*/ 1189170 w 1523540"/>
                <a:gd name="connsiteY7-316" fmla="*/ 914032 h 914032"/>
                <a:gd name="connsiteX8-317" fmla="*/ 1523540 w 1523540"/>
                <a:gd name="connsiteY8-318" fmla="*/ 818498 h 914032"/>
                <a:gd name="connsiteX9-319" fmla="*/ 1189170 w 1523540"/>
                <a:gd name="connsiteY9-320" fmla="*/ 682020 h 914032"/>
                <a:gd name="connsiteX10-321" fmla="*/ 1250585 w 1523540"/>
                <a:gd name="connsiteY10-322" fmla="*/ 450008 h 914032"/>
                <a:gd name="connsiteX11-323" fmla="*/ 984454 w 1523540"/>
                <a:gd name="connsiteY11-324" fmla="*/ 340826 h 914032"/>
                <a:gd name="connsiteX12-325" fmla="*/ 909391 w 1523540"/>
                <a:gd name="connsiteY12-326" fmla="*/ 450008 h 914032"/>
                <a:gd name="connsiteX13-327" fmla="*/ 766089 w 1523540"/>
                <a:gd name="connsiteY13-328" fmla="*/ 388593 h 914032"/>
                <a:gd name="connsiteX14-329" fmla="*/ 800209 w 1523540"/>
                <a:gd name="connsiteY14-330" fmla="*/ 204349 h 914032"/>
                <a:gd name="connsiteX0-331" fmla="*/ 800209 w 1523540"/>
                <a:gd name="connsiteY0-332" fmla="*/ 204349 h 914032"/>
                <a:gd name="connsiteX1-333" fmla="*/ 196266 w 1523540"/>
                <a:gd name="connsiteY1-334" fmla="*/ 12686 h 914032"/>
                <a:gd name="connsiteX2-335" fmla="*/ 147370 w 1523540"/>
                <a:gd name="connsiteY2-336" fmla="*/ 306113 h 914032"/>
                <a:gd name="connsiteX3-337" fmla="*/ 12021 w 1523540"/>
                <a:gd name="connsiteY3-338" fmla="*/ 518188 h 914032"/>
                <a:gd name="connsiteX4-339" fmla="*/ 636377 w 1523540"/>
                <a:gd name="connsiteY4-340" fmla="*/ 741181 h 914032"/>
                <a:gd name="connsiteX5-341" fmla="*/ 697851 w 1523540"/>
                <a:gd name="connsiteY5-342" fmla="*/ 647901 h 914032"/>
                <a:gd name="connsiteX6-343" fmla="*/ 875271 w 1523540"/>
                <a:gd name="connsiteY6-344" fmla="*/ 695668 h 914032"/>
                <a:gd name="connsiteX7-345" fmla="*/ 1189170 w 1523540"/>
                <a:gd name="connsiteY7-346" fmla="*/ 914032 h 914032"/>
                <a:gd name="connsiteX8-347" fmla="*/ 1523540 w 1523540"/>
                <a:gd name="connsiteY8-348" fmla="*/ 818498 h 914032"/>
                <a:gd name="connsiteX9-349" fmla="*/ 1189170 w 1523540"/>
                <a:gd name="connsiteY9-350" fmla="*/ 682020 h 914032"/>
                <a:gd name="connsiteX10-351" fmla="*/ 1250585 w 1523540"/>
                <a:gd name="connsiteY10-352" fmla="*/ 450008 h 914032"/>
                <a:gd name="connsiteX11-353" fmla="*/ 984454 w 1523540"/>
                <a:gd name="connsiteY11-354" fmla="*/ 340826 h 914032"/>
                <a:gd name="connsiteX12-355" fmla="*/ 909391 w 1523540"/>
                <a:gd name="connsiteY12-356" fmla="*/ 450008 h 914032"/>
                <a:gd name="connsiteX13-357" fmla="*/ 766089 w 1523540"/>
                <a:gd name="connsiteY13-358" fmla="*/ 388593 h 914032"/>
                <a:gd name="connsiteX14-359" fmla="*/ 800209 w 1523540"/>
                <a:gd name="connsiteY14-360" fmla="*/ 204349 h 914032"/>
                <a:gd name="connsiteX0-361" fmla="*/ 800209 w 1523540"/>
                <a:gd name="connsiteY0-362" fmla="*/ 204349 h 914032"/>
                <a:gd name="connsiteX1-363" fmla="*/ 196266 w 1523540"/>
                <a:gd name="connsiteY1-364" fmla="*/ 12686 h 914032"/>
                <a:gd name="connsiteX2-365" fmla="*/ 147370 w 1523540"/>
                <a:gd name="connsiteY2-366" fmla="*/ 306113 h 914032"/>
                <a:gd name="connsiteX3-367" fmla="*/ 12021 w 1523540"/>
                <a:gd name="connsiteY3-368" fmla="*/ 518188 h 914032"/>
                <a:gd name="connsiteX4-369" fmla="*/ 636377 w 1523540"/>
                <a:gd name="connsiteY4-370" fmla="*/ 741181 h 914032"/>
                <a:gd name="connsiteX5-371" fmla="*/ 697851 w 1523540"/>
                <a:gd name="connsiteY5-372" fmla="*/ 647901 h 914032"/>
                <a:gd name="connsiteX6-373" fmla="*/ 875271 w 1523540"/>
                <a:gd name="connsiteY6-374" fmla="*/ 695668 h 914032"/>
                <a:gd name="connsiteX7-375" fmla="*/ 1189170 w 1523540"/>
                <a:gd name="connsiteY7-376" fmla="*/ 914032 h 914032"/>
                <a:gd name="connsiteX8-377" fmla="*/ 1523540 w 1523540"/>
                <a:gd name="connsiteY8-378" fmla="*/ 818498 h 914032"/>
                <a:gd name="connsiteX9-379" fmla="*/ 1189170 w 1523540"/>
                <a:gd name="connsiteY9-380" fmla="*/ 682020 h 914032"/>
                <a:gd name="connsiteX10-381" fmla="*/ 1250585 w 1523540"/>
                <a:gd name="connsiteY10-382" fmla="*/ 450008 h 914032"/>
                <a:gd name="connsiteX11-383" fmla="*/ 984454 w 1523540"/>
                <a:gd name="connsiteY11-384" fmla="*/ 340826 h 914032"/>
                <a:gd name="connsiteX12-385" fmla="*/ 909391 w 1523540"/>
                <a:gd name="connsiteY12-386" fmla="*/ 450008 h 914032"/>
                <a:gd name="connsiteX13-387" fmla="*/ 766089 w 1523540"/>
                <a:gd name="connsiteY13-388" fmla="*/ 388593 h 914032"/>
                <a:gd name="connsiteX14-389" fmla="*/ 800209 w 1523540"/>
                <a:gd name="connsiteY14-390" fmla="*/ 204349 h 914032"/>
                <a:gd name="connsiteX0-391" fmla="*/ 800209 w 1523540"/>
                <a:gd name="connsiteY0-392" fmla="*/ 204349 h 914032"/>
                <a:gd name="connsiteX1-393" fmla="*/ 196266 w 1523540"/>
                <a:gd name="connsiteY1-394" fmla="*/ 12686 h 914032"/>
                <a:gd name="connsiteX2-395" fmla="*/ 147370 w 1523540"/>
                <a:gd name="connsiteY2-396" fmla="*/ 306113 h 914032"/>
                <a:gd name="connsiteX3-397" fmla="*/ 12021 w 1523540"/>
                <a:gd name="connsiteY3-398" fmla="*/ 518188 h 914032"/>
                <a:gd name="connsiteX4-399" fmla="*/ 636377 w 1523540"/>
                <a:gd name="connsiteY4-400" fmla="*/ 741181 h 914032"/>
                <a:gd name="connsiteX5-401" fmla="*/ 697851 w 1523540"/>
                <a:gd name="connsiteY5-402" fmla="*/ 647901 h 914032"/>
                <a:gd name="connsiteX6-403" fmla="*/ 875271 w 1523540"/>
                <a:gd name="connsiteY6-404" fmla="*/ 695668 h 914032"/>
                <a:gd name="connsiteX7-405" fmla="*/ 1189170 w 1523540"/>
                <a:gd name="connsiteY7-406" fmla="*/ 914032 h 914032"/>
                <a:gd name="connsiteX8-407" fmla="*/ 1523540 w 1523540"/>
                <a:gd name="connsiteY8-408" fmla="*/ 818498 h 914032"/>
                <a:gd name="connsiteX9-409" fmla="*/ 1189170 w 1523540"/>
                <a:gd name="connsiteY9-410" fmla="*/ 682020 h 914032"/>
                <a:gd name="connsiteX10-411" fmla="*/ 1250585 w 1523540"/>
                <a:gd name="connsiteY10-412" fmla="*/ 450008 h 914032"/>
                <a:gd name="connsiteX11-413" fmla="*/ 984454 w 1523540"/>
                <a:gd name="connsiteY11-414" fmla="*/ 340826 h 914032"/>
                <a:gd name="connsiteX12-415" fmla="*/ 909391 w 1523540"/>
                <a:gd name="connsiteY12-416" fmla="*/ 450008 h 914032"/>
                <a:gd name="connsiteX13-417" fmla="*/ 766089 w 1523540"/>
                <a:gd name="connsiteY13-418" fmla="*/ 388593 h 914032"/>
                <a:gd name="connsiteX14-419" fmla="*/ 800209 w 1523540"/>
                <a:gd name="connsiteY14-420" fmla="*/ 204349 h 914032"/>
                <a:gd name="connsiteX0-421" fmla="*/ 800209 w 1523540"/>
                <a:gd name="connsiteY0-422" fmla="*/ 204349 h 914032"/>
                <a:gd name="connsiteX1-423" fmla="*/ 196266 w 1523540"/>
                <a:gd name="connsiteY1-424" fmla="*/ 12686 h 914032"/>
                <a:gd name="connsiteX2-425" fmla="*/ 147370 w 1523540"/>
                <a:gd name="connsiteY2-426" fmla="*/ 306113 h 914032"/>
                <a:gd name="connsiteX3-427" fmla="*/ 12021 w 1523540"/>
                <a:gd name="connsiteY3-428" fmla="*/ 518188 h 914032"/>
                <a:gd name="connsiteX4-429" fmla="*/ 636377 w 1523540"/>
                <a:gd name="connsiteY4-430" fmla="*/ 741181 h 914032"/>
                <a:gd name="connsiteX5-431" fmla="*/ 697851 w 1523540"/>
                <a:gd name="connsiteY5-432" fmla="*/ 647901 h 914032"/>
                <a:gd name="connsiteX6-433" fmla="*/ 875271 w 1523540"/>
                <a:gd name="connsiteY6-434" fmla="*/ 695668 h 914032"/>
                <a:gd name="connsiteX7-435" fmla="*/ 1189170 w 1523540"/>
                <a:gd name="connsiteY7-436" fmla="*/ 914032 h 914032"/>
                <a:gd name="connsiteX8-437" fmla="*/ 1523540 w 1523540"/>
                <a:gd name="connsiteY8-438" fmla="*/ 818498 h 914032"/>
                <a:gd name="connsiteX9-439" fmla="*/ 1189170 w 1523540"/>
                <a:gd name="connsiteY9-440" fmla="*/ 682020 h 914032"/>
                <a:gd name="connsiteX10-441" fmla="*/ 1250585 w 1523540"/>
                <a:gd name="connsiteY10-442" fmla="*/ 450008 h 914032"/>
                <a:gd name="connsiteX11-443" fmla="*/ 984454 w 1523540"/>
                <a:gd name="connsiteY11-444" fmla="*/ 340826 h 914032"/>
                <a:gd name="connsiteX12-445" fmla="*/ 909391 w 1523540"/>
                <a:gd name="connsiteY12-446" fmla="*/ 450008 h 914032"/>
                <a:gd name="connsiteX13-447" fmla="*/ 766089 w 1523540"/>
                <a:gd name="connsiteY13-448" fmla="*/ 388593 h 914032"/>
                <a:gd name="connsiteX14-449" fmla="*/ 800209 w 1523540"/>
                <a:gd name="connsiteY14-450" fmla="*/ 204349 h 914032"/>
                <a:gd name="connsiteX0-451" fmla="*/ 800209 w 1523540"/>
                <a:gd name="connsiteY0-452" fmla="*/ 204349 h 914032"/>
                <a:gd name="connsiteX1-453" fmla="*/ 196266 w 1523540"/>
                <a:gd name="connsiteY1-454" fmla="*/ 12686 h 914032"/>
                <a:gd name="connsiteX2-455" fmla="*/ 147370 w 1523540"/>
                <a:gd name="connsiteY2-456" fmla="*/ 306113 h 914032"/>
                <a:gd name="connsiteX3-457" fmla="*/ 12021 w 1523540"/>
                <a:gd name="connsiteY3-458" fmla="*/ 518188 h 914032"/>
                <a:gd name="connsiteX4-459" fmla="*/ 636377 w 1523540"/>
                <a:gd name="connsiteY4-460" fmla="*/ 741181 h 914032"/>
                <a:gd name="connsiteX5-461" fmla="*/ 697851 w 1523540"/>
                <a:gd name="connsiteY5-462" fmla="*/ 647901 h 914032"/>
                <a:gd name="connsiteX6-463" fmla="*/ 875271 w 1523540"/>
                <a:gd name="connsiteY6-464" fmla="*/ 695668 h 914032"/>
                <a:gd name="connsiteX7-465" fmla="*/ 1189170 w 1523540"/>
                <a:gd name="connsiteY7-466" fmla="*/ 914032 h 914032"/>
                <a:gd name="connsiteX8-467" fmla="*/ 1523540 w 1523540"/>
                <a:gd name="connsiteY8-468" fmla="*/ 818498 h 914032"/>
                <a:gd name="connsiteX9-469" fmla="*/ 1189170 w 1523540"/>
                <a:gd name="connsiteY9-470" fmla="*/ 682020 h 914032"/>
                <a:gd name="connsiteX10-471" fmla="*/ 1250585 w 1523540"/>
                <a:gd name="connsiteY10-472" fmla="*/ 450008 h 914032"/>
                <a:gd name="connsiteX11-473" fmla="*/ 984454 w 1523540"/>
                <a:gd name="connsiteY11-474" fmla="*/ 340826 h 914032"/>
                <a:gd name="connsiteX12-475" fmla="*/ 909391 w 1523540"/>
                <a:gd name="connsiteY12-476" fmla="*/ 450008 h 914032"/>
                <a:gd name="connsiteX13-477" fmla="*/ 766089 w 1523540"/>
                <a:gd name="connsiteY13-478" fmla="*/ 388593 h 914032"/>
                <a:gd name="connsiteX14-479" fmla="*/ 800209 w 1523540"/>
                <a:gd name="connsiteY14-480" fmla="*/ 204349 h 914032"/>
                <a:gd name="connsiteX0-481" fmla="*/ 800209 w 1523540"/>
                <a:gd name="connsiteY0-482" fmla="*/ 204349 h 914032"/>
                <a:gd name="connsiteX1-483" fmla="*/ 196266 w 1523540"/>
                <a:gd name="connsiteY1-484" fmla="*/ 12686 h 914032"/>
                <a:gd name="connsiteX2-485" fmla="*/ 147370 w 1523540"/>
                <a:gd name="connsiteY2-486" fmla="*/ 306113 h 914032"/>
                <a:gd name="connsiteX3-487" fmla="*/ 12021 w 1523540"/>
                <a:gd name="connsiteY3-488" fmla="*/ 518188 h 914032"/>
                <a:gd name="connsiteX4-489" fmla="*/ 636377 w 1523540"/>
                <a:gd name="connsiteY4-490" fmla="*/ 741181 h 914032"/>
                <a:gd name="connsiteX5-491" fmla="*/ 697851 w 1523540"/>
                <a:gd name="connsiteY5-492" fmla="*/ 647901 h 914032"/>
                <a:gd name="connsiteX6-493" fmla="*/ 875271 w 1523540"/>
                <a:gd name="connsiteY6-494" fmla="*/ 695668 h 914032"/>
                <a:gd name="connsiteX7-495" fmla="*/ 1189170 w 1523540"/>
                <a:gd name="connsiteY7-496" fmla="*/ 914032 h 914032"/>
                <a:gd name="connsiteX8-497" fmla="*/ 1523540 w 1523540"/>
                <a:gd name="connsiteY8-498" fmla="*/ 818498 h 914032"/>
                <a:gd name="connsiteX9-499" fmla="*/ 1189170 w 1523540"/>
                <a:gd name="connsiteY9-500" fmla="*/ 682020 h 914032"/>
                <a:gd name="connsiteX10-501" fmla="*/ 1250585 w 1523540"/>
                <a:gd name="connsiteY10-502" fmla="*/ 450008 h 914032"/>
                <a:gd name="connsiteX11-503" fmla="*/ 984454 w 1523540"/>
                <a:gd name="connsiteY11-504" fmla="*/ 340826 h 914032"/>
                <a:gd name="connsiteX12-505" fmla="*/ 909391 w 1523540"/>
                <a:gd name="connsiteY12-506" fmla="*/ 450008 h 914032"/>
                <a:gd name="connsiteX13-507" fmla="*/ 766089 w 1523540"/>
                <a:gd name="connsiteY13-508" fmla="*/ 388593 h 914032"/>
                <a:gd name="connsiteX14-509" fmla="*/ 800209 w 1523540"/>
                <a:gd name="connsiteY14-510" fmla="*/ 204349 h 914032"/>
                <a:gd name="connsiteX0-511" fmla="*/ 800209 w 1523540"/>
                <a:gd name="connsiteY0-512" fmla="*/ 204349 h 914032"/>
                <a:gd name="connsiteX1-513" fmla="*/ 196266 w 1523540"/>
                <a:gd name="connsiteY1-514" fmla="*/ 12686 h 914032"/>
                <a:gd name="connsiteX2-515" fmla="*/ 147370 w 1523540"/>
                <a:gd name="connsiteY2-516" fmla="*/ 306113 h 914032"/>
                <a:gd name="connsiteX3-517" fmla="*/ 12021 w 1523540"/>
                <a:gd name="connsiteY3-518" fmla="*/ 518188 h 914032"/>
                <a:gd name="connsiteX4-519" fmla="*/ 636377 w 1523540"/>
                <a:gd name="connsiteY4-520" fmla="*/ 741181 h 914032"/>
                <a:gd name="connsiteX5-521" fmla="*/ 705803 w 1523540"/>
                <a:gd name="connsiteY5-522" fmla="*/ 624047 h 914032"/>
                <a:gd name="connsiteX6-523" fmla="*/ 875271 w 1523540"/>
                <a:gd name="connsiteY6-524" fmla="*/ 695668 h 914032"/>
                <a:gd name="connsiteX7-525" fmla="*/ 1189170 w 1523540"/>
                <a:gd name="connsiteY7-526" fmla="*/ 914032 h 914032"/>
                <a:gd name="connsiteX8-527" fmla="*/ 1523540 w 1523540"/>
                <a:gd name="connsiteY8-528" fmla="*/ 818498 h 914032"/>
                <a:gd name="connsiteX9-529" fmla="*/ 1189170 w 1523540"/>
                <a:gd name="connsiteY9-530" fmla="*/ 682020 h 914032"/>
                <a:gd name="connsiteX10-531" fmla="*/ 1250585 w 1523540"/>
                <a:gd name="connsiteY10-532" fmla="*/ 450008 h 914032"/>
                <a:gd name="connsiteX11-533" fmla="*/ 984454 w 1523540"/>
                <a:gd name="connsiteY11-534" fmla="*/ 340826 h 914032"/>
                <a:gd name="connsiteX12-535" fmla="*/ 909391 w 1523540"/>
                <a:gd name="connsiteY12-536" fmla="*/ 450008 h 914032"/>
                <a:gd name="connsiteX13-537" fmla="*/ 766089 w 1523540"/>
                <a:gd name="connsiteY13-538" fmla="*/ 388593 h 914032"/>
                <a:gd name="connsiteX14-539" fmla="*/ 800209 w 1523540"/>
                <a:gd name="connsiteY14-540" fmla="*/ 204349 h 914032"/>
                <a:gd name="connsiteX0-541" fmla="*/ 800209 w 1523540"/>
                <a:gd name="connsiteY0-542" fmla="*/ 204349 h 914032"/>
                <a:gd name="connsiteX1-543" fmla="*/ 196266 w 1523540"/>
                <a:gd name="connsiteY1-544" fmla="*/ 12686 h 914032"/>
                <a:gd name="connsiteX2-545" fmla="*/ 147370 w 1523540"/>
                <a:gd name="connsiteY2-546" fmla="*/ 306113 h 914032"/>
                <a:gd name="connsiteX3-547" fmla="*/ 12021 w 1523540"/>
                <a:gd name="connsiteY3-548" fmla="*/ 518188 h 914032"/>
                <a:gd name="connsiteX4-549" fmla="*/ 636377 w 1523540"/>
                <a:gd name="connsiteY4-550" fmla="*/ 741181 h 914032"/>
                <a:gd name="connsiteX5-551" fmla="*/ 705803 w 1523540"/>
                <a:gd name="connsiteY5-552" fmla="*/ 624047 h 914032"/>
                <a:gd name="connsiteX6-553" fmla="*/ 875271 w 1523540"/>
                <a:gd name="connsiteY6-554" fmla="*/ 695668 h 914032"/>
                <a:gd name="connsiteX7-555" fmla="*/ 1189170 w 1523540"/>
                <a:gd name="connsiteY7-556" fmla="*/ 914032 h 914032"/>
                <a:gd name="connsiteX8-557" fmla="*/ 1523540 w 1523540"/>
                <a:gd name="connsiteY8-558" fmla="*/ 818498 h 914032"/>
                <a:gd name="connsiteX9-559" fmla="*/ 1189170 w 1523540"/>
                <a:gd name="connsiteY9-560" fmla="*/ 682020 h 914032"/>
                <a:gd name="connsiteX10-561" fmla="*/ 1250585 w 1523540"/>
                <a:gd name="connsiteY10-562" fmla="*/ 450008 h 914032"/>
                <a:gd name="connsiteX11-563" fmla="*/ 984454 w 1523540"/>
                <a:gd name="connsiteY11-564" fmla="*/ 340826 h 914032"/>
                <a:gd name="connsiteX12-565" fmla="*/ 909391 w 1523540"/>
                <a:gd name="connsiteY12-566" fmla="*/ 450008 h 914032"/>
                <a:gd name="connsiteX13-567" fmla="*/ 766089 w 1523540"/>
                <a:gd name="connsiteY13-568" fmla="*/ 388593 h 914032"/>
                <a:gd name="connsiteX14-569" fmla="*/ 800209 w 1523540"/>
                <a:gd name="connsiteY14-570" fmla="*/ 204349 h 914032"/>
                <a:gd name="connsiteX0-571" fmla="*/ 800209 w 1523540"/>
                <a:gd name="connsiteY0-572" fmla="*/ 204349 h 914032"/>
                <a:gd name="connsiteX1-573" fmla="*/ 196266 w 1523540"/>
                <a:gd name="connsiteY1-574" fmla="*/ 12686 h 914032"/>
                <a:gd name="connsiteX2-575" fmla="*/ 147370 w 1523540"/>
                <a:gd name="connsiteY2-576" fmla="*/ 306113 h 914032"/>
                <a:gd name="connsiteX3-577" fmla="*/ 12021 w 1523540"/>
                <a:gd name="connsiteY3-578" fmla="*/ 518188 h 914032"/>
                <a:gd name="connsiteX4-579" fmla="*/ 636377 w 1523540"/>
                <a:gd name="connsiteY4-580" fmla="*/ 741181 h 914032"/>
                <a:gd name="connsiteX5-581" fmla="*/ 705803 w 1523540"/>
                <a:gd name="connsiteY5-582" fmla="*/ 624047 h 914032"/>
                <a:gd name="connsiteX6-583" fmla="*/ 859369 w 1523540"/>
                <a:gd name="connsiteY6-584" fmla="*/ 679765 h 914032"/>
                <a:gd name="connsiteX7-585" fmla="*/ 1189170 w 1523540"/>
                <a:gd name="connsiteY7-586" fmla="*/ 914032 h 914032"/>
                <a:gd name="connsiteX8-587" fmla="*/ 1523540 w 1523540"/>
                <a:gd name="connsiteY8-588" fmla="*/ 818498 h 914032"/>
                <a:gd name="connsiteX9-589" fmla="*/ 1189170 w 1523540"/>
                <a:gd name="connsiteY9-590" fmla="*/ 682020 h 914032"/>
                <a:gd name="connsiteX10-591" fmla="*/ 1250585 w 1523540"/>
                <a:gd name="connsiteY10-592" fmla="*/ 450008 h 914032"/>
                <a:gd name="connsiteX11-593" fmla="*/ 984454 w 1523540"/>
                <a:gd name="connsiteY11-594" fmla="*/ 340826 h 914032"/>
                <a:gd name="connsiteX12-595" fmla="*/ 909391 w 1523540"/>
                <a:gd name="connsiteY12-596" fmla="*/ 450008 h 914032"/>
                <a:gd name="connsiteX13-597" fmla="*/ 766089 w 1523540"/>
                <a:gd name="connsiteY13-598" fmla="*/ 388593 h 914032"/>
                <a:gd name="connsiteX14-599" fmla="*/ 800209 w 1523540"/>
                <a:gd name="connsiteY14-600" fmla="*/ 204349 h 914032"/>
                <a:gd name="connsiteX0-601" fmla="*/ 800209 w 1523540"/>
                <a:gd name="connsiteY0-602" fmla="*/ 204349 h 914032"/>
                <a:gd name="connsiteX1-603" fmla="*/ 196266 w 1523540"/>
                <a:gd name="connsiteY1-604" fmla="*/ 12686 h 914032"/>
                <a:gd name="connsiteX2-605" fmla="*/ 147370 w 1523540"/>
                <a:gd name="connsiteY2-606" fmla="*/ 306113 h 914032"/>
                <a:gd name="connsiteX3-607" fmla="*/ 12021 w 1523540"/>
                <a:gd name="connsiteY3-608" fmla="*/ 518188 h 914032"/>
                <a:gd name="connsiteX4-609" fmla="*/ 636377 w 1523540"/>
                <a:gd name="connsiteY4-610" fmla="*/ 741181 h 914032"/>
                <a:gd name="connsiteX5-611" fmla="*/ 705803 w 1523540"/>
                <a:gd name="connsiteY5-612" fmla="*/ 624047 h 914032"/>
                <a:gd name="connsiteX6-613" fmla="*/ 859369 w 1523540"/>
                <a:gd name="connsiteY6-614" fmla="*/ 679765 h 914032"/>
                <a:gd name="connsiteX7-615" fmla="*/ 1189170 w 1523540"/>
                <a:gd name="connsiteY7-616" fmla="*/ 914032 h 914032"/>
                <a:gd name="connsiteX8-617" fmla="*/ 1523540 w 1523540"/>
                <a:gd name="connsiteY8-618" fmla="*/ 818498 h 914032"/>
                <a:gd name="connsiteX9-619" fmla="*/ 1189170 w 1523540"/>
                <a:gd name="connsiteY9-620" fmla="*/ 682020 h 914032"/>
                <a:gd name="connsiteX10-621" fmla="*/ 1250585 w 1523540"/>
                <a:gd name="connsiteY10-622" fmla="*/ 450008 h 914032"/>
                <a:gd name="connsiteX11-623" fmla="*/ 984454 w 1523540"/>
                <a:gd name="connsiteY11-624" fmla="*/ 340826 h 914032"/>
                <a:gd name="connsiteX12-625" fmla="*/ 909391 w 1523540"/>
                <a:gd name="connsiteY12-626" fmla="*/ 450008 h 914032"/>
                <a:gd name="connsiteX13-627" fmla="*/ 766089 w 1523540"/>
                <a:gd name="connsiteY13-628" fmla="*/ 388593 h 914032"/>
                <a:gd name="connsiteX14-629" fmla="*/ 800209 w 1523540"/>
                <a:gd name="connsiteY14-630" fmla="*/ 204349 h 914032"/>
                <a:gd name="connsiteX0-631" fmla="*/ 800209 w 1523540"/>
                <a:gd name="connsiteY0-632" fmla="*/ 204349 h 914032"/>
                <a:gd name="connsiteX1-633" fmla="*/ 196266 w 1523540"/>
                <a:gd name="connsiteY1-634" fmla="*/ 12686 h 914032"/>
                <a:gd name="connsiteX2-635" fmla="*/ 147370 w 1523540"/>
                <a:gd name="connsiteY2-636" fmla="*/ 306113 h 914032"/>
                <a:gd name="connsiteX3-637" fmla="*/ 12021 w 1523540"/>
                <a:gd name="connsiteY3-638" fmla="*/ 518188 h 914032"/>
                <a:gd name="connsiteX4-639" fmla="*/ 636377 w 1523540"/>
                <a:gd name="connsiteY4-640" fmla="*/ 741181 h 914032"/>
                <a:gd name="connsiteX5-641" fmla="*/ 705803 w 1523540"/>
                <a:gd name="connsiteY5-642" fmla="*/ 624047 h 914032"/>
                <a:gd name="connsiteX6-643" fmla="*/ 859369 w 1523540"/>
                <a:gd name="connsiteY6-644" fmla="*/ 679765 h 914032"/>
                <a:gd name="connsiteX7-645" fmla="*/ 1189170 w 1523540"/>
                <a:gd name="connsiteY7-646" fmla="*/ 914032 h 914032"/>
                <a:gd name="connsiteX8-647" fmla="*/ 1523540 w 1523540"/>
                <a:gd name="connsiteY8-648" fmla="*/ 818498 h 914032"/>
                <a:gd name="connsiteX9-649" fmla="*/ 1189170 w 1523540"/>
                <a:gd name="connsiteY9-650" fmla="*/ 682020 h 914032"/>
                <a:gd name="connsiteX10-651" fmla="*/ 1250585 w 1523540"/>
                <a:gd name="connsiteY10-652" fmla="*/ 450008 h 914032"/>
                <a:gd name="connsiteX11-653" fmla="*/ 984454 w 1523540"/>
                <a:gd name="connsiteY11-654" fmla="*/ 340826 h 914032"/>
                <a:gd name="connsiteX12-655" fmla="*/ 909391 w 1523540"/>
                <a:gd name="connsiteY12-656" fmla="*/ 450008 h 914032"/>
                <a:gd name="connsiteX13-657" fmla="*/ 766089 w 1523540"/>
                <a:gd name="connsiteY13-658" fmla="*/ 388593 h 914032"/>
                <a:gd name="connsiteX14-659" fmla="*/ 800209 w 1523540"/>
                <a:gd name="connsiteY14-660" fmla="*/ 204349 h 914032"/>
                <a:gd name="connsiteX0-661" fmla="*/ 800209 w 1523540"/>
                <a:gd name="connsiteY0-662" fmla="*/ 204349 h 982628"/>
                <a:gd name="connsiteX1-663" fmla="*/ 196266 w 1523540"/>
                <a:gd name="connsiteY1-664" fmla="*/ 12686 h 982628"/>
                <a:gd name="connsiteX2-665" fmla="*/ 147370 w 1523540"/>
                <a:gd name="connsiteY2-666" fmla="*/ 306113 h 982628"/>
                <a:gd name="connsiteX3-667" fmla="*/ 12021 w 1523540"/>
                <a:gd name="connsiteY3-668" fmla="*/ 518188 h 982628"/>
                <a:gd name="connsiteX4-669" fmla="*/ 636377 w 1523540"/>
                <a:gd name="connsiteY4-670" fmla="*/ 741181 h 982628"/>
                <a:gd name="connsiteX5-671" fmla="*/ 705803 w 1523540"/>
                <a:gd name="connsiteY5-672" fmla="*/ 624047 h 982628"/>
                <a:gd name="connsiteX6-673" fmla="*/ 859369 w 1523540"/>
                <a:gd name="connsiteY6-674" fmla="*/ 679765 h 982628"/>
                <a:gd name="connsiteX7-675" fmla="*/ 1189170 w 1523540"/>
                <a:gd name="connsiteY7-676" fmla="*/ 914032 h 982628"/>
                <a:gd name="connsiteX8-677" fmla="*/ 1523540 w 1523540"/>
                <a:gd name="connsiteY8-678" fmla="*/ 818498 h 982628"/>
                <a:gd name="connsiteX9-679" fmla="*/ 1189170 w 1523540"/>
                <a:gd name="connsiteY9-680" fmla="*/ 682020 h 982628"/>
                <a:gd name="connsiteX10-681" fmla="*/ 1250585 w 1523540"/>
                <a:gd name="connsiteY10-682" fmla="*/ 450008 h 982628"/>
                <a:gd name="connsiteX11-683" fmla="*/ 984454 w 1523540"/>
                <a:gd name="connsiteY11-684" fmla="*/ 340826 h 982628"/>
                <a:gd name="connsiteX12-685" fmla="*/ 909391 w 1523540"/>
                <a:gd name="connsiteY12-686" fmla="*/ 450008 h 982628"/>
                <a:gd name="connsiteX13-687" fmla="*/ 766089 w 1523540"/>
                <a:gd name="connsiteY13-688" fmla="*/ 388593 h 982628"/>
                <a:gd name="connsiteX14-689" fmla="*/ 800209 w 1523540"/>
                <a:gd name="connsiteY14-690" fmla="*/ 204349 h 982628"/>
                <a:gd name="connsiteX0-691" fmla="*/ 800209 w 1554538"/>
                <a:gd name="connsiteY0-692" fmla="*/ 204349 h 982009"/>
                <a:gd name="connsiteX1-693" fmla="*/ 196266 w 1554538"/>
                <a:gd name="connsiteY1-694" fmla="*/ 12686 h 982009"/>
                <a:gd name="connsiteX2-695" fmla="*/ 147370 w 1554538"/>
                <a:gd name="connsiteY2-696" fmla="*/ 306113 h 982009"/>
                <a:gd name="connsiteX3-697" fmla="*/ 12021 w 1554538"/>
                <a:gd name="connsiteY3-698" fmla="*/ 518188 h 982009"/>
                <a:gd name="connsiteX4-699" fmla="*/ 636377 w 1554538"/>
                <a:gd name="connsiteY4-700" fmla="*/ 741181 h 982009"/>
                <a:gd name="connsiteX5-701" fmla="*/ 705803 w 1554538"/>
                <a:gd name="connsiteY5-702" fmla="*/ 624047 h 982009"/>
                <a:gd name="connsiteX6-703" fmla="*/ 859369 w 1554538"/>
                <a:gd name="connsiteY6-704" fmla="*/ 679765 h 982009"/>
                <a:gd name="connsiteX7-705" fmla="*/ 1189170 w 1554538"/>
                <a:gd name="connsiteY7-706" fmla="*/ 914032 h 982009"/>
                <a:gd name="connsiteX8-707" fmla="*/ 1523540 w 1554538"/>
                <a:gd name="connsiteY8-708" fmla="*/ 818498 h 982009"/>
                <a:gd name="connsiteX9-709" fmla="*/ 1189170 w 1554538"/>
                <a:gd name="connsiteY9-710" fmla="*/ 682020 h 982009"/>
                <a:gd name="connsiteX10-711" fmla="*/ 1250585 w 1554538"/>
                <a:gd name="connsiteY10-712" fmla="*/ 450008 h 982009"/>
                <a:gd name="connsiteX11-713" fmla="*/ 984454 w 1554538"/>
                <a:gd name="connsiteY11-714" fmla="*/ 340826 h 982009"/>
                <a:gd name="connsiteX12-715" fmla="*/ 909391 w 1554538"/>
                <a:gd name="connsiteY12-716" fmla="*/ 450008 h 982009"/>
                <a:gd name="connsiteX13-717" fmla="*/ 766089 w 1554538"/>
                <a:gd name="connsiteY13-718" fmla="*/ 388593 h 982009"/>
                <a:gd name="connsiteX14-719" fmla="*/ 800209 w 1554538"/>
                <a:gd name="connsiteY14-720" fmla="*/ 204349 h 982009"/>
                <a:gd name="connsiteX0-721" fmla="*/ 800209 w 1554538"/>
                <a:gd name="connsiteY0-722" fmla="*/ 204349 h 982009"/>
                <a:gd name="connsiteX1-723" fmla="*/ 196266 w 1554538"/>
                <a:gd name="connsiteY1-724" fmla="*/ 12686 h 982009"/>
                <a:gd name="connsiteX2-725" fmla="*/ 147370 w 1554538"/>
                <a:gd name="connsiteY2-726" fmla="*/ 306113 h 982009"/>
                <a:gd name="connsiteX3-727" fmla="*/ 12021 w 1554538"/>
                <a:gd name="connsiteY3-728" fmla="*/ 518188 h 982009"/>
                <a:gd name="connsiteX4-729" fmla="*/ 636377 w 1554538"/>
                <a:gd name="connsiteY4-730" fmla="*/ 741181 h 982009"/>
                <a:gd name="connsiteX5-731" fmla="*/ 705803 w 1554538"/>
                <a:gd name="connsiteY5-732" fmla="*/ 624047 h 982009"/>
                <a:gd name="connsiteX6-733" fmla="*/ 859369 w 1554538"/>
                <a:gd name="connsiteY6-734" fmla="*/ 679765 h 982009"/>
                <a:gd name="connsiteX7-735" fmla="*/ 1189170 w 1554538"/>
                <a:gd name="connsiteY7-736" fmla="*/ 914032 h 982009"/>
                <a:gd name="connsiteX8-737" fmla="*/ 1523540 w 1554538"/>
                <a:gd name="connsiteY8-738" fmla="*/ 818498 h 982009"/>
                <a:gd name="connsiteX9-739" fmla="*/ 1189170 w 1554538"/>
                <a:gd name="connsiteY9-740" fmla="*/ 682020 h 982009"/>
                <a:gd name="connsiteX10-741" fmla="*/ 1250585 w 1554538"/>
                <a:gd name="connsiteY10-742" fmla="*/ 450008 h 982009"/>
                <a:gd name="connsiteX11-743" fmla="*/ 984454 w 1554538"/>
                <a:gd name="connsiteY11-744" fmla="*/ 340826 h 982009"/>
                <a:gd name="connsiteX12-745" fmla="*/ 909391 w 1554538"/>
                <a:gd name="connsiteY12-746" fmla="*/ 450008 h 982009"/>
                <a:gd name="connsiteX13-747" fmla="*/ 766089 w 1554538"/>
                <a:gd name="connsiteY13-748" fmla="*/ 388593 h 982009"/>
                <a:gd name="connsiteX14-749" fmla="*/ 800209 w 1554538"/>
                <a:gd name="connsiteY14-750" fmla="*/ 204349 h 982009"/>
                <a:gd name="connsiteX0-751" fmla="*/ 800209 w 1554538"/>
                <a:gd name="connsiteY0-752" fmla="*/ 204349 h 982009"/>
                <a:gd name="connsiteX1-753" fmla="*/ 196266 w 1554538"/>
                <a:gd name="connsiteY1-754" fmla="*/ 12686 h 982009"/>
                <a:gd name="connsiteX2-755" fmla="*/ 147370 w 1554538"/>
                <a:gd name="connsiteY2-756" fmla="*/ 306113 h 982009"/>
                <a:gd name="connsiteX3-757" fmla="*/ 12021 w 1554538"/>
                <a:gd name="connsiteY3-758" fmla="*/ 518188 h 982009"/>
                <a:gd name="connsiteX4-759" fmla="*/ 636377 w 1554538"/>
                <a:gd name="connsiteY4-760" fmla="*/ 741181 h 982009"/>
                <a:gd name="connsiteX5-761" fmla="*/ 705803 w 1554538"/>
                <a:gd name="connsiteY5-762" fmla="*/ 624047 h 982009"/>
                <a:gd name="connsiteX6-763" fmla="*/ 859369 w 1554538"/>
                <a:gd name="connsiteY6-764" fmla="*/ 679765 h 982009"/>
                <a:gd name="connsiteX7-765" fmla="*/ 1189170 w 1554538"/>
                <a:gd name="connsiteY7-766" fmla="*/ 914032 h 982009"/>
                <a:gd name="connsiteX8-767" fmla="*/ 1523540 w 1554538"/>
                <a:gd name="connsiteY8-768" fmla="*/ 818498 h 982009"/>
                <a:gd name="connsiteX9-769" fmla="*/ 1173267 w 1554538"/>
                <a:gd name="connsiteY9-770" fmla="*/ 634312 h 982009"/>
                <a:gd name="connsiteX10-771" fmla="*/ 1250585 w 1554538"/>
                <a:gd name="connsiteY10-772" fmla="*/ 450008 h 982009"/>
                <a:gd name="connsiteX11-773" fmla="*/ 984454 w 1554538"/>
                <a:gd name="connsiteY11-774" fmla="*/ 340826 h 982009"/>
                <a:gd name="connsiteX12-775" fmla="*/ 909391 w 1554538"/>
                <a:gd name="connsiteY12-776" fmla="*/ 450008 h 982009"/>
                <a:gd name="connsiteX13-777" fmla="*/ 766089 w 1554538"/>
                <a:gd name="connsiteY13-778" fmla="*/ 388593 h 982009"/>
                <a:gd name="connsiteX14-779" fmla="*/ 800209 w 1554538"/>
                <a:gd name="connsiteY14-780" fmla="*/ 204349 h 982009"/>
                <a:gd name="connsiteX0-781" fmla="*/ 800209 w 1554538"/>
                <a:gd name="connsiteY0-782" fmla="*/ 204349 h 982009"/>
                <a:gd name="connsiteX1-783" fmla="*/ 196266 w 1554538"/>
                <a:gd name="connsiteY1-784" fmla="*/ 12686 h 982009"/>
                <a:gd name="connsiteX2-785" fmla="*/ 147370 w 1554538"/>
                <a:gd name="connsiteY2-786" fmla="*/ 306113 h 982009"/>
                <a:gd name="connsiteX3-787" fmla="*/ 12021 w 1554538"/>
                <a:gd name="connsiteY3-788" fmla="*/ 518188 h 982009"/>
                <a:gd name="connsiteX4-789" fmla="*/ 636377 w 1554538"/>
                <a:gd name="connsiteY4-790" fmla="*/ 741181 h 982009"/>
                <a:gd name="connsiteX5-791" fmla="*/ 705803 w 1554538"/>
                <a:gd name="connsiteY5-792" fmla="*/ 624047 h 982009"/>
                <a:gd name="connsiteX6-793" fmla="*/ 859369 w 1554538"/>
                <a:gd name="connsiteY6-794" fmla="*/ 679765 h 982009"/>
                <a:gd name="connsiteX7-795" fmla="*/ 1189170 w 1554538"/>
                <a:gd name="connsiteY7-796" fmla="*/ 914032 h 982009"/>
                <a:gd name="connsiteX8-797" fmla="*/ 1523540 w 1554538"/>
                <a:gd name="connsiteY8-798" fmla="*/ 818498 h 982009"/>
                <a:gd name="connsiteX9-799" fmla="*/ 1173267 w 1554538"/>
                <a:gd name="connsiteY9-800" fmla="*/ 634312 h 982009"/>
                <a:gd name="connsiteX10-801" fmla="*/ 1250585 w 1554538"/>
                <a:gd name="connsiteY10-802" fmla="*/ 450008 h 982009"/>
                <a:gd name="connsiteX11-803" fmla="*/ 984454 w 1554538"/>
                <a:gd name="connsiteY11-804" fmla="*/ 340826 h 982009"/>
                <a:gd name="connsiteX12-805" fmla="*/ 909391 w 1554538"/>
                <a:gd name="connsiteY12-806" fmla="*/ 450008 h 982009"/>
                <a:gd name="connsiteX13-807" fmla="*/ 766089 w 1554538"/>
                <a:gd name="connsiteY13-808" fmla="*/ 388593 h 982009"/>
                <a:gd name="connsiteX14-809" fmla="*/ 800209 w 1554538"/>
                <a:gd name="connsiteY14-810" fmla="*/ 204349 h 982009"/>
                <a:gd name="connsiteX0-811" fmla="*/ 800209 w 1542543"/>
                <a:gd name="connsiteY0-812" fmla="*/ 204349 h 976908"/>
                <a:gd name="connsiteX1-813" fmla="*/ 196266 w 1542543"/>
                <a:gd name="connsiteY1-814" fmla="*/ 12686 h 976908"/>
                <a:gd name="connsiteX2-815" fmla="*/ 147370 w 1542543"/>
                <a:gd name="connsiteY2-816" fmla="*/ 306113 h 976908"/>
                <a:gd name="connsiteX3-817" fmla="*/ 12021 w 1542543"/>
                <a:gd name="connsiteY3-818" fmla="*/ 518188 h 976908"/>
                <a:gd name="connsiteX4-819" fmla="*/ 636377 w 1542543"/>
                <a:gd name="connsiteY4-820" fmla="*/ 741181 h 976908"/>
                <a:gd name="connsiteX5-821" fmla="*/ 705803 w 1542543"/>
                <a:gd name="connsiteY5-822" fmla="*/ 624047 h 976908"/>
                <a:gd name="connsiteX6-823" fmla="*/ 859369 w 1542543"/>
                <a:gd name="connsiteY6-824" fmla="*/ 679765 h 976908"/>
                <a:gd name="connsiteX7-825" fmla="*/ 1189170 w 1542543"/>
                <a:gd name="connsiteY7-826" fmla="*/ 914032 h 976908"/>
                <a:gd name="connsiteX8-827" fmla="*/ 1507637 w 1542543"/>
                <a:gd name="connsiteY8-828" fmla="*/ 786693 h 976908"/>
                <a:gd name="connsiteX9-829" fmla="*/ 1173267 w 1542543"/>
                <a:gd name="connsiteY9-830" fmla="*/ 634312 h 976908"/>
                <a:gd name="connsiteX10-831" fmla="*/ 1250585 w 1542543"/>
                <a:gd name="connsiteY10-832" fmla="*/ 450008 h 976908"/>
                <a:gd name="connsiteX11-833" fmla="*/ 984454 w 1542543"/>
                <a:gd name="connsiteY11-834" fmla="*/ 340826 h 976908"/>
                <a:gd name="connsiteX12-835" fmla="*/ 909391 w 1542543"/>
                <a:gd name="connsiteY12-836" fmla="*/ 450008 h 976908"/>
                <a:gd name="connsiteX13-837" fmla="*/ 766089 w 1542543"/>
                <a:gd name="connsiteY13-838" fmla="*/ 388593 h 976908"/>
                <a:gd name="connsiteX14-839" fmla="*/ 800209 w 1542543"/>
                <a:gd name="connsiteY14-840" fmla="*/ 204349 h 976908"/>
                <a:gd name="connsiteX0-841" fmla="*/ 800209 w 1542543"/>
                <a:gd name="connsiteY0-842" fmla="*/ 204349 h 976908"/>
                <a:gd name="connsiteX1-843" fmla="*/ 196266 w 1542543"/>
                <a:gd name="connsiteY1-844" fmla="*/ 12686 h 976908"/>
                <a:gd name="connsiteX2-845" fmla="*/ 147370 w 1542543"/>
                <a:gd name="connsiteY2-846" fmla="*/ 306113 h 976908"/>
                <a:gd name="connsiteX3-847" fmla="*/ 12021 w 1542543"/>
                <a:gd name="connsiteY3-848" fmla="*/ 518188 h 976908"/>
                <a:gd name="connsiteX4-849" fmla="*/ 636377 w 1542543"/>
                <a:gd name="connsiteY4-850" fmla="*/ 741181 h 976908"/>
                <a:gd name="connsiteX5-851" fmla="*/ 705803 w 1542543"/>
                <a:gd name="connsiteY5-852" fmla="*/ 624047 h 976908"/>
                <a:gd name="connsiteX6-853" fmla="*/ 859369 w 1542543"/>
                <a:gd name="connsiteY6-854" fmla="*/ 679765 h 976908"/>
                <a:gd name="connsiteX7-855" fmla="*/ 1189170 w 1542543"/>
                <a:gd name="connsiteY7-856" fmla="*/ 914032 h 976908"/>
                <a:gd name="connsiteX8-857" fmla="*/ 1507637 w 1542543"/>
                <a:gd name="connsiteY8-858" fmla="*/ 786693 h 976908"/>
                <a:gd name="connsiteX9-859" fmla="*/ 1173267 w 1542543"/>
                <a:gd name="connsiteY9-860" fmla="*/ 634312 h 976908"/>
                <a:gd name="connsiteX10-861" fmla="*/ 1250585 w 1542543"/>
                <a:gd name="connsiteY10-862" fmla="*/ 450008 h 976908"/>
                <a:gd name="connsiteX11-863" fmla="*/ 984454 w 1542543"/>
                <a:gd name="connsiteY11-864" fmla="*/ 340826 h 976908"/>
                <a:gd name="connsiteX12-865" fmla="*/ 909391 w 1542543"/>
                <a:gd name="connsiteY12-866" fmla="*/ 450008 h 976908"/>
                <a:gd name="connsiteX13-867" fmla="*/ 766089 w 1542543"/>
                <a:gd name="connsiteY13-868" fmla="*/ 388593 h 976908"/>
                <a:gd name="connsiteX14-869" fmla="*/ 800209 w 1542543"/>
                <a:gd name="connsiteY14-870" fmla="*/ 204349 h 976908"/>
                <a:gd name="connsiteX0-871" fmla="*/ 800209 w 1522966"/>
                <a:gd name="connsiteY0-872" fmla="*/ 204349 h 975249"/>
                <a:gd name="connsiteX1-873" fmla="*/ 196266 w 1522966"/>
                <a:gd name="connsiteY1-874" fmla="*/ 12686 h 975249"/>
                <a:gd name="connsiteX2-875" fmla="*/ 147370 w 1522966"/>
                <a:gd name="connsiteY2-876" fmla="*/ 306113 h 975249"/>
                <a:gd name="connsiteX3-877" fmla="*/ 12021 w 1522966"/>
                <a:gd name="connsiteY3-878" fmla="*/ 518188 h 975249"/>
                <a:gd name="connsiteX4-879" fmla="*/ 636377 w 1522966"/>
                <a:gd name="connsiteY4-880" fmla="*/ 741181 h 975249"/>
                <a:gd name="connsiteX5-881" fmla="*/ 705803 w 1522966"/>
                <a:gd name="connsiteY5-882" fmla="*/ 624047 h 975249"/>
                <a:gd name="connsiteX6-883" fmla="*/ 859369 w 1522966"/>
                <a:gd name="connsiteY6-884" fmla="*/ 679765 h 975249"/>
                <a:gd name="connsiteX7-885" fmla="*/ 1189170 w 1522966"/>
                <a:gd name="connsiteY7-886" fmla="*/ 914032 h 975249"/>
                <a:gd name="connsiteX8-887" fmla="*/ 1507637 w 1522966"/>
                <a:gd name="connsiteY8-888" fmla="*/ 786693 h 975249"/>
                <a:gd name="connsiteX9-889" fmla="*/ 1173267 w 1522966"/>
                <a:gd name="connsiteY9-890" fmla="*/ 634312 h 975249"/>
                <a:gd name="connsiteX10-891" fmla="*/ 1250585 w 1522966"/>
                <a:gd name="connsiteY10-892" fmla="*/ 450008 h 975249"/>
                <a:gd name="connsiteX11-893" fmla="*/ 984454 w 1522966"/>
                <a:gd name="connsiteY11-894" fmla="*/ 340826 h 975249"/>
                <a:gd name="connsiteX12-895" fmla="*/ 909391 w 1522966"/>
                <a:gd name="connsiteY12-896" fmla="*/ 450008 h 975249"/>
                <a:gd name="connsiteX13-897" fmla="*/ 766089 w 1522966"/>
                <a:gd name="connsiteY13-898" fmla="*/ 388593 h 975249"/>
                <a:gd name="connsiteX14-899" fmla="*/ 800209 w 1522966"/>
                <a:gd name="connsiteY14-900" fmla="*/ 204349 h 975249"/>
                <a:gd name="connsiteX0-901" fmla="*/ 800209 w 1538655"/>
                <a:gd name="connsiteY0-902" fmla="*/ 204349 h 976321"/>
                <a:gd name="connsiteX1-903" fmla="*/ 196266 w 1538655"/>
                <a:gd name="connsiteY1-904" fmla="*/ 12686 h 976321"/>
                <a:gd name="connsiteX2-905" fmla="*/ 147370 w 1538655"/>
                <a:gd name="connsiteY2-906" fmla="*/ 306113 h 976321"/>
                <a:gd name="connsiteX3-907" fmla="*/ 12021 w 1538655"/>
                <a:gd name="connsiteY3-908" fmla="*/ 518188 h 976321"/>
                <a:gd name="connsiteX4-909" fmla="*/ 636377 w 1538655"/>
                <a:gd name="connsiteY4-910" fmla="*/ 741181 h 976321"/>
                <a:gd name="connsiteX5-911" fmla="*/ 705803 w 1538655"/>
                <a:gd name="connsiteY5-912" fmla="*/ 624047 h 976321"/>
                <a:gd name="connsiteX6-913" fmla="*/ 859369 w 1538655"/>
                <a:gd name="connsiteY6-914" fmla="*/ 679765 h 976321"/>
                <a:gd name="connsiteX7-915" fmla="*/ 1189170 w 1538655"/>
                <a:gd name="connsiteY7-916" fmla="*/ 914032 h 976321"/>
                <a:gd name="connsiteX8-917" fmla="*/ 1507637 w 1538655"/>
                <a:gd name="connsiteY8-918" fmla="*/ 786693 h 976321"/>
                <a:gd name="connsiteX9-919" fmla="*/ 1173267 w 1538655"/>
                <a:gd name="connsiteY9-920" fmla="*/ 634312 h 976321"/>
                <a:gd name="connsiteX10-921" fmla="*/ 1250585 w 1538655"/>
                <a:gd name="connsiteY10-922" fmla="*/ 450008 h 976321"/>
                <a:gd name="connsiteX11-923" fmla="*/ 984454 w 1538655"/>
                <a:gd name="connsiteY11-924" fmla="*/ 340826 h 976321"/>
                <a:gd name="connsiteX12-925" fmla="*/ 909391 w 1538655"/>
                <a:gd name="connsiteY12-926" fmla="*/ 450008 h 976321"/>
                <a:gd name="connsiteX13-927" fmla="*/ 766089 w 1538655"/>
                <a:gd name="connsiteY13-928" fmla="*/ 388593 h 976321"/>
                <a:gd name="connsiteX14-929" fmla="*/ 800209 w 1538655"/>
                <a:gd name="connsiteY14-930" fmla="*/ 204349 h 976321"/>
                <a:gd name="connsiteX0-931" fmla="*/ 800209 w 1556774"/>
                <a:gd name="connsiteY0-932" fmla="*/ 204349 h 981339"/>
                <a:gd name="connsiteX1-933" fmla="*/ 196266 w 1556774"/>
                <a:gd name="connsiteY1-934" fmla="*/ 12686 h 981339"/>
                <a:gd name="connsiteX2-935" fmla="*/ 147370 w 1556774"/>
                <a:gd name="connsiteY2-936" fmla="*/ 306113 h 981339"/>
                <a:gd name="connsiteX3-937" fmla="*/ 12021 w 1556774"/>
                <a:gd name="connsiteY3-938" fmla="*/ 518188 h 981339"/>
                <a:gd name="connsiteX4-939" fmla="*/ 636377 w 1556774"/>
                <a:gd name="connsiteY4-940" fmla="*/ 741181 h 981339"/>
                <a:gd name="connsiteX5-941" fmla="*/ 705803 w 1556774"/>
                <a:gd name="connsiteY5-942" fmla="*/ 624047 h 981339"/>
                <a:gd name="connsiteX6-943" fmla="*/ 859369 w 1556774"/>
                <a:gd name="connsiteY6-944" fmla="*/ 679765 h 981339"/>
                <a:gd name="connsiteX7-945" fmla="*/ 1189170 w 1556774"/>
                <a:gd name="connsiteY7-946" fmla="*/ 914032 h 981339"/>
                <a:gd name="connsiteX8-947" fmla="*/ 1507637 w 1556774"/>
                <a:gd name="connsiteY8-948" fmla="*/ 786693 h 981339"/>
                <a:gd name="connsiteX9-949" fmla="*/ 1173267 w 1556774"/>
                <a:gd name="connsiteY9-950" fmla="*/ 634312 h 981339"/>
                <a:gd name="connsiteX10-951" fmla="*/ 1250585 w 1556774"/>
                <a:gd name="connsiteY10-952" fmla="*/ 450008 h 981339"/>
                <a:gd name="connsiteX11-953" fmla="*/ 984454 w 1556774"/>
                <a:gd name="connsiteY11-954" fmla="*/ 340826 h 981339"/>
                <a:gd name="connsiteX12-955" fmla="*/ 909391 w 1556774"/>
                <a:gd name="connsiteY12-956" fmla="*/ 450008 h 981339"/>
                <a:gd name="connsiteX13-957" fmla="*/ 766089 w 1556774"/>
                <a:gd name="connsiteY13-958" fmla="*/ 388593 h 981339"/>
                <a:gd name="connsiteX14-959" fmla="*/ 800209 w 1556774"/>
                <a:gd name="connsiteY14-960" fmla="*/ 204349 h 981339"/>
                <a:gd name="connsiteX0-961" fmla="*/ 800209 w 1556774"/>
                <a:gd name="connsiteY0-962" fmla="*/ 204349 h 981339"/>
                <a:gd name="connsiteX1-963" fmla="*/ 196266 w 1556774"/>
                <a:gd name="connsiteY1-964" fmla="*/ 12686 h 981339"/>
                <a:gd name="connsiteX2-965" fmla="*/ 147370 w 1556774"/>
                <a:gd name="connsiteY2-966" fmla="*/ 306113 h 981339"/>
                <a:gd name="connsiteX3-967" fmla="*/ 12021 w 1556774"/>
                <a:gd name="connsiteY3-968" fmla="*/ 518188 h 981339"/>
                <a:gd name="connsiteX4-969" fmla="*/ 636377 w 1556774"/>
                <a:gd name="connsiteY4-970" fmla="*/ 741181 h 981339"/>
                <a:gd name="connsiteX5-971" fmla="*/ 705803 w 1556774"/>
                <a:gd name="connsiteY5-972" fmla="*/ 624047 h 981339"/>
                <a:gd name="connsiteX6-973" fmla="*/ 859369 w 1556774"/>
                <a:gd name="connsiteY6-974" fmla="*/ 679765 h 981339"/>
                <a:gd name="connsiteX7-975" fmla="*/ 1189170 w 1556774"/>
                <a:gd name="connsiteY7-976" fmla="*/ 914032 h 981339"/>
                <a:gd name="connsiteX8-977" fmla="*/ 1507637 w 1556774"/>
                <a:gd name="connsiteY8-978" fmla="*/ 786693 h 981339"/>
                <a:gd name="connsiteX9-979" fmla="*/ 1173267 w 1556774"/>
                <a:gd name="connsiteY9-980" fmla="*/ 634312 h 981339"/>
                <a:gd name="connsiteX10-981" fmla="*/ 1250585 w 1556774"/>
                <a:gd name="connsiteY10-982" fmla="*/ 450008 h 981339"/>
                <a:gd name="connsiteX11-983" fmla="*/ 984454 w 1556774"/>
                <a:gd name="connsiteY11-984" fmla="*/ 340826 h 981339"/>
                <a:gd name="connsiteX12-985" fmla="*/ 909391 w 1556774"/>
                <a:gd name="connsiteY12-986" fmla="*/ 450008 h 981339"/>
                <a:gd name="connsiteX13-987" fmla="*/ 766089 w 1556774"/>
                <a:gd name="connsiteY13-988" fmla="*/ 388593 h 981339"/>
                <a:gd name="connsiteX14-989" fmla="*/ 800209 w 1556774"/>
                <a:gd name="connsiteY14-990" fmla="*/ 204349 h 981339"/>
                <a:gd name="connsiteX0-991" fmla="*/ 800209 w 1556774"/>
                <a:gd name="connsiteY0-992" fmla="*/ 204349 h 981339"/>
                <a:gd name="connsiteX1-993" fmla="*/ 196266 w 1556774"/>
                <a:gd name="connsiteY1-994" fmla="*/ 12686 h 981339"/>
                <a:gd name="connsiteX2-995" fmla="*/ 147370 w 1556774"/>
                <a:gd name="connsiteY2-996" fmla="*/ 306113 h 981339"/>
                <a:gd name="connsiteX3-997" fmla="*/ 12021 w 1556774"/>
                <a:gd name="connsiteY3-998" fmla="*/ 518188 h 981339"/>
                <a:gd name="connsiteX4-999" fmla="*/ 636377 w 1556774"/>
                <a:gd name="connsiteY4-1000" fmla="*/ 741181 h 981339"/>
                <a:gd name="connsiteX5-1001" fmla="*/ 705803 w 1556774"/>
                <a:gd name="connsiteY5-1002" fmla="*/ 624047 h 981339"/>
                <a:gd name="connsiteX6-1003" fmla="*/ 859369 w 1556774"/>
                <a:gd name="connsiteY6-1004" fmla="*/ 679765 h 981339"/>
                <a:gd name="connsiteX7-1005" fmla="*/ 1189170 w 1556774"/>
                <a:gd name="connsiteY7-1006" fmla="*/ 914032 h 981339"/>
                <a:gd name="connsiteX8-1007" fmla="*/ 1507637 w 1556774"/>
                <a:gd name="connsiteY8-1008" fmla="*/ 786693 h 981339"/>
                <a:gd name="connsiteX9-1009" fmla="*/ 1173267 w 1556774"/>
                <a:gd name="connsiteY9-1010" fmla="*/ 634312 h 981339"/>
                <a:gd name="connsiteX10-1011" fmla="*/ 1250585 w 1556774"/>
                <a:gd name="connsiteY10-1012" fmla="*/ 450008 h 981339"/>
                <a:gd name="connsiteX11-1013" fmla="*/ 984454 w 1556774"/>
                <a:gd name="connsiteY11-1014" fmla="*/ 340826 h 981339"/>
                <a:gd name="connsiteX12-1015" fmla="*/ 909391 w 1556774"/>
                <a:gd name="connsiteY12-1016" fmla="*/ 450008 h 981339"/>
                <a:gd name="connsiteX13-1017" fmla="*/ 766089 w 1556774"/>
                <a:gd name="connsiteY13-1018" fmla="*/ 388593 h 981339"/>
                <a:gd name="connsiteX14-1019" fmla="*/ 800209 w 1556774"/>
                <a:gd name="connsiteY14-1020" fmla="*/ 204349 h 981339"/>
                <a:gd name="connsiteX0-1021" fmla="*/ 800209 w 1556774"/>
                <a:gd name="connsiteY0-1022" fmla="*/ 204349 h 981339"/>
                <a:gd name="connsiteX1-1023" fmla="*/ 196266 w 1556774"/>
                <a:gd name="connsiteY1-1024" fmla="*/ 12686 h 981339"/>
                <a:gd name="connsiteX2-1025" fmla="*/ 147370 w 1556774"/>
                <a:gd name="connsiteY2-1026" fmla="*/ 306113 h 981339"/>
                <a:gd name="connsiteX3-1027" fmla="*/ 12021 w 1556774"/>
                <a:gd name="connsiteY3-1028" fmla="*/ 518188 h 981339"/>
                <a:gd name="connsiteX4-1029" fmla="*/ 636377 w 1556774"/>
                <a:gd name="connsiteY4-1030" fmla="*/ 741181 h 981339"/>
                <a:gd name="connsiteX5-1031" fmla="*/ 705803 w 1556774"/>
                <a:gd name="connsiteY5-1032" fmla="*/ 624047 h 981339"/>
                <a:gd name="connsiteX6-1033" fmla="*/ 859369 w 1556774"/>
                <a:gd name="connsiteY6-1034" fmla="*/ 679765 h 981339"/>
                <a:gd name="connsiteX7-1035" fmla="*/ 1189170 w 1556774"/>
                <a:gd name="connsiteY7-1036" fmla="*/ 914032 h 981339"/>
                <a:gd name="connsiteX8-1037" fmla="*/ 1507637 w 1556774"/>
                <a:gd name="connsiteY8-1038" fmla="*/ 786693 h 981339"/>
                <a:gd name="connsiteX9-1039" fmla="*/ 1173267 w 1556774"/>
                <a:gd name="connsiteY9-1040" fmla="*/ 634312 h 981339"/>
                <a:gd name="connsiteX10-1041" fmla="*/ 1250585 w 1556774"/>
                <a:gd name="connsiteY10-1042" fmla="*/ 450008 h 981339"/>
                <a:gd name="connsiteX11-1043" fmla="*/ 984454 w 1556774"/>
                <a:gd name="connsiteY11-1044" fmla="*/ 340826 h 981339"/>
                <a:gd name="connsiteX12-1045" fmla="*/ 909391 w 1556774"/>
                <a:gd name="connsiteY12-1046" fmla="*/ 450008 h 981339"/>
                <a:gd name="connsiteX13-1047" fmla="*/ 766089 w 1556774"/>
                <a:gd name="connsiteY13-1048" fmla="*/ 388593 h 981339"/>
                <a:gd name="connsiteX14-1049" fmla="*/ 800209 w 1556774"/>
                <a:gd name="connsiteY14-1050" fmla="*/ 204349 h 981339"/>
                <a:gd name="connsiteX0-1051" fmla="*/ 800209 w 1556774"/>
                <a:gd name="connsiteY0-1052" fmla="*/ 204349 h 981339"/>
                <a:gd name="connsiteX1-1053" fmla="*/ 196266 w 1556774"/>
                <a:gd name="connsiteY1-1054" fmla="*/ 12686 h 981339"/>
                <a:gd name="connsiteX2-1055" fmla="*/ 147370 w 1556774"/>
                <a:gd name="connsiteY2-1056" fmla="*/ 306113 h 981339"/>
                <a:gd name="connsiteX3-1057" fmla="*/ 12021 w 1556774"/>
                <a:gd name="connsiteY3-1058" fmla="*/ 518188 h 981339"/>
                <a:gd name="connsiteX4-1059" fmla="*/ 636377 w 1556774"/>
                <a:gd name="connsiteY4-1060" fmla="*/ 741181 h 981339"/>
                <a:gd name="connsiteX5-1061" fmla="*/ 705803 w 1556774"/>
                <a:gd name="connsiteY5-1062" fmla="*/ 624047 h 981339"/>
                <a:gd name="connsiteX6-1063" fmla="*/ 859369 w 1556774"/>
                <a:gd name="connsiteY6-1064" fmla="*/ 679765 h 981339"/>
                <a:gd name="connsiteX7-1065" fmla="*/ 1189170 w 1556774"/>
                <a:gd name="connsiteY7-1066" fmla="*/ 914032 h 981339"/>
                <a:gd name="connsiteX8-1067" fmla="*/ 1507637 w 1556774"/>
                <a:gd name="connsiteY8-1068" fmla="*/ 786693 h 981339"/>
                <a:gd name="connsiteX9-1069" fmla="*/ 1173267 w 1556774"/>
                <a:gd name="connsiteY9-1070" fmla="*/ 634312 h 981339"/>
                <a:gd name="connsiteX10-1071" fmla="*/ 1250585 w 1556774"/>
                <a:gd name="connsiteY10-1072" fmla="*/ 450008 h 981339"/>
                <a:gd name="connsiteX11-1073" fmla="*/ 964576 w 1556774"/>
                <a:gd name="connsiteY11-1074" fmla="*/ 344802 h 981339"/>
                <a:gd name="connsiteX12-1075" fmla="*/ 909391 w 1556774"/>
                <a:gd name="connsiteY12-1076" fmla="*/ 450008 h 981339"/>
                <a:gd name="connsiteX13-1077" fmla="*/ 766089 w 1556774"/>
                <a:gd name="connsiteY13-1078" fmla="*/ 388593 h 981339"/>
                <a:gd name="connsiteX14-1079" fmla="*/ 800209 w 1556774"/>
                <a:gd name="connsiteY14-1080" fmla="*/ 204349 h 981339"/>
                <a:gd name="connsiteX0-1081" fmla="*/ 800209 w 1556774"/>
                <a:gd name="connsiteY0-1082" fmla="*/ 204349 h 981339"/>
                <a:gd name="connsiteX1-1083" fmla="*/ 196266 w 1556774"/>
                <a:gd name="connsiteY1-1084" fmla="*/ 12686 h 981339"/>
                <a:gd name="connsiteX2-1085" fmla="*/ 147370 w 1556774"/>
                <a:gd name="connsiteY2-1086" fmla="*/ 306113 h 981339"/>
                <a:gd name="connsiteX3-1087" fmla="*/ 12021 w 1556774"/>
                <a:gd name="connsiteY3-1088" fmla="*/ 518188 h 981339"/>
                <a:gd name="connsiteX4-1089" fmla="*/ 636377 w 1556774"/>
                <a:gd name="connsiteY4-1090" fmla="*/ 741181 h 981339"/>
                <a:gd name="connsiteX5-1091" fmla="*/ 705803 w 1556774"/>
                <a:gd name="connsiteY5-1092" fmla="*/ 624047 h 981339"/>
                <a:gd name="connsiteX6-1093" fmla="*/ 859369 w 1556774"/>
                <a:gd name="connsiteY6-1094" fmla="*/ 679765 h 981339"/>
                <a:gd name="connsiteX7-1095" fmla="*/ 1189170 w 1556774"/>
                <a:gd name="connsiteY7-1096" fmla="*/ 914032 h 981339"/>
                <a:gd name="connsiteX8-1097" fmla="*/ 1507637 w 1556774"/>
                <a:gd name="connsiteY8-1098" fmla="*/ 786693 h 981339"/>
                <a:gd name="connsiteX9-1099" fmla="*/ 1173267 w 1556774"/>
                <a:gd name="connsiteY9-1100" fmla="*/ 634312 h 981339"/>
                <a:gd name="connsiteX10-1101" fmla="*/ 1250585 w 1556774"/>
                <a:gd name="connsiteY10-1102" fmla="*/ 450008 h 981339"/>
                <a:gd name="connsiteX11-1103" fmla="*/ 964576 w 1556774"/>
                <a:gd name="connsiteY11-1104" fmla="*/ 344802 h 981339"/>
                <a:gd name="connsiteX12-1105" fmla="*/ 909391 w 1556774"/>
                <a:gd name="connsiteY12-1106" fmla="*/ 450008 h 981339"/>
                <a:gd name="connsiteX13-1107" fmla="*/ 766089 w 1556774"/>
                <a:gd name="connsiteY13-1108" fmla="*/ 388593 h 981339"/>
                <a:gd name="connsiteX14-1109" fmla="*/ 800209 w 1556774"/>
                <a:gd name="connsiteY14-1110" fmla="*/ 204349 h 981339"/>
                <a:gd name="connsiteX0-1111" fmla="*/ 800209 w 1556774"/>
                <a:gd name="connsiteY0-1112" fmla="*/ 204349 h 981339"/>
                <a:gd name="connsiteX1-1113" fmla="*/ 196266 w 1556774"/>
                <a:gd name="connsiteY1-1114" fmla="*/ 12686 h 981339"/>
                <a:gd name="connsiteX2-1115" fmla="*/ 147370 w 1556774"/>
                <a:gd name="connsiteY2-1116" fmla="*/ 306113 h 981339"/>
                <a:gd name="connsiteX3-1117" fmla="*/ 12021 w 1556774"/>
                <a:gd name="connsiteY3-1118" fmla="*/ 518188 h 981339"/>
                <a:gd name="connsiteX4-1119" fmla="*/ 636377 w 1556774"/>
                <a:gd name="connsiteY4-1120" fmla="*/ 741181 h 981339"/>
                <a:gd name="connsiteX5-1121" fmla="*/ 705803 w 1556774"/>
                <a:gd name="connsiteY5-1122" fmla="*/ 624047 h 981339"/>
                <a:gd name="connsiteX6-1123" fmla="*/ 859369 w 1556774"/>
                <a:gd name="connsiteY6-1124" fmla="*/ 679765 h 981339"/>
                <a:gd name="connsiteX7-1125" fmla="*/ 1189170 w 1556774"/>
                <a:gd name="connsiteY7-1126" fmla="*/ 914032 h 981339"/>
                <a:gd name="connsiteX8-1127" fmla="*/ 1507637 w 1556774"/>
                <a:gd name="connsiteY8-1128" fmla="*/ 786693 h 981339"/>
                <a:gd name="connsiteX9-1129" fmla="*/ 1173267 w 1556774"/>
                <a:gd name="connsiteY9-1130" fmla="*/ 634312 h 981339"/>
                <a:gd name="connsiteX10-1131" fmla="*/ 1250585 w 1556774"/>
                <a:gd name="connsiteY10-1132" fmla="*/ 450008 h 981339"/>
                <a:gd name="connsiteX11-1133" fmla="*/ 964576 w 1556774"/>
                <a:gd name="connsiteY11-1134" fmla="*/ 344802 h 981339"/>
                <a:gd name="connsiteX12-1135" fmla="*/ 909391 w 1556774"/>
                <a:gd name="connsiteY12-1136" fmla="*/ 450008 h 981339"/>
                <a:gd name="connsiteX13-1137" fmla="*/ 766089 w 1556774"/>
                <a:gd name="connsiteY13-1138" fmla="*/ 388593 h 981339"/>
                <a:gd name="connsiteX14-1139" fmla="*/ 800209 w 1556774"/>
                <a:gd name="connsiteY14-1140" fmla="*/ 204349 h 981339"/>
                <a:gd name="connsiteX0-1141" fmla="*/ 800209 w 1556774"/>
                <a:gd name="connsiteY0-1142" fmla="*/ 204349 h 981339"/>
                <a:gd name="connsiteX1-1143" fmla="*/ 196266 w 1556774"/>
                <a:gd name="connsiteY1-1144" fmla="*/ 12686 h 981339"/>
                <a:gd name="connsiteX2-1145" fmla="*/ 147370 w 1556774"/>
                <a:gd name="connsiteY2-1146" fmla="*/ 306113 h 981339"/>
                <a:gd name="connsiteX3-1147" fmla="*/ 12021 w 1556774"/>
                <a:gd name="connsiteY3-1148" fmla="*/ 518188 h 981339"/>
                <a:gd name="connsiteX4-1149" fmla="*/ 636377 w 1556774"/>
                <a:gd name="connsiteY4-1150" fmla="*/ 741181 h 981339"/>
                <a:gd name="connsiteX5-1151" fmla="*/ 705803 w 1556774"/>
                <a:gd name="connsiteY5-1152" fmla="*/ 624047 h 981339"/>
                <a:gd name="connsiteX6-1153" fmla="*/ 859369 w 1556774"/>
                <a:gd name="connsiteY6-1154" fmla="*/ 679765 h 981339"/>
                <a:gd name="connsiteX7-1155" fmla="*/ 1189170 w 1556774"/>
                <a:gd name="connsiteY7-1156" fmla="*/ 914032 h 981339"/>
                <a:gd name="connsiteX8-1157" fmla="*/ 1507637 w 1556774"/>
                <a:gd name="connsiteY8-1158" fmla="*/ 786693 h 981339"/>
                <a:gd name="connsiteX9-1159" fmla="*/ 1173267 w 1556774"/>
                <a:gd name="connsiteY9-1160" fmla="*/ 634312 h 981339"/>
                <a:gd name="connsiteX10-1161" fmla="*/ 1250585 w 1556774"/>
                <a:gd name="connsiteY10-1162" fmla="*/ 450008 h 981339"/>
                <a:gd name="connsiteX11-1163" fmla="*/ 964576 w 1556774"/>
                <a:gd name="connsiteY11-1164" fmla="*/ 344802 h 981339"/>
                <a:gd name="connsiteX12-1165" fmla="*/ 909391 w 1556774"/>
                <a:gd name="connsiteY12-1166" fmla="*/ 450008 h 981339"/>
                <a:gd name="connsiteX13-1167" fmla="*/ 766089 w 1556774"/>
                <a:gd name="connsiteY13-1168" fmla="*/ 388593 h 981339"/>
                <a:gd name="connsiteX14-1169" fmla="*/ 800209 w 1556774"/>
                <a:gd name="connsiteY14-1170" fmla="*/ 204349 h 981339"/>
                <a:gd name="connsiteX0-1171" fmla="*/ 800209 w 1556774"/>
                <a:gd name="connsiteY0-1172" fmla="*/ 204349 h 981339"/>
                <a:gd name="connsiteX1-1173" fmla="*/ 196266 w 1556774"/>
                <a:gd name="connsiteY1-1174" fmla="*/ 12686 h 981339"/>
                <a:gd name="connsiteX2-1175" fmla="*/ 147370 w 1556774"/>
                <a:gd name="connsiteY2-1176" fmla="*/ 306113 h 981339"/>
                <a:gd name="connsiteX3-1177" fmla="*/ 12021 w 1556774"/>
                <a:gd name="connsiteY3-1178" fmla="*/ 518188 h 981339"/>
                <a:gd name="connsiteX4-1179" fmla="*/ 636377 w 1556774"/>
                <a:gd name="connsiteY4-1180" fmla="*/ 741181 h 981339"/>
                <a:gd name="connsiteX5-1181" fmla="*/ 705803 w 1556774"/>
                <a:gd name="connsiteY5-1182" fmla="*/ 624047 h 981339"/>
                <a:gd name="connsiteX6-1183" fmla="*/ 859369 w 1556774"/>
                <a:gd name="connsiteY6-1184" fmla="*/ 679765 h 981339"/>
                <a:gd name="connsiteX7-1185" fmla="*/ 1189170 w 1556774"/>
                <a:gd name="connsiteY7-1186" fmla="*/ 914032 h 981339"/>
                <a:gd name="connsiteX8-1187" fmla="*/ 1507637 w 1556774"/>
                <a:gd name="connsiteY8-1188" fmla="*/ 786693 h 981339"/>
                <a:gd name="connsiteX9-1189" fmla="*/ 1173267 w 1556774"/>
                <a:gd name="connsiteY9-1190" fmla="*/ 634312 h 981339"/>
                <a:gd name="connsiteX10-1191" fmla="*/ 1250585 w 1556774"/>
                <a:gd name="connsiteY10-1192" fmla="*/ 438081 h 981339"/>
                <a:gd name="connsiteX11-1193" fmla="*/ 964576 w 1556774"/>
                <a:gd name="connsiteY11-1194" fmla="*/ 344802 h 981339"/>
                <a:gd name="connsiteX12-1195" fmla="*/ 909391 w 1556774"/>
                <a:gd name="connsiteY12-1196" fmla="*/ 450008 h 981339"/>
                <a:gd name="connsiteX13-1197" fmla="*/ 766089 w 1556774"/>
                <a:gd name="connsiteY13-1198" fmla="*/ 388593 h 981339"/>
                <a:gd name="connsiteX14-1199" fmla="*/ 800209 w 1556774"/>
                <a:gd name="connsiteY14-1200" fmla="*/ 204349 h 981339"/>
                <a:gd name="connsiteX0-1201" fmla="*/ 800209 w 1556774"/>
                <a:gd name="connsiteY0-1202" fmla="*/ 204349 h 981339"/>
                <a:gd name="connsiteX1-1203" fmla="*/ 196266 w 1556774"/>
                <a:gd name="connsiteY1-1204" fmla="*/ 12686 h 981339"/>
                <a:gd name="connsiteX2-1205" fmla="*/ 147370 w 1556774"/>
                <a:gd name="connsiteY2-1206" fmla="*/ 306113 h 981339"/>
                <a:gd name="connsiteX3-1207" fmla="*/ 12021 w 1556774"/>
                <a:gd name="connsiteY3-1208" fmla="*/ 518188 h 981339"/>
                <a:gd name="connsiteX4-1209" fmla="*/ 636377 w 1556774"/>
                <a:gd name="connsiteY4-1210" fmla="*/ 741181 h 981339"/>
                <a:gd name="connsiteX5-1211" fmla="*/ 705803 w 1556774"/>
                <a:gd name="connsiteY5-1212" fmla="*/ 624047 h 981339"/>
                <a:gd name="connsiteX6-1213" fmla="*/ 859369 w 1556774"/>
                <a:gd name="connsiteY6-1214" fmla="*/ 679765 h 981339"/>
                <a:gd name="connsiteX7-1215" fmla="*/ 1189170 w 1556774"/>
                <a:gd name="connsiteY7-1216" fmla="*/ 914032 h 981339"/>
                <a:gd name="connsiteX8-1217" fmla="*/ 1507637 w 1556774"/>
                <a:gd name="connsiteY8-1218" fmla="*/ 786693 h 981339"/>
                <a:gd name="connsiteX9-1219" fmla="*/ 1173267 w 1556774"/>
                <a:gd name="connsiteY9-1220" fmla="*/ 634312 h 981339"/>
                <a:gd name="connsiteX10-1221" fmla="*/ 1250585 w 1556774"/>
                <a:gd name="connsiteY10-1222" fmla="*/ 438081 h 981339"/>
                <a:gd name="connsiteX11-1223" fmla="*/ 964576 w 1556774"/>
                <a:gd name="connsiteY11-1224" fmla="*/ 344802 h 981339"/>
                <a:gd name="connsiteX12-1225" fmla="*/ 909391 w 1556774"/>
                <a:gd name="connsiteY12-1226" fmla="*/ 450008 h 981339"/>
                <a:gd name="connsiteX13-1227" fmla="*/ 766089 w 1556774"/>
                <a:gd name="connsiteY13-1228" fmla="*/ 388593 h 981339"/>
                <a:gd name="connsiteX14-1229" fmla="*/ 800209 w 1556774"/>
                <a:gd name="connsiteY14-1230" fmla="*/ 204349 h 981339"/>
                <a:gd name="connsiteX0-1231" fmla="*/ 800209 w 1556774"/>
                <a:gd name="connsiteY0-1232" fmla="*/ 204349 h 981339"/>
                <a:gd name="connsiteX1-1233" fmla="*/ 196266 w 1556774"/>
                <a:gd name="connsiteY1-1234" fmla="*/ 12686 h 981339"/>
                <a:gd name="connsiteX2-1235" fmla="*/ 147370 w 1556774"/>
                <a:gd name="connsiteY2-1236" fmla="*/ 306113 h 981339"/>
                <a:gd name="connsiteX3-1237" fmla="*/ 12021 w 1556774"/>
                <a:gd name="connsiteY3-1238" fmla="*/ 518188 h 981339"/>
                <a:gd name="connsiteX4-1239" fmla="*/ 636377 w 1556774"/>
                <a:gd name="connsiteY4-1240" fmla="*/ 741181 h 981339"/>
                <a:gd name="connsiteX5-1241" fmla="*/ 705803 w 1556774"/>
                <a:gd name="connsiteY5-1242" fmla="*/ 624047 h 981339"/>
                <a:gd name="connsiteX6-1243" fmla="*/ 859369 w 1556774"/>
                <a:gd name="connsiteY6-1244" fmla="*/ 679765 h 981339"/>
                <a:gd name="connsiteX7-1245" fmla="*/ 1189170 w 1556774"/>
                <a:gd name="connsiteY7-1246" fmla="*/ 914032 h 981339"/>
                <a:gd name="connsiteX8-1247" fmla="*/ 1507637 w 1556774"/>
                <a:gd name="connsiteY8-1248" fmla="*/ 786693 h 981339"/>
                <a:gd name="connsiteX9-1249" fmla="*/ 1173267 w 1556774"/>
                <a:gd name="connsiteY9-1250" fmla="*/ 634312 h 981339"/>
                <a:gd name="connsiteX10-1251" fmla="*/ 1250585 w 1556774"/>
                <a:gd name="connsiteY10-1252" fmla="*/ 438081 h 981339"/>
                <a:gd name="connsiteX11-1253" fmla="*/ 964576 w 1556774"/>
                <a:gd name="connsiteY11-1254" fmla="*/ 344802 h 981339"/>
                <a:gd name="connsiteX12-1255" fmla="*/ 909391 w 1556774"/>
                <a:gd name="connsiteY12-1256" fmla="*/ 450008 h 981339"/>
                <a:gd name="connsiteX13-1257" fmla="*/ 766089 w 1556774"/>
                <a:gd name="connsiteY13-1258" fmla="*/ 388593 h 981339"/>
                <a:gd name="connsiteX14-1259" fmla="*/ 800209 w 1556774"/>
                <a:gd name="connsiteY14-1260" fmla="*/ 204349 h 981339"/>
                <a:gd name="connsiteX0-1261" fmla="*/ 800209 w 1527868"/>
                <a:gd name="connsiteY0-1262" fmla="*/ 204349 h 975126"/>
                <a:gd name="connsiteX1-1263" fmla="*/ 196266 w 1527868"/>
                <a:gd name="connsiteY1-1264" fmla="*/ 12686 h 975126"/>
                <a:gd name="connsiteX2-1265" fmla="*/ 147370 w 1527868"/>
                <a:gd name="connsiteY2-1266" fmla="*/ 306113 h 975126"/>
                <a:gd name="connsiteX3-1267" fmla="*/ 12021 w 1527868"/>
                <a:gd name="connsiteY3-1268" fmla="*/ 518188 h 975126"/>
                <a:gd name="connsiteX4-1269" fmla="*/ 636377 w 1527868"/>
                <a:gd name="connsiteY4-1270" fmla="*/ 741181 h 975126"/>
                <a:gd name="connsiteX5-1271" fmla="*/ 705803 w 1527868"/>
                <a:gd name="connsiteY5-1272" fmla="*/ 624047 h 975126"/>
                <a:gd name="connsiteX6-1273" fmla="*/ 859369 w 1527868"/>
                <a:gd name="connsiteY6-1274" fmla="*/ 679765 h 975126"/>
                <a:gd name="connsiteX7-1275" fmla="*/ 1189170 w 1527868"/>
                <a:gd name="connsiteY7-1276" fmla="*/ 914032 h 975126"/>
                <a:gd name="connsiteX8-1277" fmla="*/ 1467881 w 1527868"/>
                <a:gd name="connsiteY8-1278" fmla="*/ 742961 h 975126"/>
                <a:gd name="connsiteX9-1279" fmla="*/ 1173267 w 1527868"/>
                <a:gd name="connsiteY9-1280" fmla="*/ 634312 h 975126"/>
                <a:gd name="connsiteX10-1281" fmla="*/ 1250585 w 1527868"/>
                <a:gd name="connsiteY10-1282" fmla="*/ 438081 h 975126"/>
                <a:gd name="connsiteX11-1283" fmla="*/ 964576 w 1527868"/>
                <a:gd name="connsiteY11-1284" fmla="*/ 344802 h 975126"/>
                <a:gd name="connsiteX12-1285" fmla="*/ 909391 w 1527868"/>
                <a:gd name="connsiteY12-1286" fmla="*/ 450008 h 975126"/>
                <a:gd name="connsiteX13-1287" fmla="*/ 766089 w 1527868"/>
                <a:gd name="connsiteY13-1288" fmla="*/ 388593 h 975126"/>
                <a:gd name="connsiteX14-1289" fmla="*/ 800209 w 1527868"/>
                <a:gd name="connsiteY14-1290" fmla="*/ 204349 h 975126"/>
                <a:gd name="connsiteX0-1291" fmla="*/ 800209 w 1527868"/>
                <a:gd name="connsiteY0-1292" fmla="*/ 204349 h 975126"/>
                <a:gd name="connsiteX1-1293" fmla="*/ 196266 w 1527868"/>
                <a:gd name="connsiteY1-1294" fmla="*/ 12686 h 975126"/>
                <a:gd name="connsiteX2-1295" fmla="*/ 147370 w 1527868"/>
                <a:gd name="connsiteY2-1296" fmla="*/ 306113 h 975126"/>
                <a:gd name="connsiteX3-1297" fmla="*/ 12021 w 1527868"/>
                <a:gd name="connsiteY3-1298" fmla="*/ 518188 h 975126"/>
                <a:gd name="connsiteX4-1299" fmla="*/ 636377 w 1527868"/>
                <a:gd name="connsiteY4-1300" fmla="*/ 741181 h 975126"/>
                <a:gd name="connsiteX5-1301" fmla="*/ 705803 w 1527868"/>
                <a:gd name="connsiteY5-1302" fmla="*/ 624047 h 975126"/>
                <a:gd name="connsiteX6-1303" fmla="*/ 859369 w 1527868"/>
                <a:gd name="connsiteY6-1304" fmla="*/ 679765 h 975126"/>
                <a:gd name="connsiteX7-1305" fmla="*/ 1189170 w 1527868"/>
                <a:gd name="connsiteY7-1306" fmla="*/ 914032 h 975126"/>
                <a:gd name="connsiteX8-1307" fmla="*/ 1467881 w 1527868"/>
                <a:gd name="connsiteY8-1308" fmla="*/ 742961 h 975126"/>
                <a:gd name="connsiteX9-1309" fmla="*/ 1173267 w 1527868"/>
                <a:gd name="connsiteY9-1310" fmla="*/ 634312 h 975126"/>
                <a:gd name="connsiteX10-1311" fmla="*/ 1250585 w 1527868"/>
                <a:gd name="connsiteY10-1312" fmla="*/ 438081 h 975126"/>
                <a:gd name="connsiteX11-1313" fmla="*/ 964576 w 1527868"/>
                <a:gd name="connsiteY11-1314" fmla="*/ 344802 h 975126"/>
                <a:gd name="connsiteX12-1315" fmla="*/ 909391 w 1527868"/>
                <a:gd name="connsiteY12-1316" fmla="*/ 450008 h 975126"/>
                <a:gd name="connsiteX13-1317" fmla="*/ 766089 w 1527868"/>
                <a:gd name="connsiteY13-1318" fmla="*/ 388593 h 975126"/>
                <a:gd name="connsiteX14-1319" fmla="*/ 800209 w 1527868"/>
                <a:gd name="connsiteY14-1320" fmla="*/ 204349 h 975126"/>
                <a:gd name="connsiteX0-1321" fmla="*/ 800209 w 1499884"/>
                <a:gd name="connsiteY0-1322" fmla="*/ 204349 h 986483"/>
                <a:gd name="connsiteX1-1323" fmla="*/ 196266 w 1499884"/>
                <a:gd name="connsiteY1-1324" fmla="*/ 12686 h 986483"/>
                <a:gd name="connsiteX2-1325" fmla="*/ 147370 w 1499884"/>
                <a:gd name="connsiteY2-1326" fmla="*/ 306113 h 986483"/>
                <a:gd name="connsiteX3-1327" fmla="*/ 12021 w 1499884"/>
                <a:gd name="connsiteY3-1328" fmla="*/ 518188 h 986483"/>
                <a:gd name="connsiteX4-1329" fmla="*/ 636377 w 1499884"/>
                <a:gd name="connsiteY4-1330" fmla="*/ 741181 h 986483"/>
                <a:gd name="connsiteX5-1331" fmla="*/ 705803 w 1499884"/>
                <a:gd name="connsiteY5-1332" fmla="*/ 624047 h 986483"/>
                <a:gd name="connsiteX6-1333" fmla="*/ 859369 w 1499884"/>
                <a:gd name="connsiteY6-1334" fmla="*/ 679765 h 986483"/>
                <a:gd name="connsiteX7-1335" fmla="*/ 1189170 w 1499884"/>
                <a:gd name="connsiteY7-1336" fmla="*/ 914032 h 986483"/>
                <a:gd name="connsiteX8-1337" fmla="*/ 1467881 w 1499884"/>
                <a:gd name="connsiteY8-1338" fmla="*/ 742961 h 986483"/>
                <a:gd name="connsiteX9-1339" fmla="*/ 1173267 w 1499884"/>
                <a:gd name="connsiteY9-1340" fmla="*/ 634312 h 986483"/>
                <a:gd name="connsiteX10-1341" fmla="*/ 1250585 w 1499884"/>
                <a:gd name="connsiteY10-1342" fmla="*/ 438081 h 986483"/>
                <a:gd name="connsiteX11-1343" fmla="*/ 964576 w 1499884"/>
                <a:gd name="connsiteY11-1344" fmla="*/ 344802 h 986483"/>
                <a:gd name="connsiteX12-1345" fmla="*/ 909391 w 1499884"/>
                <a:gd name="connsiteY12-1346" fmla="*/ 450008 h 986483"/>
                <a:gd name="connsiteX13-1347" fmla="*/ 766089 w 1499884"/>
                <a:gd name="connsiteY13-1348" fmla="*/ 388593 h 986483"/>
                <a:gd name="connsiteX14-1349" fmla="*/ 800209 w 1499884"/>
                <a:gd name="connsiteY14-1350" fmla="*/ 204349 h 986483"/>
                <a:gd name="connsiteX0-1351" fmla="*/ 800209 w 1505435"/>
                <a:gd name="connsiteY0-1352" fmla="*/ 204349 h 1015754"/>
                <a:gd name="connsiteX1-1353" fmla="*/ 196266 w 1505435"/>
                <a:gd name="connsiteY1-1354" fmla="*/ 12686 h 1015754"/>
                <a:gd name="connsiteX2-1355" fmla="*/ 147370 w 1505435"/>
                <a:gd name="connsiteY2-1356" fmla="*/ 306113 h 1015754"/>
                <a:gd name="connsiteX3-1357" fmla="*/ 12021 w 1505435"/>
                <a:gd name="connsiteY3-1358" fmla="*/ 518188 h 1015754"/>
                <a:gd name="connsiteX4-1359" fmla="*/ 636377 w 1505435"/>
                <a:gd name="connsiteY4-1360" fmla="*/ 741181 h 1015754"/>
                <a:gd name="connsiteX5-1361" fmla="*/ 705803 w 1505435"/>
                <a:gd name="connsiteY5-1362" fmla="*/ 624047 h 1015754"/>
                <a:gd name="connsiteX6-1363" fmla="*/ 859369 w 1505435"/>
                <a:gd name="connsiteY6-1364" fmla="*/ 679765 h 1015754"/>
                <a:gd name="connsiteX7-1365" fmla="*/ 1189170 w 1505435"/>
                <a:gd name="connsiteY7-1366" fmla="*/ 914032 h 1015754"/>
                <a:gd name="connsiteX8-1367" fmla="*/ 1467881 w 1505435"/>
                <a:gd name="connsiteY8-1368" fmla="*/ 742961 h 1015754"/>
                <a:gd name="connsiteX9-1369" fmla="*/ 1173267 w 1505435"/>
                <a:gd name="connsiteY9-1370" fmla="*/ 634312 h 1015754"/>
                <a:gd name="connsiteX10-1371" fmla="*/ 1250585 w 1505435"/>
                <a:gd name="connsiteY10-1372" fmla="*/ 438081 h 1015754"/>
                <a:gd name="connsiteX11-1373" fmla="*/ 964576 w 1505435"/>
                <a:gd name="connsiteY11-1374" fmla="*/ 344802 h 1015754"/>
                <a:gd name="connsiteX12-1375" fmla="*/ 909391 w 1505435"/>
                <a:gd name="connsiteY12-1376" fmla="*/ 450008 h 1015754"/>
                <a:gd name="connsiteX13-1377" fmla="*/ 766089 w 1505435"/>
                <a:gd name="connsiteY13-1378" fmla="*/ 388593 h 1015754"/>
                <a:gd name="connsiteX14-1379" fmla="*/ 800209 w 1505435"/>
                <a:gd name="connsiteY14-1380" fmla="*/ 204349 h 10157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7" name="Freeform 105"/>
            <p:cNvSpPr/>
            <p:nvPr/>
          </p:nvSpPr>
          <p:spPr>
            <a:xfrm rot="20634645">
              <a:off x="2071598" y="3466865"/>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1" fmla="*/ 812042 w 1535373"/>
                <a:gd name="connsiteY0-2" fmla="*/ 191663 h 901346"/>
                <a:gd name="connsiteX1-3" fmla="*/ 208099 w 1535373"/>
                <a:gd name="connsiteY1-4" fmla="*/ 0 h 901346"/>
                <a:gd name="connsiteX2-5" fmla="*/ 143301 w 1535373"/>
                <a:gd name="connsiteY2-6" fmla="*/ 273549 h 901346"/>
                <a:gd name="connsiteX3-7" fmla="*/ 0 w 1535373"/>
                <a:gd name="connsiteY3-8" fmla="*/ 457794 h 901346"/>
                <a:gd name="connsiteX4-9" fmla="*/ 600501 w 1535373"/>
                <a:gd name="connsiteY4-10" fmla="*/ 744397 h 901346"/>
                <a:gd name="connsiteX5-11" fmla="*/ 709684 w 1535373"/>
                <a:gd name="connsiteY5-12" fmla="*/ 635215 h 901346"/>
                <a:gd name="connsiteX6-13" fmla="*/ 887104 w 1535373"/>
                <a:gd name="connsiteY6-14" fmla="*/ 682982 h 901346"/>
                <a:gd name="connsiteX7-15" fmla="*/ 1201003 w 1535373"/>
                <a:gd name="connsiteY7-16" fmla="*/ 901346 h 901346"/>
                <a:gd name="connsiteX8-17" fmla="*/ 1535373 w 1535373"/>
                <a:gd name="connsiteY8-18" fmla="*/ 805812 h 901346"/>
                <a:gd name="connsiteX9-19" fmla="*/ 1201003 w 1535373"/>
                <a:gd name="connsiteY9-20" fmla="*/ 669334 h 901346"/>
                <a:gd name="connsiteX10-21" fmla="*/ 1262418 w 1535373"/>
                <a:gd name="connsiteY10-22" fmla="*/ 437322 h 901346"/>
                <a:gd name="connsiteX11-23" fmla="*/ 996287 w 1535373"/>
                <a:gd name="connsiteY11-24" fmla="*/ 328140 h 901346"/>
                <a:gd name="connsiteX12-25" fmla="*/ 921224 w 1535373"/>
                <a:gd name="connsiteY12-26" fmla="*/ 437322 h 901346"/>
                <a:gd name="connsiteX13-27" fmla="*/ 777922 w 1535373"/>
                <a:gd name="connsiteY13-28" fmla="*/ 375907 h 901346"/>
                <a:gd name="connsiteX14-29" fmla="*/ 812042 w 1535373"/>
                <a:gd name="connsiteY14-30" fmla="*/ 191663 h 901346"/>
                <a:gd name="connsiteX0-31" fmla="*/ 812042 w 1535373"/>
                <a:gd name="connsiteY0-32" fmla="*/ 204349 h 914032"/>
                <a:gd name="connsiteX1-33" fmla="*/ 208099 w 1535373"/>
                <a:gd name="connsiteY1-34" fmla="*/ 12686 h 914032"/>
                <a:gd name="connsiteX2-35" fmla="*/ 143301 w 1535373"/>
                <a:gd name="connsiteY2-36" fmla="*/ 286235 h 914032"/>
                <a:gd name="connsiteX3-37" fmla="*/ 0 w 1535373"/>
                <a:gd name="connsiteY3-38" fmla="*/ 470480 h 914032"/>
                <a:gd name="connsiteX4-39" fmla="*/ 600501 w 1535373"/>
                <a:gd name="connsiteY4-40" fmla="*/ 757083 h 914032"/>
                <a:gd name="connsiteX5-41" fmla="*/ 709684 w 1535373"/>
                <a:gd name="connsiteY5-42" fmla="*/ 647901 h 914032"/>
                <a:gd name="connsiteX6-43" fmla="*/ 887104 w 1535373"/>
                <a:gd name="connsiteY6-44" fmla="*/ 695668 h 914032"/>
                <a:gd name="connsiteX7-45" fmla="*/ 1201003 w 1535373"/>
                <a:gd name="connsiteY7-46" fmla="*/ 914032 h 914032"/>
                <a:gd name="connsiteX8-47" fmla="*/ 1535373 w 1535373"/>
                <a:gd name="connsiteY8-48" fmla="*/ 818498 h 914032"/>
                <a:gd name="connsiteX9-49" fmla="*/ 1201003 w 1535373"/>
                <a:gd name="connsiteY9-50" fmla="*/ 682020 h 914032"/>
                <a:gd name="connsiteX10-51" fmla="*/ 1262418 w 1535373"/>
                <a:gd name="connsiteY10-52" fmla="*/ 450008 h 914032"/>
                <a:gd name="connsiteX11-53" fmla="*/ 996287 w 1535373"/>
                <a:gd name="connsiteY11-54" fmla="*/ 340826 h 914032"/>
                <a:gd name="connsiteX12-55" fmla="*/ 921224 w 1535373"/>
                <a:gd name="connsiteY12-56" fmla="*/ 450008 h 914032"/>
                <a:gd name="connsiteX13-57" fmla="*/ 777922 w 1535373"/>
                <a:gd name="connsiteY13-58" fmla="*/ 388593 h 914032"/>
                <a:gd name="connsiteX14-59" fmla="*/ 812042 w 1535373"/>
                <a:gd name="connsiteY14-60" fmla="*/ 204349 h 914032"/>
                <a:gd name="connsiteX0-61" fmla="*/ 812042 w 1535373"/>
                <a:gd name="connsiteY0-62" fmla="*/ 204349 h 914032"/>
                <a:gd name="connsiteX1-63" fmla="*/ 208099 w 1535373"/>
                <a:gd name="connsiteY1-64" fmla="*/ 12686 h 914032"/>
                <a:gd name="connsiteX2-65" fmla="*/ 143301 w 1535373"/>
                <a:gd name="connsiteY2-66" fmla="*/ 286235 h 914032"/>
                <a:gd name="connsiteX3-67" fmla="*/ 0 w 1535373"/>
                <a:gd name="connsiteY3-68" fmla="*/ 470480 h 914032"/>
                <a:gd name="connsiteX4-69" fmla="*/ 600501 w 1535373"/>
                <a:gd name="connsiteY4-70" fmla="*/ 757083 h 914032"/>
                <a:gd name="connsiteX5-71" fmla="*/ 709684 w 1535373"/>
                <a:gd name="connsiteY5-72" fmla="*/ 647901 h 914032"/>
                <a:gd name="connsiteX6-73" fmla="*/ 887104 w 1535373"/>
                <a:gd name="connsiteY6-74" fmla="*/ 695668 h 914032"/>
                <a:gd name="connsiteX7-75" fmla="*/ 1201003 w 1535373"/>
                <a:gd name="connsiteY7-76" fmla="*/ 914032 h 914032"/>
                <a:gd name="connsiteX8-77" fmla="*/ 1535373 w 1535373"/>
                <a:gd name="connsiteY8-78" fmla="*/ 818498 h 914032"/>
                <a:gd name="connsiteX9-79" fmla="*/ 1201003 w 1535373"/>
                <a:gd name="connsiteY9-80" fmla="*/ 682020 h 914032"/>
                <a:gd name="connsiteX10-81" fmla="*/ 1262418 w 1535373"/>
                <a:gd name="connsiteY10-82" fmla="*/ 450008 h 914032"/>
                <a:gd name="connsiteX11-83" fmla="*/ 996287 w 1535373"/>
                <a:gd name="connsiteY11-84" fmla="*/ 340826 h 914032"/>
                <a:gd name="connsiteX12-85" fmla="*/ 921224 w 1535373"/>
                <a:gd name="connsiteY12-86" fmla="*/ 450008 h 914032"/>
                <a:gd name="connsiteX13-87" fmla="*/ 777922 w 1535373"/>
                <a:gd name="connsiteY13-88" fmla="*/ 388593 h 914032"/>
                <a:gd name="connsiteX14-89" fmla="*/ 812042 w 1535373"/>
                <a:gd name="connsiteY14-90" fmla="*/ 204349 h 914032"/>
                <a:gd name="connsiteX0-91" fmla="*/ 812042 w 1535373"/>
                <a:gd name="connsiteY0-92" fmla="*/ 204349 h 914032"/>
                <a:gd name="connsiteX1-93" fmla="*/ 208099 w 1535373"/>
                <a:gd name="connsiteY1-94" fmla="*/ 12686 h 914032"/>
                <a:gd name="connsiteX2-95" fmla="*/ 159203 w 1535373"/>
                <a:gd name="connsiteY2-96" fmla="*/ 306113 h 914032"/>
                <a:gd name="connsiteX3-97" fmla="*/ 0 w 1535373"/>
                <a:gd name="connsiteY3-98" fmla="*/ 470480 h 914032"/>
                <a:gd name="connsiteX4-99" fmla="*/ 600501 w 1535373"/>
                <a:gd name="connsiteY4-100" fmla="*/ 757083 h 914032"/>
                <a:gd name="connsiteX5-101" fmla="*/ 709684 w 1535373"/>
                <a:gd name="connsiteY5-102" fmla="*/ 647901 h 914032"/>
                <a:gd name="connsiteX6-103" fmla="*/ 887104 w 1535373"/>
                <a:gd name="connsiteY6-104" fmla="*/ 695668 h 914032"/>
                <a:gd name="connsiteX7-105" fmla="*/ 1201003 w 1535373"/>
                <a:gd name="connsiteY7-106" fmla="*/ 914032 h 914032"/>
                <a:gd name="connsiteX8-107" fmla="*/ 1535373 w 1535373"/>
                <a:gd name="connsiteY8-108" fmla="*/ 818498 h 914032"/>
                <a:gd name="connsiteX9-109" fmla="*/ 1201003 w 1535373"/>
                <a:gd name="connsiteY9-110" fmla="*/ 682020 h 914032"/>
                <a:gd name="connsiteX10-111" fmla="*/ 1262418 w 1535373"/>
                <a:gd name="connsiteY10-112" fmla="*/ 450008 h 914032"/>
                <a:gd name="connsiteX11-113" fmla="*/ 996287 w 1535373"/>
                <a:gd name="connsiteY11-114" fmla="*/ 340826 h 914032"/>
                <a:gd name="connsiteX12-115" fmla="*/ 921224 w 1535373"/>
                <a:gd name="connsiteY12-116" fmla="*/ 450008 h 914032"/>
                <a:gd name="connsiteX13-117" fmla="*/ 777922 w 1535373"/>
                <a:gd name="connsiteY13-118" fmla="*/ 388593 h 914032"/>
                <a:gd name="connsiteX14-119" fmla="*/ 812042 w 1535373"/>
                <a:gd name="connsiteY14-120" fmla="*/ 204349 h 914032"/>
                <a:gd name="connsiteX0-121" fmla="*/ 788188 w 1511519"/>
                <a:gd name="connsiteY0-122" fmla="*/ 204349 h 914032"/>
                <a:gd name="connsiteX1-123" fmla="*/ 184245 w 1511519"/>
                <a:gd name="connsiteY1-124" fmla="*/ 12686 h 914032"/>
                <a:gd name="connsiteX2-125" fmla="*/ 135349 w 1511519"/>
                <a:gd name="connsiteY2-126" fmla="*/ 306113 h 914032"/>
                <a:gd name="connsiteX3-127" fmla="*/ 0 w 1511519"/>
                <a:gd name="connsiteY3-128" fmla="*/ 518188 h 914032"/>
                <a:gd name="connsiteX4-129" fmla="*/ 576647 w 1511519"/>
                <a:gd name="connsiteY4-130" fmla="*/ 757083 h 914032"/>
                <a:gd name="connsiteX5-131" fmla="*/ 685830 w 1511519"/>
                <a:gd name="connsiteY5-132" fmla="*/ 647901 h 914032"/>
                <a:gd name="connsiteX6-133" fmla="*/ 863250 w 1511519"/>
                <a:gd name="connsiteY6-134" fmla="*/ 695668 h 914032"/>
                <a:gd name="connsiteX7-135" fmla="*/ 1177149 w 1511519"/>
                <a:gd name="connsiteY7-136" fmla="*/ 914032 h 914032"/>
                <a:gd name="connsiteX8-137" fmla="*/ 1511519 w 1511519"/>
                <a:gd name="connsiteY8-138" fmla="*/ 818498 h 914032"/>
                <a:gd name="connsiteX9-139" fmla="*/ 1177149 w 1511519"/>
                <a:gd name="connsiteY9-140" fmla="*/ 682020 h 914032"/>
                <a:gd name="connsiteX10-141" fmla="*/ 1238564 w 1511519"/>
                <a:gd name="connsiteY10-142" fmla="*/ 450008 h 914032"/>
                <a:gd name="connsiteX11-143" fmla="*/ 972433 w 1511519"/>
                <a:gd name="connsiteY11-144" fmla="*/ 340826 h 914032"/>
                <a:gd name="connsiteX12-145" fmla="*/ 897370 w 1511519"/>
                <a:gd name="connsiteY12-146" fmla="*/ 450008 h 914032"/>
                <a:gd name="connsiteX13-147" fmla="*/ 754068 w 1511519"/>
                <a:gd name="connsiteY13-148" fmla="*/ 388593 h 914032"/>
                <a:gd name="connsiteX14-149" fmla="*/ 788188 w 1511519"/>
                <a:gd name="connsiteY14-150" fmla="*/ 204349 h 914032"/>
                <a:gd name="connsiteX0-151" fmla="*/ 802902 w 1526233"/>
                <a:gd name="connsiteY0-152" fmla="*/ 204349 h 914032"/>
                <a:gd name="connsiteX1-153" fmla="*/ 198959 w 1526233"/>
                <a:gd name="connsiteY1-154" fmla="*/ 12686 h 914032"/>
                <a:gd name="connsiteX2-155" fmla="*/ 150063 w 1526233"/>
                <a:gd name="connsiteY2-156" fmla="*/ 306113 h 914032"/>
                <a:gd name="connsiteX3-157" fmla="*/ 14714 w 1526233"/>
                <a:gd name="connsiteY3-158" fmla="*/ 518188 h 914032"/>
                <a:gd name="connsiteX4-159" fmla="*/ 591361 w 1526233"/>
                <a:gd name="connsiteY4-160" fmla="*/ 757083 h 914032"/>
                <a:gd name="connsiteX5-161" fmla="*/ 700544 w 1526233"/>
                <a:gd name="connsiteY5-162" fmla="*/ 647901 h 914032"/>
                <a:gd name="connsiteX6-163" fmla="*/ 877964 w 1526233"/>
                <a:gd name="connsiteY6-164" fmla="*/ 695668 h 914032"/>
                <a:gd name="connsiteX7-165" fmla="*/ 1191863 w 1526233"/>
                <a:gd name="connsiteY7-166" fmla="*/ 914032 h 914032"/>
                <a:gd name="connsiteX8-167" fmla="*/ 1526233 w 1526233"/>
                <a:gd name="connsiteY8-168" fmla="*/ 818498 h 914032"/>
                <a:gd name="connsiteX9-169" fmla="*/ 1191863 w 1526233"/>
                <a:gd name="connsiteY9-170" fmla="*/ 682020 h 914032"/>
                <a:gd name="connsiteX10-171" fmla="*/ 1253278 w 1526233"/>
                <a:gd name="connsiteY10-172" fmla="*/ 450008 h 914032"/>
                <a:gd name="connsiteX11-173" fmla="*/ 987147 w 1526233"/>
                <a:gd name="connsiteY11-174" fmla="*/ 340826 h 914032"/>
                <a:gd name="connsiteX12-175" fmla="*/ 912084 w 1526233"/>
                <a:gd name="connsiteY12-176" fmla="*/ 450008 h 914032"/>
                <a:gd name="connsiteX13-177" fmla="*/ 768782 w 1526233"/>
                <a:gd name="connsiteY13-178" fmla="*/ 388593 h 914032"/>
                <a:gd name="connsiteX14-179" fmla="*/ 802902 w 1526233"/>
                <a:gd name="connsiteY14-180" fmla="*/ 204349 h 914032"/>
                <a:gd name="connsiteX0-181" fmla="*/ 802902 w 1526233"/>
                <a:gd name="connsiteY0-182" fmla="*/ 204349 h 914032"/>
                <a:gd name="connsiteX1-183" fmla="*/ 198959 w 1526233"/>
                <a:gd name="connsiteY1-184" fmla="*/ 12686 h 914032"/>
                <a:gd name="connsiteX2-185" fmla="*/ 150063 w 1526233"/>
                <a:gd name="connsiteY2-186" fmla="*/ 306113 h 914032"/>
                <a:gd name="connsiteX3-187" fmla="*/ 14714 w 1526233"/>
                <a:gd name="connsiteY3-188" fmla="*/ 518188 h 914032"/>
                <a:gd name="connsiteX4-189" fmla="*/ 591361 w 1526233"/>
                <a:gd name="connsiteY4-190" fmla="*/ 757083 h 914032"/>
                <a:gd name="connsiteX5-191" fmla="*/ 700544 w 1526233"/>
                <a:gd name="connsiteY5-192" fmla="*/ 647901 h 914032"/>
                <a:gd name="connsiteX6-193" fmla="*/ 877964 w 1526233"/>
                <a:gd name="connsiteY6-194" fmla="*/ 695668 h 914032"/>
                <a:gd name="connsiteX7-195" fmla="*/ 1191863 w 1526233"/>
                <a:gd name="connsiteY7-196" fmla="*/ 914032 h 914032"/>
                <a:gd name="connsiteX8-197" fmla="*/ 1526233 w 1526233"/>
                <a:gd name="connsiteY8-198" fmla="*/ 818498 h 914032"/>
                <a:gd name="connsiteX9-199" fmla="*/ 1191863 w 1526233"/>
                <a:gd name="connsiteY9-200" fmla="*/ 682020 h 914032"/>
                <a:gd name="connsiteX10-201" fmla="*/ 1253278 w 1526233"/>
                <a:gd name="connsiteY10-202" fmla="*/ 450008 h 914032"/>
                <a:gd name="connsiteX11-203" fmla="*/ 987147 w 1526233"/>
                <a:gd name="connsiteY11-204" fmla="*/ 340826 h 914032"/>
                <a:gd name="connsiteX12-205" fmla="*/ 912084 w 1526233"/>
                <a:gd name="connsiteY12-206" fmla="*/ 450008 h 914032"/>
                <a:gd name="connsiteX13-207" fmla="*/ 768782 w 1526233"/>
                <a:gd name="connsiteY13-208" fmla="*/ 388593 h 914032"/>
                <a:gd name="connsiteX14-209" fmla="*/ 802902 w 1526233"/>
                <a:gd name="connsiteY14-210" fmla="*/ 204349 h 914032"/>
                <a:gd name="connsiteX0-211" fmla="*/ 800209 w 1523540"/>
                <a:gd name="connsiteY0-212" fmla="*/ 204349 h 914032"/>
                <a:gd name="connsiteX1-213" fmla="*/ 196266 w 1523540"/>
                <a:gd name="connsiteY1-214" fmla="*/ 12686 h 914032"/>
                <a:gd name="connsiteX2-215" fmla="*/ 147370 w 1523540"/>
                <a:gd name="connsiteY2-216" fmla="*/ 306113 h 914032"/>
                <a:gd name="connsiteX3-217" fmla="*/ 12021 w 1523540"/>
                <a:gd name="connsiteY3-218" fmla="*/ 518188 h 914032"/>
                <a:gd name="connsiteX4-219" fmla="*/ 588668 w 1523540"/>
                <a:gd name="connsiteY4-220" fmla="*/ 757083 h 914032"/>
                <a:gd name="connsiteX5-221" fmla="*/ 697851 w 1523540"/>
                <a:gd name="connsiteY5-222" fmla="*/ 647901 h 914032"/>
                <a:gd name="connsiteX6-223" fmla="*/ 875271 w 1523540"/>
                <a:gd name="connsiteY6-224" fmla="*/ 695668 h 914032"/>
                <a:gd name="connsiteX7-225" fmla="*/ 1189170 w 1523540"/>
                <a:gd name="connsiteY7-226" fmla="*/ 914032 h 914032"/>
                <a:gd name="connsiteX8-227" fmla="*/ 1523540 w 1523540"/>
                <a:gd name="connsiteY8-228" fmla="*/ 818498 h 914032"/>
                <a:gd name="connsiteX9-229" fmla="*/ 1189170 w 1523540"/>
                <a:gd name="connsiteY9-230" fmla="*/ 682020 h 914032"/>
                <a:gd name="connsiteX10-231" fmla="*/ 1250585 w 1523540"/>
                <a:gd name="connsiteY10-232" fmla="*/ 450008 h 914032"/>
                <a:gd name="connsiteX11-233" fmla="*/ 984454 w 1523540"/>
                <a:gd name="connsiteY11-234" fmla="*/ 340826 h 914032"/>
                <a:gd name="connsiteX12-235" fmla="*/ 909391 w 1523540"/>
                <a:gd name="connsiteY12-236" fmla="*/ 450008 h 914032"/>
                <a:gd name="connsiteX13-237" fmla="*/ 766089 w 1523540"/>
                <a:gd name="connsiteY13-238" fmla="*/ 388593 h 914032"/>
                <a:gd name="connsiteX14-239" fmla="*/ 800209 w 1523540"/>
                <a:gd name="connsiteY14-240" fmla="*/ 204349 h 914032"/>
                <a:gd name="connsiteX0-241" fmla="*/ 800209 w 1523540"/>
                <a:gd name="connsiteY0-242" fmla="*/ 204349 h 914032"/>
                <a:gd name="connsiteX1-243" fmla="*/ 196266 w 1523540"/>
                <a:gd name="connsiteY1-244" fmla="*/ 12686 h 914032"/>
                <a:gd name="connsiteX2-245" fmla="*/ 147370 w 1523540"/>
                <a:gd name="connsiteY2-246" fmla="*/ 306113 h 914032"/>
                <a:gd name="connsiteX3-247" fmla="*/ 12021 w 1523540"/>
                <a:gd name="connsiteY3-248" fmla="*/ 518188 h 914032"/>
                <a:gd name="connsiteX4-249" fmla="*/ 652279 w 1523540"/>
                <a:gd name="connsiteY4-250" fmla="*/ 757083 h 914032"/>
                <a:gd name="connsiteX5-251" fmla="*/ 697851 w 1523540"/>
                <a:gd name="connsiteY5-252" fmla="*/ 647901 h 914032"/>
                <a:gd name="connsiteX6-253" fmla="*/ 875271 w 1523540"/>
                <a:gd name="connsiteY6-254" fmla="*/ 695668 h 914032"/>
                <a:gd name="connsiteX7-255" fmla="*/ 1189170 w 1523540"/>
                <a:gd name="connsiteY7-256" fmla="*/ 914032 h 914032"/>
                <a:gd name="connsiteX8-257" fmla="*/ 1523540 w 1523540"/>
                <a:gd name="connsiteY8-258" fmla="*/ 818498 h 914032"/>
                <a:gd name="connsiteX9-259" fmla="*/ 1189170 w 1523540"/>
                <a:gd name="connsiteY9-260" fmla="*/ 682020 h 914032"/>
                <a:gd name="connsiteX10-261" fmla="*/ 1250585 w 1523540"/>
                <a:gd name="connsiteY10-262" fmla="*/ 450008 h 914032"/>
                <a:gd name="connsiteX11-263" fmla="*/ 984454 w 1523540"/>
                <a:gd name="connsiteY11-264" fmla="*/ 340826 h 914032"/>
                <a:gd name="connsiteX12-265" fmla="*/ 909391 w 1523540"/>
                <a:gd name="connsiteY12-266" fmla="*/ 450008 h 914032"/>
                <a:gd name="connsiteX13-267" fmla="*/ 766089 w 1523540"/>
                <a:gd name="connsiteY13-268" fmla="*/ 388593 h 914032"/>
                <a:gd name="connsiteX14-269" fmla="*/ 800209 w 1523540"/>
                <a:gd name="connsiteY14-270" fmla="*/ 204349 h 914032"/>
                <a:gd name="connsiteX0-271" fmla="*/ 800209 w 1523540"/>
                <a:gd name="connsiteY0-272" fmla="*/ 204349 h 914032"/>
                <a:gd name="connsiteX1-273" fmla="*/ 196266 w 1523540"/>
                <a:gd name="connsiteY1-274" fmla="*/ 12686 h 914032"/>
                <a:gd name="connsiteX2-275" fmla="*/ 147370 w 1523540"/>
                <a:gd name="connsiteY2-276" fmla="*/ 306113 h 914032"/>
                <a:gd name="connsiteX3-277" fmla="*/ 12021 w 1523540"/>
                <a:gd name="connsiteY3-278" fmla="*/ 518188 h 914032"/>
                <a:gd name="connsiteX4-279" fmla="*/ 652279 w 1523540"/>
                <a:gd name="connsiteY4-280" fmla="*/ 757083 h 914032"/>
                <a:gd name="connsiteX5-281" fmla="*/ 697851 w 1523540"/>
                <a:gd name="connsiteY5-282" fmla="*/ 647901 h 914032"/>
                <a:gd name="connsiteX6-283" fmla="*/ 875271 w 1523540"/>
                <a:gd name="connsiteY6-284" fmla="*/ 695668 h 914032"/>
                <a:gd name="connsiteX7-285" fmla="*/ 1189170 w 1523540"/>
                <a:gd name="connsiteY7-286" fmla="*/ 914032 h 914032"/>
                <a:gd name="connsiteX8-287" fmla="*/ 1523540 w 1523540"/>
                <a:gd name="connsiteY8-288" fmla="*/ 818498 h 914032"/>
                <a:gd name="connsiteX9-289" fmla="*/ 1189170 w 1523540"/>
                <a:gd name="connsiteY9-290" fmla="*/ 682020 h 914032"/>
                <a:gd name="connsiteX10-291" fmla="*/ 1250585 w 1523540"/>
                <a:gd name="connsiteY10-292" fmla="*/ 450008 h 914032"/>
                <a:gd name="connsiteX11-293" fmla="*/ 984454 w 1523540"/>
                <a:gd name="connsiteY11-294" fmla="*/ 340826 h 914032"/>
                <a:gd name="connsiteX12-295" fmla="*/ 909391 w 1523540"/>
                <a:gd name="connsiteY12-296" fmla="*/ 450008 h 914032"/>
                <a:gd name="connsiteX13-297" fmla="*/ 766089 w 1523540"/>
                <a:gd name="connsiteY13-298" fmla="*/ 388593 h 914032"/>
                <a:gd name="connsiteX14-299" fmla="*/ 800209 w 1523540"/>
                <a:gd name="connsiteY14-300" fmla="*/ 204349 h 914032"/>
                <a:gd name="connsiteX0-301" fmla="*/ 800209 w 1523540"/>
                <a:gd name="connsiteY0-302" fmla="*/ 204349 h 914032"/>
                <a:gd name="connsiteX1-303" fmla="*/ 196266 w 1523540"/>
                <a:gd name="connsiteY1-304" fmla="*/ 12686 h 914032"/>
                <a:gd name="connsiteX2-305" fmla="*/ 147370 w 1523540"/>
                <a:gd name="connsiteY2-306" fmla="*/ 306113 h 914032"/>
                <a:gd name="connsiteX3-307" fmla="*/ 12021 w 1523540"/>
                <a:gd name="connsiteY3-308" fmla="*/ 518188 h 914032"/>
                <a:gd name="connsiteX4-309" fmla="*/ 652279 w 1523540"/>
                <a:gd name="connsiteY4-310" fmla="*/ 757083 h 914032"/>
                <a:gd name="connsiteX5-311" fmla="*/ 697851 w 1523540"/>
                <a:gd name="connsiteY5-312" fmla="*/ 647901 h 914032"/>
                <a:gd name="connsiteX6-313" fmla="*/ 875271 w 1523540"/>
                <a:gd name="connsiteY6-314" fmla="*/ 695668 h 914032"/>
                <a:gd name="connsiteX7-315" fmla="*/ 1189170 w 1523540"/>
                <a:gd name="connsiteY7-316" fmla="*/ 914032 h 914032"/>
                <a:gd name="connsiteX8-317" fmla="*/ 1523540 w 1523540"/>
                <a:gd name="connsiteY8-318" fmla="*/ 818498 h 914032"/>
                <a:gd name="connsiteX9-319" fmla="*/ 1189170 w 1523540"/>
                <a:gd name="connsiteY9-320" fmla="*/ 682020 h 914032"/>
                <a:gd name="connsiteX10-321" fmla="*/ 1250585 w 1523540"/>
                <a:gd name="connsiteY10-322" fmla="*/ 450008 h 914032"/>
                <a:gd name="connsiteX11-323" fmla="*/ 984454 w 1523540"/>
                <a:gd name="connsiteY11-324" fmla="*/ 340826 h 914032"/>
                <a:gd name="connsiteX12-325" fmla="*/ 909391 w 1523540"/>
                <a:gd name="connsiteY12-326" fmla="*/ 450008 h 914032"/>
                <a:gd name="connsiteX13-327" fmla="*/ 766089 w 1523540"/>
                <a:gd name="connsiteY13-328" fmla="*/ 388593 h 914032"/>
                <a:gd name="connsiteX14-329" fmla="*/ 800209 w 1523540"/>
                <a:gd name="connsiteY14-330" fmla="*/ 204349 h 914032"/>
                <a:gd name="connsiteX0-331" fmla="*/ 800209 w 1523540"/>
                <a:gd name="connsiteY0-332" fmla="*/ 204349 h 914032"/>
                <a:gd name="connsiteX1-333" fmla="*/ 196266 w 1523540"/>
                <a:gd name="connsiteY1-334" fmla="*/ 12686 h 914032"/>
                <a:gd name="connsiteX2-335" fmla="*/ 147370 w 1523540"/>
                <a:gd name="connsiteY2-336" fmla="*/ 306113 h 914032"/>
                <a:gd name="connsiteX3-337" fmla="*/ 12021 w 1523540"/>
                <a:gd name="connsiteY3-338" fmla="*/ 518188 h 914032"/>
                <a:gd name="connsiteX4-339" fmla="*/ 636377 w 1523540"/>
                <a:gd name="connsiteY4-340" fmla="*/ 741181 h 914032"/>
                <a:gd name="connsiteX5-341" fmla="*/ 697851 w 1523540"/>
                <a:gd name="connsiteY5-342" fmla="*/ 647901 h 914032"/>
                <a:gd name="connsiteX6-343" fmla="*/ 875271 w 1523540"/>
                <a:gd name="connsiteY6-344" fmla="*/ 695668 h 914032"/>
                <a:gd name="connsiteX7-345" fmla="*/ 1189170 w 1523540"/>
                <a:gd name="connsiteY7-346" fmla="*/ 914032 h 914032"/>
                <a:gd name="connsiteX8-347" fmla="*/ 1523540 w 1523540"/>
                <a:gd name="connsiteY8-348" fmla="*/ 818498 h 914032"/>
                <a:gd name="connsiteX9-349" fmla="*/ 1189170 w 1523540"/>
                <a:gd name="connsiteY9-350" fmla="*/ 682020 h 914032"/>
                <a:gd name="connsiteX10-351" fmla="*/ 1250585 w 1523540"/>
                <a:gd name="connsiteY10-352" fmla="*/ 450008 h 914032"/>
                <a:gd name="connsiteX11-353" fmla="*/ 984454 w 1523540"/>
                <a:gd name="connsiteY11-354" fmla="*/ 340826 h 914032"/>
                <a:gd name="connsiteX12-355" fmla="*/ 909391 w 1523540"/>
                <a:gd name="connsiteY12-356" fmla="*/ 450008 h 914032"/>
                <a:gd name="connsiteX13-357" fmla="*/ 766089 w 1523540"/>
                <a:gd name="connsiteY13-358" fmla="*/ 388593 h 914032"/>
                <a:gd name="connsiteX14-359" fmla="*/ 800209 w 1523540"/>
                <a:gd name="connsiteY14-360" fmla="*/ 204349 h 914032"/>
                <a:gd name="connsiteX0-361" fmla="*/ 800209 w 1523540"/>
                <a:gd name="connsiteY0-362" fmla="*/ 204349 h 914032"/>
                <a:gd name="connsiteX1-363" fmla="*/ 196266 w 1523540"/>
                <a:gd name="connsiteY1-364" fmla="*/ 12686 h 914032"/>
                <a:gd name="connsiteX2-365" fmla="*/ 147370 w 1523540"/>
                <a:gd name="connsiteY2-366" fmla="*/ 306113 h 914032"/>
                <a:gd name="connsiteX3-367" fmla="*/ 12021 w 1523540"/>
                <a:gd name="connsiteY3-368" fmla="*/ 518188 h 914032"/>
                <a:gd name="connsiteX4-369" fmla="*/ 636377 w 1523540"/>
                <a:gd name="connsiteY4-370" fmla="*/ 741181 h 914032"/>
                <a:gd name="connsiteX5-371" fmla="*/ 697851 w 1523540"/>
                <a:gd name="connsiteY5-372" fmla="*/ 647901 h 914032"/>
                <a:gd name="connsiteX6-373" fmla="*/ 875271 w 1523540"/>
                <a:gd name="connsiteY6-374" fmla="*/ 695668 h 914032"/>
                <a:gd name="connsiteX7-375" fmla="*/ 1189170 w 1523540"/>
                <a:gd name="connsiteY7-376" fmla="*/ 914032 h 914032"/>
                <a:gd name="connsiteX8-377" fmla="*/ 1523540 w 1523540"/>
                <a:gd name="connsiteY8-378" fmla="*/ 818498 h 914032"/>
                <a:gd name="connsiteX9-379" fmla="*/ 1189170 w 1523540"/>
                <a:gd name="connsiteY9-380" fmla="*/ 682020 h 914032"/>
                <a:gd name="connsiteX10-381" fmla="*/ 1250585 w 1523540"/>
                <a:gd name="connsiteY10-382" fmla="*/ 450008 h 914032"/>
                <a:gd name="connsiteX11-383" fmla="*/ 984454 w 1523540"/>
                <a:gd name="connsiteY11-384" fmla="*/ 340826 h 914032"/>
                <a:gd name="connsiteX12-385" fmla="*/ 909391 w 1523540"/>
                <a:gd name="connsiteY12-386" fmla="*/ 450008 h 914032"/>
                <a:gd name="connsiteX13-387" fmla="*/ 766089 w 1523540"/>
                <a:gd name="connsiteY13-388" fmla="*/ 388593 h 914032"/>
                <a:gd name="connsiteX14-389" fmla="*/ 800209 w 1523540"/>
                <a:gd name="connsiteY14-390" fmla="*/ 204349 h 914032"/>
                <a:gd name="connsiteX0-391" fmla="*/ 800209 w 1523540"/>
                <a:gd name="connsiteY0-392" fmla="*/ 204349 h 914032"/>
                <a:gd name="connsiteX1-393" fmla="*/ 196266 w 1523540"/>
                <a:gd name="connsiteY1-394" fmla="*/ 12686 h 914032"/>
                <a:gd name="connsiteX2-395" fmla="*/ 147370 w 1523540"/>
                <a:gd name="connsiteY2-396" fmla="*/ 306113 h 914032"/>
                <a:gd name="connsiteX3-397" fmla="*/ 12021 w 1523540"/>
                <a:gd name="connsiteY3-398" fmla="*/ 518188 h 914032"/>
                <a:gd name="connsiteX4-399" fmla="*/ 636377 w 1523540"/>
                <a:gd name="connsiteY4-400" fmla="*/ 741181 h 914032"/>
                <a:gd name="connsiteX5-401" fmla="*/ 697851 w 1523540"/>
                <a:gd name="connsiteY5-402" fmla="*/ 647901 h 914032"/>
                <a:gd name="connsiteX6-403" fmla="*/ 875271 w 1523540"/>
                <a:gd name="connsiteY6-404" fmla="*/ 695668 h 914032"/>
                <a:gd name="connsiteX7-405" fmla="*/ 1189170 w 1523540"/>
                <a:gd name="connsiteY7-406" fmla="*/ 914032 h 914032"/>
                <a:gd name="connsiteX8-407" fmla="*/ 1523540 w 1523540"/>
                <a:gd name="connsiteY8-408" fmla="*/ 818498 h 914032"/>
                <a:gd name="connsiteX9-409" fmla="*/ 1189170 w 1523540"/>
                <a:gd name="connsiteY9-410" fmla="*/ 682020 h 914032"/>
                <a:gd name="connsiteX10-411" fmla="*/ 1250585 w 1523540"/>
                <a:gd name="connsiteY10-412" fmla="*/ 450008 h 914032"/>
                <a:gd name="connsiteX11-413" fmla="*/ 984454 w 1523540"/>
                <a:gd name="connsiteY11-414" fmla="*/ 340826 h 914032"/>
                <a:gd name="connsiteX12-415" fmla="*/ 909391 w 1523540"/>
                <a:gd name="connsiteY12-416" fmla="*/ 450008 h 914032"/>
                <a:gd name="connsiteX13-417" fmla="*/ 766089 w 1523540"/>
                <a:gd name="connsiteY13-418" fmla="*/ 388593 h 914032"/>
                <a:gd name="connsiteX14-419" fmla="*/ 800209 w 1523540"/>
                <a:gd name="connsiteY14-420" fmla="*/ 204349 h 914032"/>
                <a:gd name="connsiteX0-421" fmla="*/ 800209 w 1523540"/>
                <a:gd name="connsiteY0-422" fmla="*/ 204349 h 914032"/>
                <a:gd name="connsiteX1-423" fmla="*/ 196266 w 1523540"/>
                <a:gd name="connsiteY1-424" fmla="*/ 12686 h 914032"/>
                <a:gd name="connsiteX2-425" fmla="*/ 147370 w 1523540"/>
                <a:gd name="connsiteY2-426" fmla="*/ 306113 h 914032"/>
                <a:gd name="connsiteX3-427" fmla="*/ 12021 w 1523540"/>
                <a:gd name="connsiteY3-428" fmla="*/ 518188 h 914032"/>
                <a:gd name="connsiteX4-429" fmla="*/ 636377 w 1523540"/>
                <a:gd name="connsiteY4-430" fmla="*/ 741181 h 914032"/>
                <a:gd name="connsiteX5-431" fmla="*/ 697851 w 1523540"/>
                <a:gd name="connsiteY5-432" fmla="*/ 647901 h 914032"/>
                <a:gd name="connsiteX6-433" fmla="*/ 875271 w 1523540"/>
                <a:gd name="connsiteY6-434" fmla="*/ 695668 h 914032"/>
                <a:gd name="connsiteX7-435" fmla="*/ 1189170 w 1523540"/>
                <a:gd name="connsiteY7-436" fmla="*/ 914032 h 914032"/>
                <a:gd name="connsiteX8-437" fmla="*/ 1523540 w 1523540"/>
                <a:gd name="connsiteY8-438" fmla="*/ 818498 h 914032"/>
                <a:gd name="connsiteX9-439" fmla="*/ 1189170 w 1523540"/>
                <a:gd name="connsiteY9-440" fmla="*/ 682020 h 914032"/>
                <a:gd name="connsiteX10-441" fmla="*/ 1250585 w 1523540"/>
                <a:gd name="connsiteY10-442" fmla="*/ 450008 h 914032"/>
                <a:gd name="connsiteX11-443" fmla="*/ 984454 w 1523540"/>
                <a:gd name="connsiteY11-444" fmla="*/ 340826 h 914032"/>
                <a:gd name="connsiteX12-445" fmla="*/ 909391 w 1523540"/>
                <a:gd name="connsiteY12-446" fmla="*/ 450008 h 914032"/>
                <a:gd name="connsiteX13-447" fmla="*/ 766089 w 1523540"/>
                <a:gd name="connsiteY13-448" fmla="*/ 388593 h 914032"/>
                <a:gd name="connsiteX14-449" fmla="*/ 800209 w 1523540"/>
                <a:gd name="connsiteY14-450" fmla="*/ 204349 h 914032"/>
                <a:gd name="connsiteX0-451" fmla="*/ 800209 w 1523540"/>
                <a:gd name="connsiteY0-452" fmla="*/ 204349 h 914032"/>
                <a:gd name="connsiteX1-453" fmla="*/ 196266 w 1523540"/>
                <a:gd name="connsiteY1-454" fmla="*/ 12686 h 914032"/>
                <a:gd name="connsiteX2-455" fmla="*/ 147370 w 1523540"/>
                <a:gd name="connsiteY2-456" fmla="*/ 306113 h 914032"/>
                <a:gd name="connsiteX3-457" fmla="*/ 12021 w 1523540"/>
                <a:gd name="connsiteY3-458" fmla="*/ 518188 h 914032"/>
                <a:gd name="connsiteX4-459" fmla="*/ 636377 w 1523540"/>
                <a:gd name="connsiteY4-460" fmla="*/ 741181 h 914032"/>
                <a:gd name="connsiteX5-461" fmla="*/ 697851 w 1523540"/>
                <a:gd name="connsiteY5-462" fmla="*/ 647901 h 914032"/>
                <a:gd name="connsiteX6-463" fmla="*/ 875271 w 1523540"/>
                <a:gd name="connsiteY6-464" fmla="*/ 695668 h 914032"/>
                <a:gd name="connsiteX7-465" fmla="*/ 1189170 w 1523540"/>
                <a:gd name="connsiteY7-466" fmla="*/ 914032 h 914032"/>
                <a:gd name="connsiteX8-467" fmla="*/ 1523540 w 1523540"/>
                <a:gd name="connsiteY8-468" fmla="*/ 818498 h 914032"/>
                <a:gd name="connsiteX9-469" fmla="*/ 1189170 w 1523540"/>
                <a:gd name="connsiteY9-470" fmla="*/ 682020 h 914032"/>
                <a:gd name="connsiteX10-471" fmla="*/ 1250585 w 1523540"/>
                <a:gd name="connsiteY10-472" fmla="*/ 450008 h 914032"/>
                <a:gd name="connsiteX11-473" fmla="*/ 984454 w 1523540"/>
                <a:gd name="connsiteY11-474" fmla="*/ 340826 h 914032"/>
                <a:gd name="connsiteX12-475" fmla="*/ 909391 w 1523540"/>
                <a:gd name="connsiteY12-476" fmla="*/ 450008 h 914032"/>
                <a:gd name="connsiteX13-477" fmla="*/ 766089 w 1523540"/>
                <a:gd name="connsiteY13-478" fmla="*/ 388593 h 914032"/>
                <a:gd name="connsiteX14-479" fmla="*/ 800209 w 1523540"/>
                <a:gd name="connsiteY14-480" fmla="*/ 204349 h 914032"/>
                <a:gd name="connsiteX0-481" fmla="*/ 800209 w 1523540"/>
                <a:gd name="connsiteY0-482" fmla="*/ 204349 h 914032"/>
                <a:gd name="connsiteX1-483" fmla="*/ 196266 w 1523540"/>
                <a:gd name="connsiteY1-484" fmla="*/ 12686 h 914032"/>
                <a:gd name="connsiteX2-485" fmla="*/ 147370 w 1523540"/>
                <a:gd name="connsiteY2-486" fmla="*/ 306113 h 914032"/>
                <a:gd name="connsiteX3-487" fmla="*/ 12021 w 1523540"/>
                <a:gd name="connsiteY3-488" fmla="*/ 518188 h 914032"/>
                <a:gd name="connsiteX4-489" fmla="*/ 636377 w 1523540"/>
                <a:gd name="connsiteY4-490" fmla="*/ 741181 h 914032"/>
                <a:gd name="connsiteX5-491" fmla="*/ 697851 w 1523540"/>
                <a:gd name="connsiteY5-492" fmla="*/ 647901 h 914032"/>
                <a:gd name="connsiteX6-493" fmla="*/ 875271 w 1523540"/>
                <a:gd name="connsiteY6-494" fmla="*/ 695668 h 914032"/>
                <a:gd name="connsiteX7-495" fmla="*/ 1189170 w 1523540"/>
                <a:gd name="connsiteY7-496" fmla="*/ 914032 h 914032"/>
                <a:gd name="connsiteX8-497" fmla="*/ 1523540 w 1523540"/>
                <a:gd name="connsiteY8-498" fmla="*/ 818498 h 914032"/>
                <a:gd name="connsiteX9-499" fmla="*/ 1189170 w 1523540"/>
                <a:gd name="connsiteY9-500" fmla="*/ 682020 h 914032"/>
                <a:gd name="connsiteX10-501" fmla="*/ 1250585 w 1523540"/>
                <a:gd name="connsiteY10-502" fmla="*/ 450008 h 914032"/>
                <a:gd name="connsiteX11-503" fmla="*/ 984454 w 1523540"/>
                <a:gd name="connsiteY11-504" fmla="*/ 340826 h 914032"/>
                <a:gd name="connsiteX12-505" fmla="*/ 909391 w 1523540"/>
                <a:gd name="connsiteY12-506" fmla="*/ 450008 h 914032"/>
                <a:gd name="connsiteX13-507" fmla="*/ 766089 w 1523540"/>
                <a:gd name="connsiteY13-508" fmla="*/ 388593 h 914032"/>
                <a:gd name="connsiteX14-509" fmla="*/ 800209 w 1523540"/>
                <a:gd name="connsiteY14-510" fmla="*/ 204349 h 914032"/>
                <a:gd name="connsiteX0-511" fmla="*/ 800209 w 1523540"/>
                <a:gd name="connsiteY0-512" fmla="*/ 204349 h 914032"/>
                <a:gd name="connsiteX1-513" fmla="*/ 196266 w 1523540"/>
                <a:gd name="connsiteY1-514" fmla="*/ 12686 h 914032"/>
                <a:gd name="connsiteX2-515" fmla="*/ 147370 w 1523540"/>
                <a:gd name="connsiteY2-516" fmla="*/ 306113 h 914032"/>
                <a:gd name="connsiteX3-517" fmla="*/ 12021 w 1523540"/>
                <a:gd name="connsiteY3-518" fmla="*/ 518188 h 914032"/>
                <a:gd name="connsiteX4-519" fmla="*/ 636377 w 1523540"/>
                <a:gd name="connsiteY4-520" fmla="*/ 741181 h 914032"/>
                <a:gd name="connsiteX5-521" fmla="*/ 705803 w 1523540"/>
                <a:gd name="connsiteY5-522" fmla="*/ 624047 h 914032"/>
                <a:gd name="connsiteX6-523" fmla="*/ 875271 w 1523540"/>
                <a:gd name="connsiteY6-524" fmla="*/ 695668 h 914032"/>
                <a:gd name="connsiteX7-525" fmla="*/ 1189170 w 1523540"/>
                <a:gd name="connsiteY7-526" fmla="*/ 914032 h 914032"/>
                <a:gd name="connsiteX8-527" fmla="*/ 1523540 w 1523540"/>
                <a:gd name="connsiteY8-528" fmla="*/ 818498 h 914032"/>
                <a:gd name="connsiteX9-529" fmla="*/ 1189170 w 1523540"/>
                <a:gd name="connsiteY9-530" fmla="*/ 682020 h 914032"/>
                <a:gd name="connsiteX10-531" fmla="*/ 1250585 w 1523540"/>
                <a:gd name="connsiteY10-532" fmla="*/ 450008 h 914032"/>
                <a:gd name="connsiteX11-533" fmla="*/ 984454 w 1523540"/>
                <a:gd name="connsiteY11-534" fmla="*/ 340826 h 914032"/>
                <a:gd name="connsiteX12-535" fmla="*/ 909391 w 1523540"/>
                <a:gd name="connsiteY12-536" fmla="*/ 450008 h 914032"/>
                <a:gd name="connsiteX13-537" fmla="*/ 766089 w 1523540"/>
                <a:gd name="connsiteY13-538" fmla="*/ 388593 h 914032"/>
                <a:gd name="connsiteX14-539" fmla="*/ 800209 w 1523540"/>
                <a:gd name="connsiteY14-540" fmla="*/ 204349 h 914032"/>
                <a:gd name="connsiteX0-541" fmla="*/ 800209 w 1523540"/>
                <a:gd name="connsiteY0-542" fmla="*/ 204349 h 914032"/>
                <a:gd name="connsiteX1-543" fmla="*/ 196266 w 1523540"/>
                <a:gd name="connsiteY1-544" fmla="*/ 12686 h 914032"/>
                <a:gd name="connsiteX2-545" fmla="*/ 147370 w 1523540"/>
                <a:gd name="connsiteY2-546" fmla="*/ 306113 h 914032"/>
                <a:gd name="connsiteX3-547" fmla="*/ 12021 w 1523540"/>
                <a:gd name="connsiteY3-548" fmla="*/ 518188 h 914032"/>
                <a:gd name="connsiteX4-549" fmla="*/ 636377 w 1523540"/>
                <a:gd name="connsiteY4-550" fmla="*/ 741181 h 914032"/>
                <a:gd name="connsiteX5-551" fmla="*/ 705803 w 1523540"/>
                <a:gd name="connsiteY5-552" fmla="*/ 624047 h 914032"/>
                <a:gd name="connsiteX6-553" fmla="*/ 875271 w 1523540"/>
                <a:gd name="connsiteY6-554" fmla="*/ 695668 h 914032"/>
                <a:gd name="connsiteX7-555" fmla="*/ 1189170 w 1523540"/>
                <a:gd name="connsiteY7-556" fmla="*/ 914032 h 914032"/>
                <a:gd name="connsiteX8-557" fmla="*/ 1523540 w 1523540"/>
                <a:gd name="connsiteY8-558" fmla="*/ 818498 h 914032"/>
                <a:gd name="connsiteX9-559" fmla="*/ 1189170 w 1523540"/>
                <a:gd name="connsiteY9-560" fmla="*/ 682020 h 914032"/>
                <a:gd name="connsiteX10-561" fmla="*/ 1250585 w 1523540"/>
                <a:gd name="connsiteY10-562" fmla="*/ 450008 h 914032"/>
                <a:gd name="connsiteX11-563" fmla="*/ 984454 w 1523540"/>
                <a:gd name="connsiteY11-564" fmla="*/ 340826 h 914032"/>
                <a:gd name="connsiteX12-565" fmla="*/ 909391 w 1523540"/>
                <a:gd name="connsiteY12-566" fmla="*/ 450008 h 914032"/>
                <a:gd name="connsiteX13-567" fmla="*/ 766089 w 1523540"/>
                <a:gd name="connsiteY13-568" fmla="*/ 388593 h 914032"/>
                <a:gd name="connsiteX14-569" fmla="*/ 800209 w 1523540"/>
                <a:gd name="connsiteY14-570" fmla="*/ 204349 h 914032"/>
                <a:gd name="connsiteX0-571" fmla="*/ 800209 w 1523540"/>
                <a:gd name="connsiteY0-572" fmla="*/ 204349 h 914032"/>
                <a:gd name="connsiteX1-573" fmla="*/ 196266 w 1523540"/>
                <a:gd name="connsiteY1-574" fmla="*/ 12686 h 914032"/>
                <a:gd name="connsiteX2-575" fmla="*/ 147370 w 1523540"/>
                <a:gd name="connsiteY2-576" fmla="*/ 306113 h 914032"/>
                <a:gd name="connsiteX3-577" fmla="*/ 12021 w 1523540"/>
                <a:gd name="connsiteY3-578" fmla="*/ 518188 h 914032"/>
                <a:gd name="connsiteX4-579" fmla="*/ 636377 w 1523540"/>
                <a:gd name="connsiteY4-580" fmla="*/ 741181 h 914032"/>
                <a:gd name="connsiteX5-581" fmla="*/ 705803 w 1523540"/>
                <a:gd name="connsiteY5-582" fmla="*/ 624047 h 914032"/>
                <a:gd name="connsiteX6-583" fmla="*/ 859369 w 1523540"/>
                <a:gd name="connsiteY6-584" fmla="*/ 679765 h 914032"/>
                <a:gd name="connsiteX7-585" fmla="*/ 1189170 w 1523540"/>
                <a:gd name="connsiteY7-586" fmla="*/ 914032 h 914032"/>
                <a:gd name="connsiteX8-587" fmla="*/ 1523540 w 1523540"/>
                <a:gd name="connsiteY8-588" fmla="*/ 818498 h 914032"/>
                <a:gd name="connsiteX9-589" fmla="*/ 1189170 w 1523540"/>
                <a:gd name="connsiteY9-590" fmla="*/ 682020 h 914032"/>
                <a:gd name="connsiteX10-591" fmla="*/ 1250585 w 1523540"/>
                <a:gd name="connsiteY10-592" fmla="*/ 450008 h 914032"/>
                <a:gd name="connsiteX11-593" fmla="*/ 984454 w 1523540"/>
                <a:gd name="connsiteY11-594" fmla="*/ 340826 h 914032"/>
                <a:gd name="connsiteX12-595" fmla="*/ 909391 w 1523540"/>
                <a:gd name="connsiteY12-596" fmla="*/ 450008 h 914032"/>
                <a:gd name="connsiteX13-597" fmla="*/ 766089 w 1523540"/>
                <a:gd name="connsiteY13-598" fmla="*/ 388593 h 914032"/>
                <a:gd name="connsiteX14-599" fmla="*/ 800209 w 1523540"/>
                <a:gd name="connsiteY14-600" fmla="*/ 204349 h 914032"/>
                <a:gd name="connsiteX0-601" fmla="*/ 800209 w 1523540"/>
                <a:gd name="connsiteY0-602" fmla="*/ 204349 h 914032"/>
                <a:gd name="connsiteX1-603" fmla="*/ 196266 w 1523540"/>
                <a:gd name="connsiteY1-604" fmla="*/ 12686 h 914032"/>
                <a:gd name="connsiteX2-605" fmla="*/ 147370 w 1523540"/>
                <a:gd name="connsiteY2-606" fmla="*/ 306113 h 914032"/>
                <a:gd name="connsiteX3-607" fmla="*/ 12021 w 1523540"/>
                <a:gd name="connsiteY3-608" fmla="*/ 518188 h 914032"/>
                <a:gd name="connsiteX4-609" fmla="*/ 636377 w 1523540"/>
                <a:gd name="connsiteY4-610" fmla="*/ 741181 h 914032"/>
                <a:gd name="connsiteX5-611" fmla="*/ 705803 w 1523540"/>
                <a:gd name="connsiteY5-612" fmla="*/ 624047 h 914032"/>
                <a:gd name="connsiteX6-613" fmla="*/ 859369 w 1523540"/>
                <a:gd name="connsiteY6-614" fmla="*/ 679765 h 914032"/>
                <a:gd name="connsiteX7-615" fmla="*/ 1189170 w 1523540"/>
                <a:gd name="connsiteY7-616" fmla="*/ 914032 h 914032"/>
                <a:gd name="connsiteX8-617" fmla="*/ 1523540 w 1523540"/>
                <a:gd name="connsiteY8-618" fmla="*/ 818498 h 914032"/>
                <a:gd name="connsiteX9-619" fmla="*/ 1189170 w 1523540"/>
                <a:gd name="connsiteY9-620" fmla="*/ 682020 h 914032"/>
                <a:gd name="connsiteX10-621" fmla="*/ 1250585 w 1523540"/>
                <a:gd name="connsiteY10-622" fmla="*/ 450008 h 914032"/>
                <a:gd name="connsiteX11-623" fmla="*/ 984454 w 1523540"/>
                <a:gd name="connsiteY11-624" fmla="*/ 340826 h 914032"/>
                <a:gd name="connsiteX12-625" fmla="*/ 909391 w 1523540"/>
                <a:gd name="connsiteY12-626" fmla="*/ 450008 h 914032"/>
                <a:gd name="connsiteX13-627" fmla="*/ 766089 w 1523540"/>
                <a:gd name="connsiteY13-628" fmla="*/ 388593 h 914032"/>
                <a:gd name="connsiteX14-629" fmla="*/ 800209 w 1523540"/>
                <a:gd name="connsiteY14-630" fmla="*/ 204349 h 914032"/>
                <a:gd name="connsiteX0-631" fmla="*/ 800209 w 1523540"/>
                <a:gd name="connsiteY0-632" fmla="*/ 204349 h 914032"/>
                <a:gd name="connsiteX1-633" fmla="*/ 196266 w 1523540"/>
                <a:gd name="connsiteY1-634" fmla="*/ 12686 h 914032"/>
                <a:gd name="connsiteX2-635" fmla="*/ 147370 w 1523540"/>
                <a:gd name="connsiteY2-636" fmla="*/ 306113 h 914032"/>
                <a:gd name="connsiteX3-637" fmla="*/ 12021 w 1523540"/>
                <a:gd name="connsiteY3-638" fmla="*/ 518188 h 914032"/>
                <a:gd name="connsiteX4-639" fmla="*/ 636377 w 1523540"/>
                <a:gd name="connsiteY4-640" fmla="*/ 741181 h 914032"/>
                <a:gd name="connsiteX5-641" fmla="*/ 705803 w 1523540"/>
                <a:gd name="connsiteY5-642" fmla="*/ 624047 h 914032"/>
                <a:gd name="connsiteX6-643" fmla="*/ 859369 w 1523540"/>
                <a:gd name="connsiteY6-644" fmla="*/ 679765 h 914032"/>
                <a:gd name="connsiteX7-645" fmla="*/ 1189170 w 1523540"/>
                <a:gd name="connsiteY7-646" fmla="*/ 914032 h 914032"/>
                <a:gd name="connsiteX8-647" fmla="*/ 1523540 w 1523540"/>
                <a:gd name="connsiteY8-648" fmla="*/ 818498 h 914032"/>
                <a:gd name="connsiteX9-649" fmla="*/ 1189170 w 1523540"/>
                <a:gd name="connsiteY9-650" fmla="*/ 682020 h 914032"/>
                <a:gd name="connsiteX10-651" fmla="*/ 1250585 w 1523540"/>
                <a:gd name="connsiteY10-652" fmla="*/ 450008 h 914032"/>
                <a:gd name="connsiteX11-653" fmla="*/ 984454 w 1523540"/>
                <a:gd name="connsiteY11-654" fmla="*/ 340826 h 914032"/>
                <a:gd name="connsiteX12-655" fmla="*/ 909391 w 1523540"/>
                <a:gd name="connsiteY12-656" fmla="*/ 450008 h 914032"/>
                <a:gd name="connsiteX13-657" fmla="*/ 766089 w 1523540"/>
                <a:gd name="connsiteY13-658" fmla="*/ 388593 h 914032"/>
                <a:gd name="connsiteX14-659" fmla="*/ 800209 w 1523540"/>
                <a:gd name="connsiteY14-660" fmla="*/ 204349 h 914032"/>
                <a:gd name="connsiteX0-661" fmla="*/ 800209 w 1523540"/>
                <a:gd name="connsiteY0-662" fmla="*/ 204349 h 982628"/>
                <a:gd name="connsiteX1-663" fmla="*/ 196266 w 1523540"/>
                <a:gd name="connsiteY1-664" fmla="*/ 12686 h 982628"/>
                <a:gd name="connsiteX2-665" fmla="*/ 147370 w 1523540"/>
                <a:gd name="connsiteY2-666" fmla="*/ 306113 h 982628"/>
                <a:gd name="connsiteX3-667" fmla="*/ 12021 w 1523540"/>
                <a:gd name="connsiteY3-668" fmla="*/ 518188 h 982628"/>
                <a:gd name="connsiteX4-669" fmla="*/ 636377 w 1523540"/>
                <a:gd name="connsiteY4-670" fmla="*/ 741181 h 982628"/>
                <a:gd name="connsiteX5-671" fmla="*/ 705803 w 1523540"/>
                <a:gd name="connsiteY5-672" fmla="*/ 624047 h 982628"/>
                <a:gd name="connsiteX6-673" fmla="*/ 859369 w 1523540"/>
                <a:gd name="connsiteY6-674" fmla="*/ 679765 h 982628"/>
                <a:gd name="connsiteX7-675" fmla="*/ 1189170 w 1523540"/>
                <a:gd name="connsiteY7-676" fmla="*/ 914032 h 982628"/>
                <a:gd name="connsiteX8-677" fmla="*/ 1523540 w 1523540"/>
                <a:gd name="connsiteY8-678" fmla="*/ 818498 h 982628"/>
                <a:gd name="connsiteX9-679" fmla="*/ 1189170 w 1523540"/>
                <a:gd name="connsiteY9-680" fmla="*/ 682020 h 982628"/>
                <a:gd name="connsiteX10-681" fmla="*/ 1250585 w 1523540"/>
                <a:gd name="connsiteY10-682" fmla="*/ 450008 h 982628"/>
                <a:gd name="connsiteX11-683" fmla="*/ 984454 w 1523540"/>
                <a:gd name="connsiteY11-684" fmla="*/ 340826 h 982628"/>
                <a:gd name="connsiteX12-685" fmla="*/ 909391 w 1523540"/>
                <a:gd name="connsiteY12-686" fmla="*/ 450008 h 982628"/>
                <a:gd name="connsiteX13-687" fmla="*/ 766089 w 1523540"/>
                <a:gd name="connsiteY13-688" fmla="*/ 388593 h 982628"/>
                <a:gd name="connsiteX14-689" fmla="*/ 800209 w 1523540"/>
                <a:gd name="connsiteY14-690" fmla="*/ 204349 h 982628"/>
                <a:gd name="connsiteX0-691" fmla="*/ 800209 w 1554538"/>
                <a:gd name="connsiteY0-692" fmla="*/ 204349 h 982009"/>
                <a:gd name="connsiteX1-693" fmla="*/ 196266 w 1554538"/>
                <a:gd name="connsiteY1-694" fmla="*/ 12686 h 982009"/>
                <a:gd name="connsiteX2-695" fmla="*/ 147370 w 1554538"/>
                <a:gd name="connsiteY2-696" fmla="*/ 306113 h 982009"/>
                <a:gd name="connsiteX3-697" fmla="*/ 12021 w 1554538"/>
                <a:gd name="connsiteY3-698" fmla="*/ 518188 h 982009"/>
                <a:gd name="connsiteX4-699" fmla="*/ 636377 w 1554538"/>
                <a:gd name="connsiteY4-700" fmla="*/ 741181 h 982009"/>
                <a:gd name="connsiteX5-701" fmla="*/ 705803 w 1554538"/>
                <a:gd name="connsiteY5-702" fmla="*/ 624047 h 982009"/>
                <a:gd name="connsiteX6-703" fmla="*/ 859369 w 1554538"/>
                <a:gd name="connsiteY6-704" fmla="*/ 679765 h 982009"/>
                <a:gd name="connsiteX7-705" fmla="*/ 1189170 w 1554538"/>
                <a:gd name="connsiteY7-706" fmla="*/ 914032 h 982009"/>
                <a:gd name="connsiteX8-707" fmla="*/ 1523540 w 1554538"/>
                <a:gd name="connsiteY8-708" fmla="*/ 818498 h 982009"/>
                <a:gd name="connsiteX9-709" fmla="*/ 1189170 w 1554538"/>
                <a:gd name="connsiteY9-710" fmla="*/ 682020 h 982009"/>
                <a:gd name="connsiteX10-711" fmla="*/ 1250585 w 1554538"/>
                <a:gd name="connsiteY10-712" fmla="*/ 450008 h 982009"/>
                <a:gd name="connsiteX11-713" fmla="*/ 984454 w 1554538"/>
                <a:gd name="connsiteY11-714" fmla="*/ 340826 h 982009"/>
                <a:gd name="connsiteX12-715" fmla="*/ 909391 w 1554538"/>
                <a:gd name="connsiteY12-716" fmla="*/ 450008 h 982009"/>
                <a:gd name="connsiteX13-717" fmla="*/ 766089 w 1554538"/>
                <a:gd name="connsiteY13-718" fmla="*/ 388593 h 982009"/>
                <a:gd name="connsiteX14-719" fmla="*/ 800209 w 1554538"/>
                <a:gd name="connsiteY14-720" fmla="*/ 204349 h 982009"/>
                <a:gd name="connsiteX0-721" fmla="*/ 800209 w 1554538"/>
                <a:gd name="connsiteY0-722" fmla="*/ 204349 h 982009"/>
                <a:gd name="connsiteX1-723" fmla="*/ 196266 w 1554538"/>
                <a:gd name="connsiteY1-724" fmla="*/ 12686 h 982009"/>
                <a:gd name="connsiteX2-725" fmla="*/ 147370 w 1554538"/>
                <a:gd name="connsiteY2-726" fmla="*/ 306113 h 982009"/>
                <a:gd name="connsiteX3-727" fmla="*/ 12021 w 1554538"/>
                <a:gd name="connsiteY3-728" fmla="*/ 518188 h 982009"/>
                <a:gd name="connsiteX4-729" fmla="*/ 636377 w 1554538"/>
                <a:gd name="connsiteY4-730" fmla="*/ 741181 h 982009"/>
                <a:gd name="connsiteX5-731" fmla="*/ 705803 w 1554538"/>
                <a:gd name="connsiteY5-732" fmla="*/ 624047 h 982009"/>
                <a:gd name="connsiteX6-733" fmla="*/ 859369 w 1554538"/>
                <a:gd name="connsiteY6-734" fmla="*/ 679765 h 982009"/>
                <a:gd name="connsiteX7-735" fmla="*/ 1189170 w 1554538"/>
                <a:gd name="connsiteY7-736" fmla="*/ 914032 h 982009"/>
                <a:gd name="connsiteX8-737" fmla="*/ 1523540 w 1554538"/>
                <a:gd name="connsiteY8-738" fmla="*/ 818498 h 982009"/>
                <a:gd name="connsiteX9-739" fmla="*/ 1189170 w 1554538"/>
                <a:gd name="connsiteY9-740" fmla="*/ 682020 h 982009"/>
                <a:gd name="connsiteX10-741" fmla="*/ 1250585 w 1554538"/>
                <a:gd name="connsiteY10-742" fmla="*/ 450008 h 982009"/>
                <a:gd name="connsiteX11-743" fmla="*/ 984454 w 1554538"/>
                <a:gd name="connsiteY11-744" fmla="*/ 340826 h 982009"/>
                <a:gd name="connsiteX12-745" fmla="*/ 909391 w 1554538"/>
                <a:gd name="connsiteY12-746" fmla="*/ 450008 h 982009"/>
                <a:gd name="connsiteX13-747" fmla="*/ 766089 w 1554538"/>
                <a:gd name="connsiteY13-748" fmla="*/ 388593 h 982009"/>
                <a:gd name="connsiteX14-749" fmla="*/ 800209 w 1554538"/>
                <a:gd name="connsiteY14-750" fmla="*/ 204349 h 982009"/>
                <a:gd name="connsiteX0-751" fmla="*/ 800209 w 1554538"/>
                <a:gd name="connsiteY0-752" fmla="*/ 204349 h 982009"/>
                <a:gd name="connsiteX1-753" fmla="*/ 196266 w 1554538"/>
                <a:gd name="connsiteY1-754" fmla="*/ 12686 h 982009"/>
                <a:gd name="connsiteX2-755" fmla="*/ 147370 w 1554538"/>
                <a:gd name="connsiteY2-756" fmla="*/ 306113 h 982009"/>
                <a:gd name="connsiteX3-757" fmla="*/ 12021 w 1554538"/>
                <a:gd name="connsiteY3-758" fmla="*/ 518188 h 982009"/>
                <a:gd name="connsiteX4-759" fmla="*/ 636377 w 1554538"/>
                <a:gd name="connsiteY4-760" fmla="*/ 741181 h 982009"/>
                <a:gd name="connsiteX5-761" fmla="*/ 705803 w 1554538"/>
                <a:gd name="connsiteY5-762" fmla="*/ 624047 h 982009"/>
                <a:gd name="connsiteX6-763" fmla="*/ 859369 w 1554538"/>
                <a:gd name="connsiteY6-764" fmla="*/ 679765 h 982009"/>
                <a:gd name="connsiteX7-765" fmla="*/ 1189170 w 1554538"/>
                <a:gd name="connsiteY7-766" fmla="*/ 914032 h 982009"/>
                <a:gd name="connsiteX8-767" fmla="*/ 1523540 w 1554538"/>
                <a:gd name="connsiteY8-768" fmla="*/ 818498 h 982009"/>
                <a:gd name="connsiteX9-769" fmla="*/ 1173267 w 1554538"/>
                <a:gd name="connsiteY9-770" fmla="*/ 634312 h 982009"/>
                <a:gd name="connsiteX10-771" fmla="*/ 1250585 w 1554538"/>
                <a:gd name="connsiteY10-772" fmla="*/ 450008 h 982009"/>
                <a:gd name="connsiteX11-773" fmla="*/ 984454 w 1554538"/>
                <a:gd name="connsiteY11-774" fmla="*/ 340826 h 982009"/>
                <a:gd name="connsiteX12-775" fmla="*/ 909391 w 1554538"/>
                <a:gd name="connsiteY12-776" fmla="*/ 450008 h 982009"/>
                <a:gd name="connsiteX13-777" fmla="*/ 766089 w 1554538"/>
                <a:gd name="connsiteY13-778" fmla="*/ 388593 h 982009"/>
                <a:gd name="connsiteX14-779" fmla="*/ 800209 w 1554538"/>
                <a:gd name="connsiteY14-780" fmla="*/ 204349 h 982009"/>
                <a:gd name="connsiteX0-781" fmla="*/ 800209 w 1554538"/>
                <a:gd name="connsiteY0-782" fmla="*/ 204349 h 982009"/>
                <a:gd name="connsiteX1-783" fmla="*/ 196266 w 1554538"/>
                <a:gd name="connsiteY1-784" fmla="*/ 12686 h 982009"/>
                <a:gd name="connsiteX2-785" fmla="*/ 147370 w 1554538"/>
                <a:gd name="connsiteY2-786" fmla="*/ 306113 h 982009"/>
                <a:gd name="connsiteX3-787" fmla="*/ 12021 w 1554538"/>
                <a:gd name="connsiteY3-788" fmla="*/ 518188 h 982009"/>
                <a:gd name="connsiteX4-789" fmla="*/ 636377 w 1554538"/>
                <a:gd name="connsiteY4-790" fmla="*/ 741181 h 982009"/>
                <a:gd name="connsiteX5-791" fmla="*/ 705803 w 1554538"/>
                <a:gd name="connsiteY5-792" fmla="*/ 624047 h 982009"/>
                <a:gd name="connsiteX6-793" fmla="*/ 859369 w 1554538"/>
                <a:gd name="connsiteY6-794" fmla="*/ 679765 h 982009"/>
                <a:gd name="connsiteX7-795" fmla="*/ 1189170 w 1554538"/>
                <a:gd name="connsiteY7-796" fmla="*/ 914032 h 982009"/>
                <a:gd name="connsiteX8-797" fmla="*/ 1523540 w 1554538"/>
                <a:gd name="connsiteY8-798" fmla="*/ 818498 h 982009"/>
                <a:gd name="connsiteX9-799" fmla="*/ 1173267 w 1554538"/>
                <a:gd name="connsiteY9-800" fmla="*/ 634312 h 982009"/>
                <a:gd name="connsiteX10-801" fmla="*/ 1250585 w 1554538"/>
                <a:gd name="connsiteY10-802" fmla="*/ 450008 h 982009"/>
                <a:gd name="connsiteX11-803" fmla="*/ 984454 w 1554538"/>
                <a:gd name="connsiteY11-804" fmla="*/ 340826 h 982009"/>
                <a:gd name="connsiteX12-805" fmla="*/ 909391 w 1554538"/>
                <a:gd name="connsiteY12-806" fmla="*/ 450008 h 982009"/>
                <a:gd name="connsiteX13-807" fmla="*/ 766089 w 1554538"/>
                <a:gd name="connsiteY13-808" fmla="*/ 388593 h 982009"/>
                <a:gd name="connsiteX14-809" fmla="*/ 800209 w 1554538"/>
                <a:gd name="connsiteY14-810" fmla="*/ 204349 h 982009"/>
                <a:gd name="connsiteX0-811" fmla="*/ 800209 w 1542543"/>
                <a:gd name="connsiteY0-812" fmla="*/ 204349 h 976908"/>
                <a:gd name="connsiteX1-813" fmla="*/ 196266 w 1542543"/>
                <a:gd name="connsiteY1-814" fmla="*/ 12686 h 976908"/>
                <a:gd name="connsiteX2-815" fmla="*/ 147370 w 1542543"/>
                <a:gd name="connsiteY2-816" fmla="*/ 306113 h 976908"/>
                <a:gd name="connsiteX3-817" fmla="*/ 12021 w 1542543"/>
                <a:gd name="connsiteY3-818" fmla="*/ 518188 h 976908"/>
                <a:gd name="connsiteX4-819" fmla="*/ 636377 w 1542543"/>
                <a:gd name="connsiteY4-820" fmla="*/ 741181 h 976908"/>
                <a:gd name="connsiteX5-821" fmla="*/ 705803 w 1542543"/>
                <a:gd name="connsiteY5-822" fmla="*/ 624047 h 976908"/>
                <a:gd name="connsiteX6-823" fmla="*/ 859369 w 1542543"/>
                <a:gd name="connsiteY6-824" fmla="*/ 679765 h 976908"/>
                <a:gd name="connsiteX7-825" fmla="*/ 1189170 w 1542543"/>
                <a:gd name="connsiteY7-826" fmla="*/ 914032 h 976908"/>
                <a:gd name="connsiteX8-827" fmla="*/ 1507637 w 1542543"/>
                <a:gd name="connsiteY8-828" fmla="*/ 786693 h 976908"/>
                <a:gd name="connsiteX9-829" fmla="*/ 1173267 w 1542543"/>
                <a:gd name="connsiteY9-830" fmla="*/ 634312 h 976908"/>
                <a:gd name="connsiteX10-831" fmla="*/ 1250585 w 1542543"/>
                <a:gd name="connsiteY10-832" fmla="*/ 450008 h 976908"/>
                <a:gd name="connsiteX11-833" fmla="*/ 984454 w 1542543"/>
                <a:gd name="connsiteY11-834" fmla="*/ 340826 h 976908"/>
                <a:gd name="connsiteX12-835" fmla="*/ 909391 w 1542543"/>
                <a:gd name="connsiteY12-836" fmla="*/ 450008 h 976908"/>
                <a:gd name="connsiteX13-837" fmla="*/ 766089 w 1542543"/>
                <a:gd name="connsiteY13-838" fmla="*/ 388593 h 976908"/>
                <a:gd name="connsiteX14-839" fmla="*/ 800209 w 1542543"/>
                <a:gd name="connsiteY14-840" fmla="*/ 204349 h 976908"/>
                <a:gd name="connsiteX0-841" fmla="*/ 800209 w 1542543"/>
                <a:gd name="connsiteY0-842" fmla="*/ 204349 h 976908"/>
                <a:gd name="connsiteX1-843" fmla="*/ 196266 w 1542543"/>
                <a:gd name="connsiteY1-844" fmla="*/ 12686 h 976908"/>
                <a:gd name="connsiteX2-845" fmla="*/ 147370 w 1542543"/>
                <a:gd name="connsiteY2-846" fmla="*/ 306113 h 976908"/>
                <a:gd name="connsiteX3-847" fmla="*/ 12021 w 1542543"/>
                <a:gd name="connsiteY3-848" fmla="*/ 518188 h 976908"/>
                <a:gd name="connsiteX4-849" fmla="*/ 636377 w 1542543"/>
                <a:gd name="connsiteY4-850" fmla="*/ 741181 h 976908"/>
                <a:gd name="connsiteX5-851" fmla="*/ 705803 w 1542543"/>
                <a:gd name="connsiteY5-852" fmla="*/ 624047 h 976908"/>
                <a:gd name="connsiteX6-853" fmla="*/ 859369 w 1542543"/>
                <a:gd name="connsiteY6-854" fmla="*/ 679765 h 976908"/>
                <a:gd name="connsiteX7-855" fmla="*/ 1189170 w 1542543"/>
                <a:gd name="connsiteY7-856" fmla="*/ 914032 h 976908"/>
                <a:gd name="connsiteX8-857" fmla="*/ 1507637 w 1542543"/>
                <a:gd name="connsiteY8-858" fmla="*/ 786693 h 976908"/>
                <a:gd name="connsiteX9-859" fmla="*/ 1173267 w 1542543"/>
                <a:gd name="connsiteY9-860" fmla="*/ 634312 h 976908"/>
                <a:gd name="connsiteX10-861" fmla="*/ 1250585 w 1542543"/>
                <a:gd name="connsiteY10-862" fmla="*/ 450008 h 976908"/>
                <a:gd name="connsiteX11-863" fmla="*/ 984454 w 1542543"/>
                <a:gd name="connsiteY11-864" fmla="*/ 340826 h 976908"/>
                <a:gd name="connsiteX12-865" fmla="*/ 909391 w 1542543"/>
                <a:gd name="connsiteY12-866" fmla="*/ 450008 h 976908"/>
                <a:gd name="connsiteX13-867" fmla="*/ 766089 w 1542543"/>
                <a:gd name="connsiteY13-868" fmla="*/ 388593 h 976908"/>
                <a:gd name="connsiteX14-869" fmla="*/ 800209 w 1542543"/>
                <a:gd name="connsiteY14-870" fmla="*/ 204349 h 976908"/>
                <a:gd name="connsiteX0-871" fmla="*/ 800209 w 1522966"/>
                <a:gd name="connsiteY0-872" fmla="*/ 204349 h 975249"/>
                <a:gd name="connsiteX1-873" fmla="*/ 196266 w 1522966"/>
                <a:gd name="connsiteY1-874" fmla="*/ 12686 h 975249"/>
                <a:gd name="connsiteX2-875" fmla="*/ 147370 w 1522966"/>
                <a:gd name="connsiteY2-876" fmla="*/ 306113 h 975249"/>
                <a:gd name="connsiteX3-877" fmla="*/ 12021 w 1522966"/>
                <a:gd name="connsiteY3-878" fmla="*/ 518188 h 975249"/>
                <a:gd name="connsiteX4-879" fmla="*/ 636377 w 1522966"/>
                <a:gd name="connsiteY4-880" fmla="*/ 741181 h 975249"/>
                <a:gd name="connsiteX5-881" fmla="*/ 705803 w 1522966"/>
                <a:gd name="connsiteY5-882" fmla="*/ 624047 h 975249"/>
                <a:gd name="connsiteX6-883" fmla="*/ 859369 w 1522966"/>
                <a:gd name="connsiteY6-884" fmla="*/ 679765 h 975249"/>
                <a:gd name="connsiteX7-885" fmla="*/ 1189170 w 1522966"/>
                <a:gd name="connsiteY7-886" fmla="*/ 914032 h 975249"/>
                <a:gd name="connsiteX8-887" fmla="*/ 1507637 w 1522966"/>
                <a:gd name="connsiteY8-888" fmla="*/ 786693 h 975249"/>
                <a:gd name="connsiteX9-889" fmla="*/ 1173267 w 1522966"/>
                <a:gd name="connsiteY9-890" fmla="*/ 634312 h 975249"/>
                <a:gd name="connsiteX10-891" fmla="*/ 1250585 w 1522966"/>
                <a:gd name="connsiteY10-892" fmla="*/ 450008 h 975249"/>
                <a:gd name="connsiteX11-893" fmla="*/ 984454 w 1522966"/>
                <a:gd name="connsiteY11-894" fmla="*/ 340826 h 975249"/>
                <a:gd name="connsiteX12-895" fmla="*/ 909391 w 1522966"/>
                <a:gd name="connsiteY12-896" fmla="*/ 450008 h 975249"/>
                <a:gd name="connsiteX13-897" fmla="*/ 766089 w 1522966"/>
                <a:gd name="connsiteY13-898" fmla="*/ 388593 h 975249"/>
                <a:gd name="connsiteX14-899" fmla="*/ 800209 w 1522966"/>
                <a:gd name="connsiteY14-900" fmla="*/ 204349 h 975249"/>
                <a:gd name="connsiteX0-901" fmla="*/ 800209 w 1538655"/>
                <a:gd name="connsiteY0-902" fmla="*/ 204349 h 976321"/>
                <a:gd name="connsiteX1-903" fmla="*/ 196266 w 1538655"/>
                <a:gd name="connsiteY1-904" fmla="*/ 12686 h 976321"/>
                <a:gd name="connsiteX2-905" fmla="*/ 147370 w 1538655"/>
                <a:gd name="connsiteY2-906" fmla="*/ 306113 h 976321"/>
                <a:gd name="connsiteX3-907" fmla="*/ 12021 w 1538655"/>
                <a:gd name="connsiteY3-908" fmla="*/ 518188 h 976321"/>
                <a:gd name="connsiteX4-909" fmla="*/ 636377 w 1538655"/>
                <a:gd name="connsiteY4-910" fmla="*/ 741181 h 976321"/>
                <a:gd name="connsiteX5-911" fmla="*/ 705803 w 1538655"/>
                <a:gd name="connsiteY5-912" fmla="*/ 624047 h 976321"/>
                <a:gd name="connsiteX6-913" fmla="*/ 859369 w 1538655"/>
                <a:gd name="connsiteY6-914" fmla="*/ 679765 h 976321"/>
                <a:gd name="connsiteX7-915" fmla="*/ 1189170 w 1538655"/>
                <a:gd name="connsiteY7-916" fmla="*/ 914032 h 976321"/>
                <a:gd name="connsiteX8-917" fmla="*/ 1507637 w 1538655"/>
                <a:gd name="connsiteY8-918" fmla="*/ 786693 h 976321"/>
                <a:gd name="connsiteX9-919" fmla="*/ 1173267 w 1538655"/>
                <a:gd name="connsiteY9-920" fmla="*/ 634312 h 976321"/>
                <a:gd name="connsiteX10-921" fmla="*/ 1250585 w 1538655"/>
                <a:gd name="connsiteY10-922" fmla="*/ 450008 h 976321"/>
                <a:gd name="connsiteX11-923" fmla="*/ 984454 w 1538655"/>
                <a:gd name="connsiteY11-924" fmla="*/ 340826 h 976321"/>
                <a:gd name="connsiteX12-925" fmla="*/ 909391 w 1538655"/>
                <a:gd name="connsiteY12-926" fmla="*/ 450008 h 976321"/>
                <a:gd name="connsiteX13-927" fmla="*/ 766089 w 1538655"/>
                <a:gd name="connsiteY13-928" fmla="*/ 388593 h 976321"/>
                <a:gd name="connsiteX14-929" fmla="*/ 800209 w 1538655"/>
                <a:gd name="connsiteY14-930" fmla="*/ 204349 h 976321"/>
                <a:gd name="connsiteX0-931" fmla="*/ 800209 w 1556774"/>
                <a:gd name="connsiteY0-932" fmla="*/ 204349 h 981339"/>
                <a:gd name="connsiteX1-933" fmla="*/ 196266 w 1556774"/>
                <a:gd name="connsiteY1-934" fmla="*/ 12686 h 981339"/>
                <a:gd name="connsiteX2-935" fmla="*/ 147370 w 1556774"/>
                <a:gd name="connsiteY2-936" fmla="*/ 306113 h 981339"/>
                <a:gd name="connsiteX3-937" fmla="*/ 12021 w 1556774"/>
                <a:gd name="connsiteY3-938" fmla="*/ 518188 h 981339"/>
                <a:gd name="connsiteX4-939" fmla="*/ 636377 w 1556774"/>
                <a:gd name="connsiteY4-940" fmla="*/ 741181 h 981339"/>
                <a:gd name="connsiteX5-941" fmla="*/ 705803 w 1556774"/>
                <a:gd name="connsiteY5-942" fmla="*/ 624047 h 981339"/>
                <a:gd name="connsiteX6-943" fmla="*/ 859369 w 1556774"/>
                <a:gd name="connsiteY6-944" fmla="*/ 679765 h 981339"/>
                <a:gd name="connsiteX7-945" fmla="*/ 1189170 w 1556774"/>
                <a:gd name="connsiteY7-946" fmla="*/ 914032 h 981339"/>
                <a:gd name="connsiteX8-947" fmla="*/ 1507637 w 1556774"/>
                <a:gd name="connsiteY8-948" fmla="*/ 786693 h 981339"/>
                <a:gd name="connsiteX9-949" fmla="*/ 1173267 w 1556774"/>
                <a:gd name="connsiteY9-950" fmla="*/ 634312 h 981339"/>
                <a:gd name="connsiteX10-951" fmla="*/ 1250585 w 1556774"/>
                <a:gd name="connsiteY10-952" fmla="*/ 450008 h 981339"/>
                <a:gd name="connsiteX11-953" fmla="*/ 984454 w 1556774"/>
                <a:gd name="connsiteY11-954" fmla="*/ 340826 h 981339"/>
                <a:gd name="connsiteX12-955" fmla="*/ 909391 w 1556774"/>
                <a:gd name="connsiteY12-956" fmla="*/ 450008 h 981339"/>
                <a:gd name="connsiteX13-957" fmla="*/ 766089 w 1556774"/>
                <a:gd name="connsiteY13-958" fmla="*/ 388593 h 981339"/>
                <a:gd name="connsiteX14-959" fmla="*/ 800209 w 1556774"/>
                <a:gd name="connsiteY14-960" fmla="*/ 204349 h 981339"/>
                <a:gd name="connsiteX0-961" fmla="*/ 800209 w 1556774"/>
                <a:gd name="connsiteY0-962" fmla="*/ 204349 h 981339"/>
                <a:gd name="connsiteX1-963" fmla="*/ 196266 w 1556774"/>
                <a:gd name="connsiteY1-964" fmla="*/ 12686 h 981339"/>
                <a:gd name="connsiteX2-965" fmla="*/ 147370 w 1556774"/>
                <a:gd name="connsiteY2-966" fmla="*/ 306113 h 981339"/>
                <a:gd name="connsiteX3-967" fmla="*/ 12021 w 1556774"/>
                <a:gd name="connsiteY3-968" fmla="*/ 518188 h 981339"/>
                <a:gd name="connsiteX4-969" fmla="*/ 636377 w 1556774"/>
                <a:gd name="connsiteY4-970" fmla="*/ 741181 h 981339"/>
                <a:gd name="connsiteX5-971" fmla="*/ 705803 w 1556774"/>
                <a:gd name="connsiteY5-972" fmla="*/ 624047 h 981339"/>
                <a:gd name="connsiteX6-973" fmla="*/ 859369 w 1556774"/>
                <a:gd name="connsiteY6-974" fmla="*/ 679765 h 981339"/>
                <a:gd name="connsiteX7-975" fmla="*/ 1189170 w 1556774"/>
                <a:gd name="connsiteY7-976" fmla="*/ 914032 h 981339"/>
                <a:gd name="connsiteX8-977" fmla="*/ 1507637 w 1556774"/>
                <a:gd name="connsiteY8-978" fmla="*/ 786693 h 981339"/>
                <a:gd name="connsiteX9-979" fmla="*/ 1173267 w 1556774"/>
                <a:gd name="connsiteY9-980" fmla="*/ 634312 h 981339"/>
                <a:gd name="connsiteX10-981" fmla="*/ 1250585 w 1556774"/>
                <a:gd name="connsiteY10-982" fmla="*/ 450008 h 981339"/>
                <a:gd name="connsiteX11-983" fmla="*/ 984454 w 1556774"/>
                <a:gd name="connsiteY11-984" fmla="*/ 340826 h 981339"/>
                <a:gd name="connsiteX12-985" fmla="*/ 909391 w 1556774"/>
                <a:gd name="connsiteY12-986" fmla="*/ 450008 h 981339"/>
                <a:gd name="connsiteX13-987" fmla="*/ 766089 w 1556774"/>
                <a:gd name="connsiteY13-988" fmla="*/ 388593 h 981339"/>
                <a:gd name="connsiteX14-989" fmla="*/ 800209 w 1556774"/>
                <a:gd name="connsiteY14-990" fmla="*/ 204349 h 981339"/>
                <a:gd name="connsiteX0-991" fmla="*/ 800209 w 1556774"/>
                <a:gd name="connsiteY0-992" fmla="*/ 204349 h 981339"/>
                <a:gd name="connsiteX1-993" fmla="*/ 196266 w 1556774"/>
                <a:gd name="connsiteY1-994" fmla="*/ 12686 h 981339"/>
                <a:gd name="connsiteX2-995" fmla="*/ 147370 w 1556774"/>
                <a:gd name="connsiteY2-996" fmla="*/ 306113 h 981339"/>
                <a:gd name="connsiteX3-997" fmla="*/ 12021 w 1556774"/>
                <a:gd name="connsiteY3-998" fmla="*/ 518188 h 981339"/>
                <a:gd name="connsiteX4-999" fmla="*/ 636377 w 1556774"/>
                <a:gd name="connsiteY4-1000" fmla="*/ 741181 h 981339"/>
                <a:gd name="connsiteX5-1001" fmla="*/ 705803 w 1556774"/>
                <a:gd name="connsiteY5-1002" fmla="*/ 624047 h 981339"/>
                <a:gd name="connsiteX6-1003" fmla="*/ 859369 w 1556774"/>
                <a:gd name="connsiteY6-1004" fmla="*/ 679765 h 981339"/>
                <a:gd name="connsiteX7-1005" fmla="*/ 1189170 w 1556774"/>
                <a:gd name="connsiteY7-1006" fmla="*/ 914032 h 981339"/>
                <a:gd name="connsiteX8-1007" fmla="*/ 1507637 w 1556774"/>
                <a:gd name="connsiteY8-1008" fmla="*/ 786693 h 981339"/>
                <a:gd name="connsiteX9-1009" fmla="*/ 1173267 w 1556774"/>
                <a:gd name="connsiteY9-1010" fmla="*/ 634312 h 981339"/>
                <a:gd name="connsiteX10-1011" fmla="*/ 1250585 w 1556774"/>
                <a:gd name="connsiteY10-1012" fmla="*/ 450008 h 981339"/>
                <a:gd name="connsiteX11-1013" fmla="*/ 984454 w 1556774"/>
                <a:gd name="connsiteY11-1014" fmla="*/ 340826 h 981339"/>
                <a:gd name="connsiteX12-1015" fmla="*/ 909391 w 1556774"/>
                <a:gd name="connsiteY12-1016" fmla="*/ 450008 h 981339"/>
                <a:gd name="connsiteX13-1017" fmla="*/ 766089 w 1556774"/>
                <a:gd name="connsiteY13-1018" fmla="*/ 388593 h 981339"/>
                <a:gd name="connsiteX14-1019" fmla="*/ 800209 w 1556774"/>
                <a:gd name="connsiteY14-1020" fmla="*/ 204349 h 981339"/>
                <a:gd name="connsiteX0-1021" fmla="*/ 800209 w 1556774"/>
                <a:gd name="connsiteY0-1022" fmla="*/ 204349 h 981339"/>
                <a:gd name="connsiteX1-1023" fmla="*/ 196266 w 1556774"/>
                <a:gd name="connsiteY1-1024" fmla="*/ 12686 h 981339"/>
                <a:gd name="connsiteX2-1025" fmla="*/ 147370 w 1556774"/>
                <a:gd name="connsiteY2-1026" fmla="*/ 306113 h 981339"/>
                <a:gd name="connsiteX3-1027" fmla="*/ 12021 w 1556774"/>
                <a:gd name="connsiteY3-1028" fmla="*/ 518188 h 981339"/>
                <a:gd name="connsiteX4-1029" fmla="*/ 636377 w 1556774"/>
                <a:gd name="connsiteY4-1030" fmla="*/ 741181 h 981339"/>
                <a:gd name="connsiteX5-1031" fmla="*/ 705803 w 1556774"/>
                <a:gd name="connsiteY5-1032" fmla="*/ 624047 h 981339"/>
                <a:gd name="connsiteX6-1033" fmla="*/ 859369 w 1556774"/>
                <a:gd name="connsiteY6-1034" fmla="*/ 679765 h 981339"/>
                <a:gd name="connsiteX7-1035" fmla="*/ 1189170 w 1556774"/>
                <a:gd name="connsiteY7-1036" fmla="*/ 914032 h 981339"/>
                <a:gd name="connsiteX8-1037" fmla="*/ 1507637 w 1556774"/>
                <a:gd name="connsiteY8-1038" fmla="*/ 786693 h 981339"/>
                <a:gd name="connsiteX9-1039" fmla="*/ 1173267 w 1556774"/>
                <a:gd name="connsiteY9-1040" fmla="*/ 634312 h 981339"/>
                <a:gd name="connsiteX10-1041" fmla="*/ 1250585 w 1556774"/>
                <a:gd name="connsiteY10-1042" fmla="*/ 450008 h 981339"/>
                <a:gd name="connsiteX11-1043" fmla="*/ 984454 w 1556774"/>
                <a:gd name="connsiteY11-1044" fmla="*/ 340826 h 981339"/>
                <a:gd name="connsiteX12-1045" fmla="*/ 909391 w 1556774"/>
                <a:gd name="connsiteY12-1046" fmla="*/ 450008 h 981339"/>
                <a:gd name="connsiteX13-1047" fmla="*/ 766089 w 1556774"/>
                <a:gd name="connsiteY13-1048" fmla="*/ 388593 h 981339"/>
                <a:gd name="connsiteX14-1049" fmla="*/ 800209 w 1556774"/>
                <a:gd name="connsiteY14-1050" fmla="*/ 204349 h 981339"/>
                <a:gd name="connsiteX0-1051" fmla="*/ 800209 w 1556774"/>
                <a:gd name="connsiteY0-1052" fmla="*/ 204349 h 981339"/>
                <a:gd name="connsiteX1-1053" fmla="*/ 196266 w 1556774"/>
                <a:gd name="connsiteY1-1054" fmla="*/ 12686 h 981339"/>
                <a:gd name="connsiteX2-1055" fmla="*/ 147370 w 1556774"/>
                <a:gd name="connsiteY2-1056" fmla="*/ 306113 h 981339"/>
                <a:gd name="connsiteX3-1057" fmla="*/ 12021 w 1556774"/>
                <a:gd name="connsiteY3-1058" fmla="*/ 518188 h 981339"/>
                <a:gd name="connsiteX4-1059" fmla="*/ 636377 w 1556774"/>
                <a:gd name="connsiteY4-1060" fmla="*/ 741181 h 981339"/>
                <a:gd name="connsiteX5-1061" fmla="*/ 705803 w 1556774"/>
                <a:gd name="connsiteY5-1062" fmla="*/ 624047 h 981339"/>
                <a:gd name="connsiteX6-1063" fmla="*/ 859369 w 1556774"/>
                <a:gd name="connsiteY6-1064" fmla="*/ 679765 h 981339"/>
                <a:gd name="connsiteX7-1065" fmla="*/ 1189170 w 1556774"/>
                <a:gd name="connsiteY7-1066" fmla="*/ 914032 h 981339"/>
                <a:gd name="connsiteX8-1067" fmla="*/ 1507637 w 1556774"/>
                <a:gd name="connsiteY8-1068" fmla="*/ 786693 h 981339"/>
                <a:gd name="connsiteX9-1069" fmla="*/ 1173267 w 1556774"/>
                <a:gd name="connsiteY9-1070" fmla="*/ 634312 h 981339"/>
                <a:gd name="connsiteX10-1071" fmla="*/ 1250585 w 1556774"/>
                <a:gd name="connsiteY10-1072" fmla="*/ 450008 h 981339"/>
                <a:gd name="connsiteX11-1073" fmla="*/ 964576 w 1556774"/>
                <a:gd name="connsiteY11-1074" fmla="*/ 344802 h 981339"/>
                <a:gd name="connsiteX12-1075" fmla="*/ 909391 w 1556774"/>
                <a:gd name="connsiteY12-1076" fmla="*/ 450008 h 981339"/>
                <a:gd name="connsiteX13-1077" fmla="*/ 766089 w 1556774"/>
                <a:gd name="connsiteY13-1078" fmla="*/ 388593 h 981339"/>
                <a:gd name="connsiteX14-1079" fmla="*/ 800209 w 1556774"/>
                <a:gd name="connsiteY14-1080" fmla="*/ 204349 h 981339"/>
                <a:gd name="connsiteX0-1081" fmla="*/ 800209 w 1556774"/>
                <a:gd name="connsiteY0-1082" fmla="*/ 204349 h 981339"/>
                <a:gd name="connsiteX1-1083" fmla="*/ 196266 w 1556774"/>
                <a:gd name="connsiteY1-1084" fmla="*/ 12686 h 981339"/>
                <a:gd name="connsiteX2-1085" fmla="*/ 147370 w 1556774"/>
                <a:gd name="connsiteY2-1086" fmla="*/ 306113 h 981339"/>
                <a:gd name="connsiteX3-1087" fmla="*/ 12021 w 1556774"/>
                <a:gd name="connsiteY3-1088" fmla="*/ 518188 h 981339"/>
                <a:gd name="connsiteX4-1089" fmla="*/ 636377 w 1556774"/>
                <a:gd name="connsiteY4-1090" fmla="*/ 741181 h 981339"/>
                <a:gd name="connsiteX5-1091" fmla="*/ 705803 w 1556774"/>
                <a:gd name="connsiteY5-1092" fmla="*/ 624047 h 981339"/>
                <a:gd name="connsiteX6-1093" fmla="*/ 859369 w 1556774"/>
                <a:gd name="connsiteY6-1094" fmla="*/ 679765 h 981339"/>
                <a:gd name="connsiteX7-1095" fmla="*/ 1189170 w 1556774"/>
                <a:gd name="connsiteY7-1096" fmla="*/ 914032 h 981339"/>
                <a:gd name="connsiteX8-1097" fmla="*/ 1507637 w 1556774"/>
                <a:gd name="connsiteY8-1098" fmla="*/ 786693 h 981339"/>
                <a:gd name="connsiteX9-1099" fmla="*/ 1173267 w 1556774"/>
                <a:gd name="connsiteY9-1100" fmla="*/ 634312 h 981339"/>
                <a:gd name="connsiteX10-1101" fmla="*/ 1250585 w 1556774"/>
                <a:gd name="connsiteY10-1102" fmla="*/ 450008 h 981339"/>
                <a:gd name="connsiteX11-1103" fmla="*/ 964576 w 1556774"/>
                <a:gd name="connsiteY11-1104" fmla="*/ 344802 h 981339"/>
                <a:gd name="connsiteX12-1105" fmla="*/ 909391 w 1556774"/>
                <a:gd name="connsiteY12-1106" fmla="*/ 450008 h 981339"/>
                <a:gd name="connsiteX13-1107" fmla="*/ 766089 w 1556774"/>
                <a:gd name="connsiteY13-1108" fmla="*/ 388593 h 981339"/>
                <a:gd name="connsiteX14-1109" fmla="*/ 800209 w 1556774"/>
                <a:gd name="connsiteY14-1110" fmla="*/ 204349 h 981339"/>
                <a:gd name="connsiteX0-1111" fmla="*/ 800209 w 1556774"/>
                <a:gd name="connsiteY0-1112" fmla="*/ 204349 h 981339"/>
                <a:gd name="connsiteX1-1113" fmla="*/ 196266 w 1556774"/>
                <a:gd name="connsiteY1-1114" fmla="*/ 12686 h 981339"/>
                <a:gd name="connsiteX2-1115" fmla="*/ 147370 w 1556774"/>
                <a:gd name="connsiteY2-1116" fmla="*/ 306113 h 981339"/>
                <a:gd name="connsiteX3-1117" fmla="*/ 12021 w 1556774"/>
                <a:gd name="connsiteY3-1118" fmla="*/ 518188 h 981339"/>
                <a:gd name="connsiteX4-1119" fmla="*/ 636377 w 1556774"/>
                <a:gd name="connsiteY4-1120" fmla="*/ 741181 h 981339"/>
                <a:gd name="connsiteX5-1121" fmla="*/ 705803 w 1556774"/>
                <a:gd name="connsiteY5-1122" fmla="*/ 624047 h 981339"/>
                <a:gd name="connsiteX6-1123" fmla="*/ 859369 w 1556774"/>
                <a:gd name="connsiteY6-1124" fmla="*/ 679765 h 981339"/>
                <a:gd name="connsiteX7-1125" fmla="*/ 1189170 w 1556774"/>
                <a:gd name="connsiteY7-1126" fmla="*/ 914032 h 981339"/>
                <a:gd name="connsiteX8-1127" fmla="*/ 1507637 w 1556774"/>
                <a:gd name="connsiteY8-1128" fmla="*/ 786693 h 981339"/>
                <a:gd name="connsiteX9-1129" fmla="*/ 1173267 w 1556774"/>
                <a:gd name="connsiteY9-1130" fmla="*/ 634312 h 981339"/>
                <a:gd name="connsiteX10-1131" fmla="*/ 1250585 w 1556774"/>
                <a:gd name="connsiteY10-1132" fmla="*/ 450008 h 981339"/>
                <a:gd name="connsiteX11-1133" fmla="*/ 964576 w 1556774"/>
                <a:gd name="connsiteY11-1134" fmla="*/ 344802 h 981339"/>
                <a:gd name="connsiteX12-1135" fmla="*/ 909391 w 1556774"/>
                <a:gd name="connsiteY12-1136" fmla="*/ 450008 h 981339"/>
                <a:gd name="connsiteX13-1137" fmla="*/ 766089 w 1556774"/>
                <a:gd name="connsiteY13-1138" fmla="*/ 388593 h 981339"/>
                <a:gd name="connsiteX14-1139" fmla="*/ 800209 w 1556774"/>
                <a:gd name="connsiteY14-1140" fmla="*/ 204349 h 981339"/>
                <a:gd name="connsiteX0-1141" fmla="*/ 800209 w 1556774"/>
                <a:gd name="connsiteY0-1142" fmla="*/ 204349 h 981339"/>
                <a:gd name="connsiteX1-1143" fmla="*/ 196266 w 1556774"/>
                <a:gd name="connsiteY1-1144" fmla="*/ 12686 h 981339"/>
                <a:gd name="connsiteX2-1145" fmla="*/ 147370 w 1556774"/>
                <a:gd name="connsiteY2-1146" fmla="*/ 306113 h 981339"/>
                <a:gd name="connsiteX3-1147" fmla="*/ 12021 w 1556774"/>
                <a:gd name="connsiteY3-1148" fmla="*/ 518188 h 981339"/>
                <a:gd name="connsiteX4-1149" fmla="*/ 636377 w 1556774"/>
                <a:gd name="connsiteY4-1150" fmla="*/ 741181 h 981339"/>
                <a:gd name="connsiteX5-1151" fmla="*/ 705803 w 1556774"/>
                <a:gd name="connsiteY5-1152" fmla="*/ 624047 h 981339"/>
                <a:gd name="connsiteX6-1153" fmla="*/ 859369 w 1556774"/>
                <a:gd name="connsiteY6-1154" fmla="*/ 679765 h 981339"/>
                <a:gd name="connsiteX7-1155" fmla="*/ 1189170 w 1556774"/>
                <a:gd name="connsiteY7-1156" fmla="*/ 914032 h 981339"/>
                <a:gd name="connsiteX8-1157" fmla="*/ 1507637 w 1556774"/>
                <a:gd name="connsiteY8-1158" fmla="*/ 786693 h 981339"/>
                <a:gd name="connsiteX9-1159" fmla="*/ 1173267 w 1556774"/>
                <a:gd name="connsiteY9-1160" fmla="*/ 634312 h 981339"/>
                <a:gd name="connsiteX10-1161" fmla="*/ 1250585 w 1556774"/>
                <a:gd name="connsiteY10-1162" fmla="*/ 450008 h 981339"/>
                <a:gd name="connsiteX11-1163" fmla="*/ 964576 w 1556774"/>
                <a:gd name="connsiteY11-1164" fmla="*/ 344802 h 981339"/>
                <a:gd name="connsiteX12-1165" fmla="*/ 909391 w 1556774"/>
                <a:gd name="connsiteY12-1166" fmla="*/ 450008 h 981339"/>
                <a:gd name="connsiteX13-1167" fmla="*/ 766089 w 1556774"/>
                <a:gd name="connsiteY13-1168" fmla="*/ 388593 h 981339"/>
                <a:gd name="connsiteX14-1169" fmla="*/ 800209 w 1556774"/>
                <a:gd name="connsiteY14-1170" fmla="*/ 204349 h 981339"/>
                <a:gd name="connsiteX0-1171" fmla="*/ 800209 w 1556774"/>
                <a:gd name="connsiteY0-1172" fmla="*/ 204349 h 981339"/>
                <a:gd name="connsiteX1-1173" fmla="*/ 196266 w 1556774"/>
                <a:gd name="connsiteY1-1174" fmla="*/ 12686 h 981339"/>
                <a:gd name="connsiteX2-1175" fmla="*/ 147370 w 1556774"/>
                <a:gd name="connsiteY2-1176" fmla="*/ 306113 h 981339"/>
                <a:gd name="connsiteX3-1177" fmla="*/ 12021 w 1556774"/>
                <a:gd name="connsiteY3-1178" fmla="*/ 518188 h 981339"/>
                <a:gd name="connsiteX4-1179" fmla="*/ 636377 w 1556774"/>
                <a:gd name="connsiteY4-1180" fmla="*/ 741181 h 981339"/>
                <a:gd name="connsiteX5-1181" fmla="*/ 705803 w 1556774"/>
                <a:gd name="connsiteY5-1182" fmla="*/ 624047 h 981339"/>
                <a:gd name="connsiteX6-1183" fmla="*/ 859369 w 1556774"/>
                <a:gd name="connsiteY6-1184" fmla="*/ 679765 h 981339"/>
                <a:gd name="connsiteX7-1185" fmla="*/ 1189170 w 1556774"/>
                <a:gd name="connsiteY7-1186" fmla="*/ 914032 h 981339"/>
                <a:gd name="connsiteX8-1187" fmla="*/ 1507637 w 1556774"/>
                <a:gd name="connsiteY8-1188" fmla="*/ 786693 h 981339"/>
                <a:gd name="connsiteX9-1189" fmla="*/ 1173267 w 1556774"/>
                <a:gd name="connsiteY9-1190" fmla="*/ 634312 h 981339"/>
                <a:gd name="connsiteX10-1191" fmla="*/ 1250585 w 1556774"/>
                <a:gd name="connsiteY10-1192" fmla="*/ 438081 h 981339"/>
                <a:gd name="connsiteX11-1193" fmla="*/ 964576 w 1556774"/>
                <a:gd name="connsiteY11-1194" fmla="*/ 344802 h 981339"/>
                <a:gd name="connsiteX12-1195" fmla="*/ 909391 w 1556774"/>
                <a:gd name="connsiteY12-1196" fmla="*/ 450008 h 981339"/>
                <a:gd name="connsiteX13-1197" fmla="*/ 766089 w 1556774"/>
                <a:gd name="connsiteY13-1198" fmla="*/ 388593 h 981339"/>
                <a:gd name="connsiteX14-1199" fmla="*/ 800209 w 1556774"/>
                <a:gd name="connsiteY14-1200" fmla="*/ 204349 h 981339"/>
                <a:gd name="connsiteX0-1201" fmla="*/ 800209 w 1556774"/>
                <a:gd name="connsiteY0-1202" fmla="*/ 204349 h 981339"/>
                <a:gd name="connsiteX1-1203" fmla="*/ 196266 w 1556774"/>
                <a:gd name="connsiteY1-1204" fmla="*/ 12686 h 981339"/>
                <a:gd name="connsiteX2-1205" fmla="*/ 147370 w 1556774"/>
                <a:gd name="connsiteY2-1206" fmla="*/ 306113 h 981339"/>
                <a:gd name="connsiteX3-1207" fmla="*/ 12021 w 1556774"/>
                <a:gd name="connsiteY3-1208" fmla="*/ 518188 h 981339"/>
                <a:gd name="connsiteX4-1209" fmla="*/ 636377 w 1556774"/>
                <a:gd name="connsiteY4-1210" fmla="*/ 741181 h 981339"/>
                <a:gd name="connsiteX5-1211" fmla="*/ 705803 w 1556774"/>
                <a:gd name="connsiteY5-1212" fmla="*/ 624047 h 981339"/>
                <a:gd name="connsiteX6-1213" fmla="*/ 859369 w 1556774"/>
                <a:gd name="connsiteY6-1214" fmla="*/ 679765 h 981339"/>
                <a:gd name="connsiteX7-1215" fmla="*/ 1189170 w 1556774"/>
                <a:gd name="connsiteY7-1216" fmla="*/ 914032 h 981339"/>
                <a:gd name="connsiteX8-1217" fmla="*/ 1507637 w 1556774"/>
                <a:gd name="connsiteY8-1218" fmla="*/ 786693 h 981339"/>
                <a:gd name="connsiteX9-1219" fmla="*/ 1173267 w 1556774"/>
                <a:gd name="connsiteY9-1220" fmla="*/ 634312 h 981339"/>
                <a:gd name="connsiteX10-1221" fmla="*/ 1250585 w 1556774"/>
                <a:gd name="connsiteY10-1222" fmla="*/ 438081 h 981339"/>
                <a:gd name="connsiteX11-1223" fmla="*/ 964576 w 1556774"/>
                <a:gd name="connsiteY11-1224" fmla="*/ 344802 h 981339"/>
                <a:gd name="connsiteX12-1225" fmla="*/ 909391 w 1556774"/>
                <a:gd name="connsiteY12-1226" fmla="*/ 450008 h 981339"/>
                <a:gd name="connsiteX13-1227" fmla="*/ 766089 w 1556774"/>
                <a:gd name="connsiteY13-1228" fmla="*/ 388593 h 981339"/>
                <a:gd name="connsiteX14-1229" fmla="*/ 800209 w 1556774"/>
                <a:gd name="connsiteY14-1230" fmla="*/ 204349 h 981339"/>
                <a:gd name="connsiteX0-1231" fmla="*/ 800209 w 1556774"/>
                <a:gd name="connsiteY0-1232" fmla="*/ 204349 h 981339"/>
                <a:gd name="connsiteX1-1233" fmla="*/ 196266 w 1556774"/>
                <a:gd name="connsiteY1-1234" fmla="*/ 12686 h 981339"/>
                <a:gd name="connsiteX2-1235" fmla="*/ 147370 w 1556774"/>
                <a:gd name="connsiteY2-1236" fmla="*/ 306113 h 981339"/>
                <a:gd name="connsiteX3-1237" fmla="*/ 12021 w 1556774"/>
                <a:gd name="connsiteY3-1238" fmla="*/ 518188 h 981339"/>
                <a:gd name="connsiteX4-1239" fmla="*/ 636377 w 1556774"/>
                <a:gd name="connsiteY4-1240" fmla="*/ 741181 h 981339"/>
                <a:gd name="connsiteX5-1241" fmla="*/ 705803 w 1556774"/>
                <a:gd name="connsiteY5-1242" fmla="*/ 624047 h 981339"/>
                <a:gd name="connsiteX6-1243" fmla="*/ 859369 w 1556774"/>
                <a:gd name="connsiteY6-1244" fmla="*/ 679765 h 981339"/>
                <a:gd name="connsiteX7-1245" fmla="*/ 1189170 w 1556774"/>
                <a:gd name="connsiteY7-1246" fmla="*/ 914032 h 981339"/>
                <a:gd name="connsiteX8-1247" fmla="*/ 1507637 w 1556774"/>
                <a:gd name="connsiteY8-1248" fmla="*/ 786693 h 981339"/>
                <a:gd name="connsiteX9-1249" fmla="*/ 1173267 w 1556774"/>
                <a:gd name="connsiteY9-1250" fmla="*/ 634312 h 981339"/>
                <a:gd name="connsiteX10-1251" fmla="*/ 1250585 w 1556774"/>
                <a:gd name="connsiteY10-1252" fmla="*/ 438081 h 981339"/>
                <a:gd name="connsiteX11-1253" fmla="*/ 964576 w 1556774"/>
                <a:gd name="connsiteY11-1254" fmla="*/ 344802 h 981339"/>
                <a:gd name="connsiteX12-1255" fmla="*/ 909391 w 1556774"/>
                <a:gd name="connsiteY12-1256" fmla="*/ 450008 h 981339"/>
                <a:gd name="connsiteX13-1257" fmla="*/ 766089 w 1556774"/>
                <a:gd name="connsiteY13-1258" fmla="*/ 388593 h 981339"/>
                <a:gd name="connsiteX14-1259" fmla="*/ 800209 w 1556774"/>
                <a:gd name="connsiteY14-1260" fmla="*/ 204349 h 981339"/>
                <a:gd name="connsiteX0-1261" fmla="*/ 800209 w 1527868"/>
                <a:gd name="connsiteY0-1262" fmla="*/ 204349 h 975126"/>
                <a:gd name="connsiteX1-1263" fmla="*/ 196266 w 1527868"/>
                <a:gd name="connsiteY1-1264" fmla="*/ 12686 h 975126"/>
                <a:gd name="connsiteX2-1265" fmla="*/ 147370 w 1527868"/>
                <a:gd name="connsiteY2-1266" fmla="*/ 306113 h 975126"/>
                <a:gd name="connsiteX3-1267" fmla="*/ 12021 w 1527868"/>
                <a:gd name="connsiteY3-1268" fmla="*/ 518188 h 975126"/>
                <a:gd name="connsiteX4-1269" fmla="*/ 636377 w 1527868"/>
                <a:gd name="connsiteY4-1270" fmla="*/ 741181 h 975126"/>
                <a:gd name="connsiteX5-1271" fmla="*/ 705803 w 1527868"/>
                <a:gd name="connsiteY5-1272" fmla="*/ 624047 h 975126"/>
                <a:gd name="connsiteX6-1273" fmla="*/ 859369 w 1527868"/>
                <a:gd name="connsiteY6-1274" fmla="*/ 679765 h 975126"/>
                <a:gd name="connsiteX7-1275" fmla="*/ 1189170 w 1527868"/>
                <a:gd name="connsiteY7-1276" fmla="*/ 914032 h 975126"/>
                <a:gd name="connsiteX8-1277" fmla="*/ 1467881 w 1527868"/>
                <a:gd name="connsiteY8-1278" fmla="*/ 742961 h 975126"/>
                <a:gd name="connsiteX9-1279" fmla="*/ 1173267 w 1527868"/>
                <a:gd name="connsiteY9-1280" fmla="*/ 634312 h 975126"/>
                <a:gd name="connsiteX10-1281" fmla="*/ 1250585 w 1527868"/>
                <a:gd name="connsiteY10-1282" fmla="*/ 438081 h 975126"/>
                <a:gd name="connsiteX11-1283" fmla="*/ 964576 w 1527868"/>
                <a:gd name="connsiteY11-1284" fmla="*/ 344802 h 975126"/>
                <a:gd name="connsiteX12-1285" fmla="*/ 909391 w 1527868"/>
                <a:gd name="connsiteY12-1286" fmla="*/ 450008 h 975126"/>
                <a:gd name="connsiteX13-1287" fmla="*/ 766089 w 1527868"/>
                <a:gd name="connsiteY13-1288" fmla="*/ 388593 h 975126"/>
                <a:gd name="connsiteX14-1289" fmla="*/ 800209 w 1527868"/>
                <a:gd name="connsiteY14-1290" fmla="*/ 204349 h 975126"/>
                <a:gd name="connsiteX0-1291" fmla="*/ 800209 w 1527868"/>
                <a:gd name="connsiteY0-1292" fmla="*/ 204349 h 975126"/>
                <a:gd name="connsiteX1-1293" fmla="*/ 196266 w 1527868"/>
                <a:gd name="connsiteY1-1294" fmla="*/ 12686 h 975126"/>
                <a:gd name="connsiteX2-1295" fmla="*/ 147370 w 1527868"/>
                <a:gd name="connsiteY2-1296" fmla="*/ 306113 h 975126"/>
                <a:gd name="connsiteX3-1297" fmla="*/ 12021 w 1527868"/>
                <a:gd name="connsiteY3-1298" fmla="*/ 518188 h 975126"/>
                <a:gd name="connsiteX4-1299" fmla="*/ 636377 w 1527868"/>
                <a:gd name="connsiteY4-1300" fmla="*/ 741181 h 975126"/>
                <a:gd name="connsiteX5-1301" fmla="*/ 705803 w 1527868"/>
                <a:gd name="connsiteY5-1302" fmla="*/ 624047 h 975126"/>
                <a:gd name="connsiteX6-1303" fmla="*/ 859369 w 1527868"/>
                <a:gd name="connsiteY6-1304" fmla="*/ 679765 h 975126"/>
                <a:gd name="connsiteX7-1305" fmla="*/ 1189170 w 1527868"/>
                <a:gd name="connsiteY7-1306" fmla="*/ 914032 h 975126"/>
                <a:gd name="connsiteX8-1307" fmla="*/ 1467881 w 1527868"/>
                <a:gd name="connsiteY8-1308" fmla="*/ 742961 h 975126"/>
                <a:gd name="connsiteX9-1309" fmla="*/ 1173267 w 1527868"/>
                <a:gd name="connsiteY9-1310" fmla="*/ 634312 h 975126"/>
                <a:gd name="connsiteX10-1311" fmla="*/ 1250585 w 1527868"/>
                <a:gd name="connsiteY10-1312" fmla="*/ 438081 h 975126"/>
                <a:gd name="connsiteX11-1313" fmla="*/ 964576 w 1527868"/>
                <a:gd name="connsiteY11-1314" fmla="*/ 344802 h 975126"/>
                <a:gd name="connsiteX12-1315" fmla="*/ 909391 w 1527868"/>
                <a:gd name="connsiteY12-1316" fmla="*/ 450008 h 975126"/>
                <a:gd name="connsiteX13-1317" fmla="*/ 766089 w 1527868"/>
                <a:gd name="connsiteY13-1318" fmla="*/ 388593 h 975126"/>
                <a:gd name="connsiteX14-1319" fmla="*/ 800209 w 1527868"/>
                <a:gd name="connsiteY14-1320" fmla="*/ 204349 h 975126"/>
                <a:gd name="connsiteX0-1321" fmla="*/ 800209 w 1499884"/>
                <a:gd name="connsiteY0-1322" fmla="*/ 204349 h 986483"/>
                <a:gd name="connsiteX1-1323" fmla="*/ 196266 w 1499884"/>
                <a:gd name="connsiteY1-1324" fmla="*/ 12686 h 986483"/>
                <a:gd name="connsiteX2-1325" fmla="*/ 147370 w 1499884"/>
                <a:gd name="connsiteY2-1326" fmla="*/ 306113 h 986483"/>
                <a:gd name="connsiteX3-1327" fmla="*/ 12021 w 1499884"/>
                <a:gd name="connsiteY3-1328" fmla="*/ 518188 h 986483"/>
                <a:gd name="connsiteX4-1329" fmla="*/ 636377 w 1499884"/>
                <a:gd name="connsiteY4-1330" fmla="*/ 741181 h 986483"/>
                <a:gd name="connsiteX5-1331" fmla="*/ 705803 w 1499884"/>
                <a:gd name="connsiteY5-1332" fmla="*/ 624047 h 986483"/>
                <a:gd name="connsiteX6-1333" fmla="*/ 859369 w 1499884"/>
                <a:gd name="connsiteY6-1334" fmla="*/ 679765 h 986483"/>
                <a:gd name="connsiteX7-1335" fmla="*/ 1189170 w 1499884"/>
                <a:gd name="connsiteY7-1336" fmla="*/ 914032 h 986483"/>
                <a:gd name="connsiteX8-1337" fmla="*/ 1467881 w 1499884"/>
                <a:gd name="connsiteY8-1338" fmla="*/ 742961 h 986483"/>
                <a:gd name="connsiteX9-1339" fmla="*/ 1173267 w 1499884"/>
                <a:gd name="connsiteY9-1340" fmla="*/ 634312 h 986483"/>
                <a:gd name="connsiteX10-1341" fmla="*/ 1250585 w 1499884"/>
                <a:gd name="connsiteY10-1342" fmla="*/ 438081 h 986483"/>
                <a:gd name="connsiteX11-1343" fmla="*/ 964576 w 1499884"/>
                <a:gd name="connsiteY11-1344" fmla="*/ 344802 h 986483"/>
                <a:gd name="connsiteX12-1345" fmla="*/ 909391 w 1499884"/>
                <a:gd name="connsiteY12-1346" fmla="*/ 450008 h 986483"/>
                <a:gd name="connsiteX13-1347" fmla="*/ 766089 w 1499884"/>
                <a:gd name="connsiteY13-1348" fmla="*/ 388593 h 986483"/>
                <a:gd name="connsiteX14-1349" fmla="*/ 800209 w 1499884"/>
                <a:gd name="connsiteY14-1350" fmla="*/ 204349 h 986483"/>
                <a:gd name="connsiteX0-1351" fmla="*/ 800209 w 1505435"/>
                <a:gd name="connsiteY0-1352" fmla="*/ 204349 h 1015754"/>
                <a:gd name="connsiteX1-1353" fmla="*/ 196266 w 1505435"/>
                <a:gd name="connsiteY1-1354" fmla="*/ 12686 h 1015754"/>
                <a:gd name="connsiteX2-1355" fmla="*/ 147370 w 1505435"/>
                <a:gd name="connsiteY2-1356" fmla="*/ 306113 h 1015754"/>
                <a:gd name="connsiteX3-1357" fmla="*/ 12021 w 1505435"/>
                <a:gd name="connsiteY3-1358" fmla="*/ 518188 h 1015754"/>
                <a:gd name="connsiteX4-1359" fmla="*/ 636377 w 1505435"/>
                <a:gd name="connsiteY4-1360" fmla="*/ 741181 h 1015754"/>
                <a:gd name="connsiteX5-1361" fmla="*/ 705803 w 1505435"/>
                <a:gd name="connsiteY5-1362" fmla="*/ 624047 h 1015754"/>
                <a:gd name="connsiteX6-1363" fmla="*/ 859369 w 1505435"/>
                <a:gd name="connsiteY6-1364" fmla="*/ 679765 h 1015754"/>
                <a:gd name="connsiteX7-1365" fmla="*/ 1189170 w 1505435"/>
                <a:gd name="connsiteY7-1366" fmla="*/ 914032 h 1015754"/>
                <a:gd name="connsiteX8-1367" fmla="*/ 1467881 w 1505435"/>
                <a:gd name="connsiteY8-1368" fmla="*/ 742961 h 1015754"/>
                <a:gd name="connsiteX9-1369" fmla="*/ 1173267 w 1505435"/>
                <a:gd name="connsiteY9-1370" fmla="*/ 634312 h 1015754"/>
                <a:gd name="connsiteX10-1371" fmla="*/ 1250585 w 1505435"/>
                <a:gd name="connsiteY10-1372" fmla="*/ 438081 h 1015754"/>
                <a:gd name="connsiteX11-1373" fmla="*/ 964576 w 1505435"/>
                <a:gd name="connsiteY11-1374" fmla="*/ 344802 h 1015754"/>
                <a:gd name="connsiteX12-1375" fmla="*/ 909391 w 1505435"/>
                <a:gd name="connsiteY12-1376" fmla="*/ 450008 h 1015754"/>
                <a:gd name="connsiteX13-1377" fmla="*/ 766089 w 1505435"/>
                <a:gd name="connsiteY13-1378" fmla="*/ 388593 h 1015754"/>
                <a:gd name="connsiteX14-1379" fmla="*/ 800209 w 1505435"/>
                <a:gd name="connsiteY14-1380" fmla="*/ 204349 h 10157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8" name="Freeform 106"/>
            <p:cNvSpPr/>
            <p:nvPr/>
          </p:nvSpPr>
          <p:spPr>
            <a:xfrm rot="19632933">
              <a:off x="2257651" y="4182238"/>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1" fmla="*/ 812042 w 1535373"/>
                <a:gd name="connsiteY0-2" fmla="*/ 191663 h 901346"/>
                <a:gd name="connsiteX1-3" fmla="*/ 208099 w 1535373"/>
                <a:gd name="connsiteY1-4" fmla="*/ 0 h 901346"/>
                <a:gd name="connsiteX2-5" fmla="*/ 143301 w 1535373"/>
                <a:gd name="connsiteY2-6" fmla="*/ 273549 h 901346"/>
                <a:gd name="connsiteX3-7" fmla="*/ 0 w 1535373"/>
                <a:gd name="connsiteY3-8" fmla="*/ 457794 h 901346"/>
                <a:gd name="connsiteX4-9" fmla="*/ 600501 w 1535373"/>
                <a:gd name="connsiteY4-10" fmla="*/ 744397 h 901346"/>
                <a:gd name="connsiteX5-11" fmla="*/ 709684 w 1535373"/>
                <a:gd name="connsiteY5-12" fmla="*/ 635215 h 901346"/>
                <a:gd name="connsiteX6-13" fmla="*/ 887104 w 1535373"/>
                <a:gd name="connsiteY6-14" fmla="*/ 682982 h 901346"/>
                <a:gd name="connsiteX7-15" fmla="*/ 1201003 w 1535373"/>
                <a:gd name="connsiteY7-16" fmla="*/ 901346 h 901346"/>
                <a:gd name="connsiteX8-17" fmla="*/ 1535373 w 1535373"/>
                <a:gd name="connsiteY8-18" fmla="*/ 805812 h 901346"/>
                <a:gd name="connsiteX9-19" fmla="*/ 1201003 w 1535373"/>
                <a:gd name="connsiteY9-20" fmla="*/ 669334 h 901346"/>
                <a:gd name="connsiteX10-21" fmla="*/ 1262418 w 1535373"/>
                <a:gd name="connsiteY10-22" fmla="*/ 437322 h 901346"/>
                <a:gd name="connsiteX11-23" fmla="*/ 996287 w 1535373"/>
                <a:gd name="connsiteY11-24" fmla="*/ 328140 h 901346"/>
                <a:gd name="connsiteX12-25" fmla="*/ 921224 w 1535373"/>
                <a:gd name="connsiteY12-26" fmla="*/ 437322 h 901346"/>
                <a:gd name="connsiteX13-27" fmla="*/ 777922 w 1535373"/>
                <a:gd name="connsiteY13-28" fmla="*/ 375907 h 901346"/>
                <a:gd name="connsiteX14-29" fmla="*/ 812042 w 1535373"/>
                <a:gd name="connsiteY14-30" fmla="*/ 191663 h 901346"/>
                <a:gd name="connsiteX0-31" fmla="*/ 812042 w 1535373"/>
                <a:gd name="connsiteY0-32" fmla="*/ 204349 h 914032"/>
                <a:gd name="connsiteX1-33" fmla="*/ 208099 w 1535373"/>
                <a:gd name="connsiteY1-34" fmla="*/ 12686 h 914032"/>
                <a:gd name="connsiteX2-35" fmla="*/ 143301 w 1535373"/>
                <a:gd name="connsiteY2-36" fmla="*/ 286235 h 914032"/>
                <a:gd name="connsiteX3-37" fmla="*/ 0 w 1535373"/>
                <a:gd name="connsiteY3-38" fmla="*/ 470480 h 914032"/>
                <a:gd name="connsiteX4-39" fmla="*/ 600501 w 1535373"/>
                <a:gd name="connsiteY4-40" fmla="*/ 757083 h 914032"/>
                <a:gd name="connsiteX5-41" fmla="*/ 709684 w 1535373"/>
                <a:gd name="connsiteY5-42" fmla="*/ 647901 h 914032"/>
                <a:gd name="connsiteX6-43" fmla="*/ 887104 w 1535373"/>
                <a:gd name="connsiteY6-44" fmla="*/ 695668 h 914032"/>
                <a:gd name="connsiteX7-45" fmla="*/ 1201003 w 1535373"/>
                <a:gd name="connsiteY7-46" fmla="*/ 914032 h 914032"/>
                <a:gd name="connsiteX8-47" fmla="*/ 1535373 w 1535373"/>
                <a:gd name="connsiteY8-48" fmla="*/ 818498 h 914032"/>
                <a:gd name="connsiteX9-49" fmla="*/ 1201003 w 1535373"/>
                <a:gd name="connsiteY9-50" fmla="*/ 682020 h 914032"/>
                <a:gd name="connsiteX10-51" fmla="*/ 1262418 w 1535373"/>
                <a:gd name="connsiteY10-52" fmla="*/ 450008 h 914032"/>
                <a:gd name="connsiteX11-53" fmla="*/ 996287 w 1535373"/>
                <a:gd name="connsiteY11-54" fmla="*/ 340826 h 914032"/>
                <a:gd name="connsiteX12-55" fmla="*/ 921224 w 1535373"/>
                <a:gd name="connsiteY12-56" fmla="*/ 450008 h 914032"/>
                <a:gd name="connsiteX13-57" fmla="*/ 777922 w 1535373"/>
                <a:gd name="connsiteY13-58" fmla="*/ 388593 h 914032"/>
                <a:gd name="connsiteX14-59" fmla="*/ 812042 w 1535373"/>
                <a:gd name="connsiteY14-60" fmla="*/ 204349 h 914032"/>
                <a:gd name="connsiteX0-61" fmla="*/ 812042 w 1535373"/>
                <a:gd name="connsiteY0-62" fmla="*/ 204349 h 914032"/>
                <a:gd name="connsiteX1-63" fmla="*/ 208099 w 1535373"/>
                <a:gd name="connsiteY1-64" fmla="*/ 12686 h 914032"/>
                <a:gd name="connsiteX2-65" fmla="*/ 143301 w 1535373"/>
                <a:gd name="connsiteY2-66" fmla="*/ 286235 h 914032"/>
                <a:gd name="connsiteX3-67" fmla="*/ 0 w 1535373"/>
                <a:gd name="connsiteY3-68" fmla="*/ 470480 h 914032"/>
                <a:gd name="connsiteX4-69" fmla="*/ 600501 w 1535373"/>
                <a:gd name="connsiteY4-70" fmla="*/ 757083 h 914032"/>
                <a:gd name="connsiteX5-71" fmla="*/ 709684 w 1535373"/>
                <a:gd name="connsiteY5-72" fmla="*/ 647901 h 914032"/>
                <a:gd name="connsiteX6-73" fmla="*/ 887104 w 1535373"/>
                <a:gd name="connsiteY6-74" fmla="*/ 695668 h 914032"/>
                <a:gd name="connsiteX7-75" fmla="*/ 1201003 w 1535373"/>
                <a:gd name="connsiteY7-76" fmla="*/ 914032 h 914032"/>
                <a:gd name="connsiteX8-77" fmla="*/ 1535373 w 1535373"/>
                <a:gd name="connsiteY8-78" fmla="*/ 818498 h 914032"/>
                <a:gd name="connsiteX9-79" fmla="*/ 1201003 w 1535373"/>
                <a:gd name="connsiteY9-80" fmla="*/ 682020 h 914032"/>
                <a:gd name="connsiteX10-81" fmla="*/ 1262418 w 1535373"/>
                <a:gd name="connsiteY10-82" fmla="*/ 450008 h 914032"/>
                <a:gd name="connsiteX11-83" fmla="*/ 996287 w 1535373"/>
                <a:gd name="connsiteY11-84" fmla="*/ 340826 h 914032"/>
                <a:gd name="connsiteX12-85" fmla="*/ 921224 w 1535373"/>
                <a:gd name="connsiteY12-86" fmla="*/ 450008 h 914032"/>
                <a:gd name="connsiteX13-87" fmla="*/ 777922 w 1535373"/>
                <a:gd name="connsiteY13-88" fmla="*/ 388593 h 914032"/>
                <a:gd name="connsiteX14-89" fmla="*/ 812042 w 1535373"/>
                <a:gd name="connsiteY14-90" fmla="*/ 204349 h 914032"/>
                <a:gd name="connsiteX0-91" fmla="*/ 812042 w 1535373"/>
                <a:gd name="connsiteY0-92" fmla="*/ 204349 h 914032"/>
                <a:gd name="connsiteX1-93" fmla="*/ 208099 w 1535373"/>
                <a:gd name="connsiteY1-94" fmla="*/ 12686 h 914032"/>
                <a:gd name="connsiteX2-95" fmla="*/ 159203 w 1535373"/>
                <a:gd name="connsiteY2-96" fmla="*/ 306113 h 914032"/>
                <a:gd name="connsiteX3-97" fmla="*/ 0 w 1535373"/>
                <a:gd name="connsiteY3-98" fmla="*/ 470480 h 914032"/>
                <a:gd name="connsiteX4-99" fmla="*/ 600501 w 1535373"/>
                <a:gd name="connsiteY4-100" fmla="*/ 757083 h 914032"/>
                <a:gd name="connsiteX5-101" fmla="*/ 709684 w 1535373"/>
                <a:gd name="connsiteY5-102" fmla="*/ 647901 h 914032"/>
                <a:gd name="connsiteX6-103" fmla="*/ 887104 w 1535373"/>
                <a:gd name="connsiteY6-104" fmla="*/ 695668 h 914032"/>
                <a:gd name="connsiteX7-105" fmla="*/ 1201003 w 1535373"/>
                <a:gd name="connsiteY7-106" fmla="*/ 914032 h 914032"/>
                <a:gd name="connsiteX8-107" fmla="*/ 1535373 w 1535373"/>
                <a:gd name="connsiteY8-108" fmla="*/ 818498 h 914032"/>
                <a:gd name="connsiteX9-109" fmla="*/ 1201003 w 1535373"/>
                <a:gd name="connsiteY9-110" fmla="*/ 682020 h 914032"/>
                <a:gd name="connsiteX10-111" fmla="*/ 1262418 w 1535373"/>
                <a:gd name="connsiteY10-112" fmla="*/ 450008 h 914032"/>
                <a:gd name="connsiteX11-113" fmla="*/ 996287 w 1535373"/>
                <a:gd name="connsiteY11-114" fmla="*/ 340826 h 914032"/>
                <a:gd name="connsiteX12-115" fmla="*/ 921224 w 1535373"/>
                <a:gd name="connsiteY12-116" fmla="*/ 450008 h 914032"/>
                <a:gd name="connsiteX13-117" fmla="*/ 777922 w 1535373"/>
                <a:gd name="connsiteY13-118" fmla="*/ 388593 h 914032"/>
                <a:gd name="connsiteX14-119" fmla="*/ 812042 w 1535373"/>
                <a:gd name="connsiteY14-120" fmla="*/ 204349 h 914032"/>
                <a:gd name="connsiteX0-121" fmla="*/ 788188 w 1511519"/>
                <a:gd name="connsiteY0-122" fmla="*/ 204349 h 914032"/>
                <a:gd name="connsiteX1-123" fmla="*/ 184245 w 1511519"/>
                <a:gd name="connsiteY1-124" fmla="*/ 12686 h 914032"/>
                <a:gd name="connsiteX2-125" fmla="*/ 135349 w 1511519"/>
                <a:gd name="connsiteY2-126" fmla="*/ 306113 h 914032"/>
                <a:gd name="connsiteX3-127" fmla="*/ 0 w 1511519"/>
                <a:gd name="connsiteY3-128" fmla="*/ 518188 h 914032"/>
                <a:gd name="connsiteX4-129" fmla="*/ 576647 w 1511519"/>
                <a:gd name="connsiteY4-130" fmla="*/ 757083 h 914032"/>
                <a:gd name="connsiteX5-131" fmla="*/ 685830 w 1511519"/>
                <a:gd name="connsiteY5-132" fmla="*/ 647901 h 914032"/>
                <a:gd name="connsiteX6-133" fmla="*/ 863250 w 1511519"/>
                <a:gd name="connsiteY6-134" fmla="*/ 695668 h 914032"/>
                <a:gd name="connsiteX7-135" fmla="*/ 1177149 w 1511519"/>
                <a:gd name="connsiteY7-136" fmla="*/ 914032 h 914032"/>
                <a:gd name="connsiteX8-137" fmla="*/ 1511519 w 1511519"/>
                <a:gd name="connsiteY8-138" fmla="*/ 818498 h 914032"/>
                <a:gd name="connsiteX9-139" fmla="*/ 1177149 w 1511519"/>
                <a:gd name="connsiteY9-140" fmla="*/ 682020 h 914032"/>
                <a:gd name="connsiteX10-141" fmla="*/ 1238564 w 1511519"/>
                <a:gd name="connsiteY10-142" fmla="*/ 450008 h 914032"/>
                <a:gd name="connsiteX11-143" fmla="*/ 972433 w 1511519"/>
                <a:gd name="connsiteY11-144" fmla="*/ 340826 h 914032"/>
                <a:gd name="connsiteX12-145" fmla="*/ 897370 w 1511519"/>
                <a:gd name="connsiteY12-146" fmla="*/ 450008 h 914032"/>
                <a:gd name="connsiteX13-147" fmla="*/ 754068 w 1511519"/>
                <a:gd name="connsiteY13-148" fmla="*/ 388593 h 914032"/>
                <a:gd name="connsiteX14-149" fmla="*/ 788188 w 1511519"/>
                <a:gd name="connsiteY14-150" fmla="*/ 204349 h 914032"/>
                <a:gd name="connsiteX0-151" fmla="*/ 802902 w 1526233"/>
                <a:gd name="connsiteY0-152" fmla="*/ 204349 h 914032"/>
                <a:gd name="connsiteX1-153" fmla="*/ 198959 w 1526233"/>
                <a:gd name="connsiteY1-154" fmla="*/ 12686 h 914032"/>
                <a:gd name="connsiteX2-155" fmla="*/ 150063 w 1526233"/>
                <a:gd name="connsiteY2-156" fmla="*/ 306113 h 914032"/>
                <a:gd name="connsiteX3-157" fmla="*/ 14714 w 1526233"/>
                <a:gd name="connsiteY3-158" fmla="*/ 518188 h 914032"/>
                <a:gd name="connsiteX4-159" fmla="*/ 591361 w 1526233"/>
                <a:gd name="connsiteY4-160" fmla="*/ 757083 h 914032"/>
                <a:gd name="connsiteX5-161" fmla="*/ 700544 w 1526233"/>
                <a:gd name="connsiteY5-162" fmla="*/ 647901 h 914032"/>
                <a:gd name="connsiteX6-163" fmla="*/ 877964 w 1526233"/>
                <a:gd name="connsiteY6-164" fmla="*/ 695668 h 914032"/>
                <a:gd name="connsiteX7-165" fmla="*/ 1191863 w 1526233"/>
                <a:gd name="connsiteY7-166" fmla="*/ 914032 h 914032"/>
                <a:gd name="connsiteX8-167" fmla="*/ 1526233 w 1526233"/>
                <a:gd name="connsiteY8-168" fmla="*/ 818498 h 914032"/>
                <a:gd name="connsiteX9-169" fmla="*/ 1191863 w 1526233"/>
                <a:gd name="connsiteY9-170" fmla="*/ 682020 h 914032"/>
                <a:gd name="connsiteX10-171" fmla="*/ 1253278 w 1526233"/>
                <a:gd name="connsiteY10-172" fmla="*/ 450008 h 914032"/>
                <a:gd name="connsiteX11-173" fmla="*/ 987147 w 1526233"/>
                <a:gd name="connsiteY11-174" fmla="*/ 340826 h 914032"/>
                <a:gd name="connsiteX12-175" fmla="*/ 912084 w 1526233"/>
                <a:gd name="connsiteY12-176" fmla="*/ 450008 h 914032"/>
                <a:gd name="connsiteX13-177" fmla="*/ 768782 w 1526233"/>
                <a:gd name="connsiteY13-178" fmla="*/ 388593 h 914032"/>
                <a:gd name="connsiteX14-179" fmla="*/ 802902 w 1526233"/>
                <a:gd name="connsiteY14-180" fmla="*/ 204349 h 914032"/>
                <a:gd name="connsiteX0-181" fmla="*/ 802902 w 1526233"/>
                <a:gd name="connsiteY0-182" fmla="*/ 204349 h 914032"/>
                <a:gd name="connsiteX1-183" fmla="*/ 198959 w 1526233"/>
                <a:gd name="connsiteY1-184" fmla="*/ 12686 h 914032"/>
                <a:gd name="connsiteX2-185" fmla="*/ 150063 w 1526233"/>
                <a:gd name="connsiteY2-186" fmla="*/ 306113 h 914032"/>
                <a:gd name="connsiteX3-187" fmla="*/ 14714 w 1526233"/>
                <a:gd name="connsiteY3-188" fmla="*/ 518188 h 914032"/>
                <a:gd name="connsiteX4-189" fmla="*/ 591361 w 1526233"/>
                <a:gd name="connsiteY4-190" fmla="*/ 757083 h 914032"/>
                <a:gd name="connsiteX5-191" fmla="*/ 700544 w 1526233"/>
                <a:gd name="connsiteY5-192" fmla="*/ 647901 h 914032"/>
                <a:gd name="connsiteX6-193" fmla="*/ 877964 w 1526233"/>
                <a:gd name="connsiteY6-194" fmla="*/ 695668 h 914032"/>
                <a:gd name="connsiteX7-195" fmla="*/ 1191863 w 1526233"/>
                <a:gd name="connsiteY7-196" fmla="*/ 914032 h 914032"/>
                <a:gd name="connsiteX8-197" fmla="*/ 1526233 w 1526233"/>
                <a:gd name="connsiteY8-198" fmla="*/ 818498 h 914032"/>
                <a:gd name="connsiteX9-199" fmla="*/ 1191863 w 1526233"/>
                <a:gd name="connsiteY9-200" fmla="*/ 682020 h 914032"/>
                <a:gd name="connsiteX10-201" fmla="*/ 1253278 w 1526233"/>
                <a:gd name="connsiteY10-202" fmla="*/ 450008 h 914032"/>
                <a:gd name="connsiteX11-203" fmla="*/ 987147 w 1526233"/>
                <a:gd name="connsiteY11-204" fmla="*/ 340826 h 914032"/>
                <a:gd name="connsiteX12-205" fmla="*/ 912084 w 1526233"/>
                <a:gd name="connsiteY12-206" fmla="*/ 450008 h 914032"/>
                <a:gd name="connsiteX13-207" fmla="*/ 768782 w 1526233"/>
                <a:gd name="connsiteY13-208" fmla="*/ 388593 h 914032"/>
                <a:gd name="connsiteX14-209" fmla="*/ 802902 w 1526233"/>
                <a:gd name="connsiteY14-210" fmla="*/ 204349 h 914032"/>
                <a:gd name="connsiteX0-211" fmla="*/ 800209 w 1523540"/>
                <a:gd name="connsiteY0-212" fmla="*/ 204349 h 914032"/>
                <a:gd name="connsiteX1-213" fmla="*/ 196266 w 1523540"/>
                <a:gd name="connsiteY1-214" fmla="*/ 12686 h 914032"/>
                <a:gd name="connsiteX2-215" fmla="*/ 147370 w 1523540"/>
                <a:gd name="connsiteY2-216" fmla="*/ 306113 h 914032"/>
                <a:gd name="connsiteX3-217" fmla="*/ 12021 w 1523540"/>
                <a:gd name="connsiteY3-218" fmla="*/ 518188 h 914032"/>
                <a:gd name="connsiteX4-219" fmla="*/ 588668 w 1523540"/>
                <a:gd name="connsiteY4-220" fmla="*/ 757083 h 914032"/>
                <a:gd name="connsiteX5-221" fmla="*/ 697851 w 1523540"/>
                <a:gd name="connsiteY5-222" fmla="*/ 647901 h 914032"/>
                <a:gd name="connsiteX6-223" fmla="*/ 875271 w 1523540"/>
                <a:gd name="connsiteY6-224" fmla="*/ 695668 h 914032"/>
                <a:gd name="connsiteX7-225" fmla="*/ 1189170 w 1523540"/>
                <a:gd name="connsiteY7-226" fmla="*/ 914032 h 914032"/>
                <a:gd name="connsiteX8-227" fmla="*/ 1523540 w 1523540"/>
                <a:gd name="connsiteY8-228" fmla="*/ 818498 h 914032"/>
                <a:gd name="connsiteX9-229" fmla="*/ 1189170 w 1523540"/>
                <a:gd name="connsiteY9-230" fmla="*/ 682020 h 914032"/>
                <a:gd name="connsiteX10-231" fmla="*/ 1250585 w 1523540"/>
                <a:gd name="connsiteY10-232" fmla="*/ 450008 h 914032"/>
                <a:gd name="connsiteX11-233" fmla="*/ 984454 w 1523540"/>
                <a:gd name="connsiteY11-234" fmla="*/ 340826 h 914032"/>
                <a:gd name="connsiteX12-235" fmla="*/ 909391 w 1523540"/>
                <a:gd name="connsiteY12-236" fmla="*/ 450008 h 914032"/>
                <a:gd name="connsiteX13-237" fmla="*/ 766089 w 1523540"/>
                <a:gd name="connsiteY13-238" fmla="*/ 388593 h 914032"/>
                <a:gd name="connsiteX14-239" fmla="*/ 800209 w 1523540"/>
                <a:gd name="connsiteY14-240" fmla="*/ 204349 h 914032"/>
                <a:gd name="connsiteX0-241" fmla="*/ 800209 w 1523540"/>
                <a:gd name="connsiteY0-242" fmla="*/ 204349 h 914032"/>
                <a:gd name="connsiteX1-243" fmla="*/ 196266 w 1523540"/>
                <a:gd name="connsiteY1-244" fmla="*/ 12686 h 914032"/>
                <a:gd name="connsiteX2-245" fmla="*/ 147370 w 1523540"/>
                <a:gd name="connsiteY2-246" fmla="*/ 306113 h 914032"/>
                <a:gd name="connsiteX3-247" fmla="*/ 12021 w 1523540"/>
                <a:gd name="connsiteY3-248" fmla="*/ 518188 h 914032"/>
                <a:gd name="connsiteX4-249" fmla="*/ 652279 w 1523540"/>
                <a:gd name="connsiteY4-250" fmla="*/ 757083 h 914032"/>
                <a:gd name="connsiteX5-251" fmla="*/ 697851 w 1523540"/>
                <a:gd name="connsiteY5-252" fmla="*/ 647901 h 914032"/>
                <a:gd name="connsiteX6-253" fmla="*/ 875271 w 1523540"/>
                <a:gd name="connsiteY6-254" fmla="*/ 695668 h 914032"/>
                <a:gd name="connsiteX7-255" fmla="*/ 1189170 w 1523540"/>
                <a:gd name="connsiteY7-256" fmla="*/ 914032 h 914032"/>
                <a:gd name="connsiteX8-257" fmla="*/ 1523540 w 1523540"/>
                <a:gd name="connsiteY8-258" fmla="*/ 818498 h 914032"/>
                <a:gd name="connsiteX9-259" fmla="*/ 1189170 w 1523540"/>
                <a:gd name="connsiteY9-260" fmla="*/ 682020 h 914032"/>
                <a:gd name="connsiteX10-261" fmla="*/ 1250585 w 1523540"/>
                <a:gd name="connsiteY10-262" fmla="*/ 450008 h 914032"/>
                <a:gd name="connsiteX11-263" fmla="*/ 984454 w 1523540"/>
                <a:gd name="connsiteY11-264" fmla="*/ 340826 h 914032"/>
                <a:gd name="connsiteX12-265" fmla="*/ 909391 w 1523540"/>
                <a:gd name="connsiteY12-266" fmla="*/ 450008 h 914032"/>
                <a:gd name="connsiteX13-267" fmla="*/ 766089 w 1523540"/>
                <a:gd name="connsiteY13-268" fmla="*/ 388593 h 914032"/>
                <a:gd name="connsiteX14-269" fmla="*/ 800209 w 1523540"/>
                <a:gd name="connsiteY14-270" fmla="*/ 204349 h 914032"/>
                <a:gd name="connsiteX0-271" fmla="*/ 800209 w 1523540"/>
                <a:gd name="connsiteY0-272" fmla="*/ 204349 h 914032"/>
                <a:gd name="connsiteX1-273" fmla="*/ 196266 w 1523540"/>
                <a:gd name="connsiteY1-274" fmla="*/ 12686 h 914032"/>
                <a:gd name="connsiteX2-275" fmla="*/ 147370 w 1523540"/>
                <a:gd name="connsiteY2-276" fmla="*/ 306113 h 914032"/>
                <a:gd name="connsiteX3-277" fmla="*/ 12021 w 1523540"/>
                <a:gd name="connsiteY3-278" fmla="*/ 518188 h 914032"/>
                <a:gd name="connsiteX4-279" fmla="*/ 652279 w 1523540"/>
                <a:gd name="connsiteY4-280" fmla="*/ 757083 h 914032"/>
                <a:gd name="connsiteX5-281" fmla="*/ 697851 w 1523540"/>
                <a:gd name="connsiteY5-282" fmla="*/ 647901 h 914032"/>
                <a:gd name="connsiteX6-283" fmla="*/ 875271 w 1523540"/>
                <a:gd name="connsiteY6-284" fmla="*/ 695668 h 914032"/>
                <a:gd name="connsiteX7-285" fmla="*/ 1189170 w 1523540"/>
                <a:gd name="connsiteY7-286" fmla="*/ 914032 h 914032"/>
                <a:gd name="connsiteX8-287" fmla="*/ 1523540 w 1523540"/>
                <a:gd name="connsiteY8-288" fmla="*/ 818498 h 914032"/>
                <a:gd name="connsiteX9-289" fmla="*/ 1189170 w 1523540"/>
                <a:gd name="connsiteY9-290" fmla="*/ 682020 h 914032"/>
                <a:gd name="connsiteX10-291" fmla="*/ 1250585 w 1523540"/>
                <a:gd name="connsiteY10-292" fmla="*/ 450008 h 914032"/>
                <a:gd name="connsiteX11-293" fmla="*/ 984454 w 1523540"/>
                <a:gd name="connsiteY11-294" fmla="*/ 340826 h 914032"/>
                <a:gd name="connsiteX12-295" fmla="*/ 909391 w 1523540"/>
                <a:gd name="connsiteY12-296" fmla="*/ 450008 h 914032"/>
                <a:gd name="connsiteX13-297" fmla="*/ 766089 w 1523540"/>
                <a:gd name="connsiteY13-298" fmla="*/ 388593 h 914032"/>
                <a:gd name="connsiteX14-299" fmla="*/ 800209 w 1523540"/>
                <a:gd name="connsiteY14-300" fmla="*/ 204349 h 914032"/>
                <a:gd name="connsiteX0-301" fmla="*/ 800209 w 1523540"/>
                <a:gd name="connsiteY0-302" fmla="*/ 204349 h 914032"/>
                <a:gd name="connsiteX1-303" fmla="*/ 196266 w 1523540"/>
                <a:gd name="connsiteY1-304" fmla="*/ 12686 h 914032"/>
                <a:gd name="connsiteX2-305" fmla="*/ 147370 w 1523540"/>
                <a:gd name="connsiteY2-306" fmla="*/ 306113 h 914032"/>
                <a:gd name="connsiteX3-307" fmla="*/ 12021 w 1523540"/>
                <a:gd name="connsiteY3-308" fmla="*/ 518188 h 914032"/>
                <a:gd name="connsiteX4-309" fmla="*/ 652279 w 1523540"/>
                <a:gd name="connsiteY4-310" fmla="*/ 757083 h 914032"/>
                <a:gd name="connsiteX5-311" fmla="*/ 697851 w 1523540"/>
                <a:gd name="connsiteY5-312" fmla="*/ 647901 h 914032"/>
                <a:gd name="connsiteX6-313" fmla="*/ 875271 w 1523540"/>
                <a:gd name="connsiteY6-314" fmla="*/ 695668 h 914032"/>
                <a:gd name="connsiteX7-315" fmla="*/ 1189170 w 1523540"/>
                <a:gd name="connsiteY7-316" fmla="*/ 914032 h 914032"/>
                <a:gd name="connsiteX8-317" fmla="*/ 1523540 w 1523540"/>
                <a:gd name="connsiteY8-318" fmla="*/ 818498 h 914032"/>
                <a:gd name="connsiteX9-319" fmla="*/ 1189170 w 1523540"/>
                <a:gd name="connsiteY9-320" fmla="*/ 682020 h 914032"/>
                <a:gd name="connsiteX10-321" fmla="*/ 1250585 w 1523540"/>
                <a:gd name="connsiteY10-322" fmla="*/ 450008 h 914032"/>
                <a:gd name="connsiteX11-323" fmla="*/ 984454 w 1523540"/>
                <a:gd name="connsiteY11-324" fmla="*/ 340826 h 914032"/>
                <a:gd name="connsiteX12-325" fmla="*/ 909391 w 1523540"/>
                <a:gd name="connsiteY12-326" fmla="*/ 450008 h 914032"/>
                <a:gd name="connsiteX13-327" fmla="*/ 766089 w 1523540"/>
                <a:gd name="connsiteY13-328" fmla="*/ 388593 h 914032"/>
                <a:gd name="connsiteX14-329" fmla="*/ 800209 w 1523540"/>
                <a:gd name="connsiteY14-330" fmla="*/ 204349 h 914032"/>
                <a:gd name="connsiteX0-331" fmla="*/ 800209 w 1523540"/>
                <a:gd name="connsiteY0-332" fmla="*/ 204349 h 914032"/>
                <a:gd name="connsiteX1-333" fmla="*/ 196266 w 1523540"/>
                <a:gd name="connsiteY1-334" fmla="*/ 12686 h 914032"/>
                <a:gd name="connsiteX2-335" fmla="*/ 147370 w 1523540"/>
                <a:gd name="connsiteY2-336" fmla="*/ 306113 h 914032"/>
                <a:gd name="connsiteX3-337" fmla="*/ 12021 w 1523540"/>
                <a:gd name="connsiteY3-338" fmla="*/ 518188 h 914032"/>
                <a:gd name="connsiteX4-339" fmla="*/ 636377 w 1523540"/>
                <a:gd name="connsiteY4-340" fmla="*/ 741181 h 914032"/>
                <a:gd name="connsiteX5-341" fmla="*/ 697851 w 1523540"/>
                <a:gd name="connsiteY5-342" fmla="*/ 647901 h 914032"/>
                <a:gd name="connsiteX6-343" fmla="*/ 875271 w 1523540"/>
                <a:gd name="connsiteY6-344" fmla="*/ 695668 h 914032"/>
                <a:gd name="connsiteX7-345" fmla="*/ 1189170 w 1523540"/>
                <a:gd name="connsiteY7-346" fmla="*/ 914032 h 914032"/>
                <a:gd name="connsiteX8-347" fmla="*/ 1523540 w 1523540"/>
                <a:gd name="connsiteY8-348" fmla="*/ 818498 h 914032"/>
                <a:gd name="connsiteX9-349" fmla="*/ 1189170 w 1523540"/>
                <a:gd name="connsiteY9-350" fmla="*/ 682020 h 914032"/>
                <a:gd name="connsiteX10-351" fmla="*/ 1250585 w 1523540"/>
                <a:gd name="connsiteY10-352" fmla="*/ 450008 h 914032"/>
                <a:gd name="connsiteX11-353" fmla="*/ 984454 w 1523540"/>
                <a:gd name="connsiteY11-354" fmla="*/ 340826 h 914032"/>
                <a:gd name="connsiteX12-355" fmla="*/ 909391 w 1523540"/>
                <a:gd name="connsiteY12-356" fmla="*/ 450008 h 914032"/>
                <a:gd name="connsiteX13-357" fmla="*/ 766089 w 1523540"/>
                <a:gd name="connsiteY13-358" fmla="*/ 388593 h 914032"/>
                <a:gd name="connsiteX14-359" fmla="*/ 800209 w 1523540"/>
                <a:gd name="connsiteY14-360" fmla="*/ 204349 h 914032"/>
                <a:gd name="connsiteX0-361" fmla="*/ 800209 w 1523540"/>
                <a:gd name="connsiteY0-362" fmla="*/ 204349 h 914032"/>
                <a:gd name="connsiteX1-363" fmla="*/ 196266 w 1523540"/>
                <a:gd name="connsiteY1-364" fmla="*/ 12686 h 914032"/>
                <a:gd name="connsiteX2-365" fmla="*/ 147370 w 1523540"/>
                <a:gd name="connsiteY2-366" fmla="*/ 306113 h 914032"/>
                <a:gd name="connsiteX3-367" fmla="*/ 12021 w 1523540"/>
                <a:gd name="connsiteY3-368" fmla="*/ 518188 h 914032"/>
                <a:gd name="connsiteX4-369" fmla="*/ 636377 w 1523540"/>
                <a:gd name="connsiteY4-370" fmla="*/ 741181 h 914032"/>
                <a:gd name="connsiteX5-371" fmla="*/ 697851 w 1523540"/>
                <a:gd name="connsiteY5-372" fmla="*/ 647901 h 914032"/>
                <a:gd name="connsiteX6-373" fmla="*/ 875271 w 1523540"/>
                <a:gd name="connsiteY6-374" fmla="*/ 695668 h 914032"/>
                <a:gd name="connsiteX7-375" fmla="*/ 1189170 w 1523540"/>
                <a:gd name="connsiteY7-376" fmla="*/ 914032 h 914032"/>
                <a:gd name="connsiteX8-377" fmla="*/ 1523540 w 1523540"/>
                <a:gd name="connsiteY8-378" fmla="*/ 818498 h 914032"/>
                <a:gd name="connsiteX9-379" fmla="*/ 1189170 w 1523540"/>
                <a:gd name="connsiteY9-380" fmla="*/ 682020 h 914032"/>
                <a:gd name="connsiteX10-381" fmla="*/ 1250585 w 1523540"/>
                <a:gd name="connsiteY10-382" fmla="*/ 450008 h 914032"/>
                <a:gd name="connsiteX11-383" fmla="*/ 984454 w 1523540"/>
                <a:gd name="connsiteY11-384" fmla="*/ 340826 h 914032"/>
                <a:gd name="connsiteX12-385" fmla="*/ 909391 w 1523540"/>
                <a:gd name="connsiteY12-386" fmla="*/ 450008 h 914032"/>
                <a:gd name="connsiteX13-387" fmla="*/ 766089 w 1523540"/>
                <a:gd name="connsiteY13-388" fmla="*/ 388593 h 914032"/>
                <a:gd name="connsiteX14-389" fmla="*/ 800209 w 1523540"/>
                <a:gd name="connsiteY14-390" fmla="*/ 204349 h 914032"/>
                <a:gd name="connsiteX0-391" fmla="*/ 800209 w 1523540"/>
                <a:gd name="connsiteY0-392" fmla="*/ 204349 h 914032"/>
                <a:gd name="connsiteX1-393" fmla="*/ 196266 w 1523540"/>
                <a:gd name="connsiteY1-394" fmla="*/ 12686 h 914032"/>
                <a:gd name="connsiteX2-395" fmla="*/ 147370 w 1523540"/>
                <a:gd name="connsiteY2-396" fmla="*/ 306113 h 914032"/>
                <a:gd name="connsiteX3-397" fmla="*/ 12021 w 1523540"/>
                <a:gd name="connsiteY3-398" fmla="*/ 518188 h 914032"/>
                <a:gd name="connsiteX4-399" fmla="*/ 636377 w 1523540"/>
                <a:gd name="connsiteY4-400" fmla="*/ 741181 h 914032"/>
                <a:gd name="connsiteX5-401" fmla="*/ 697851 w 1523540"/>
                <a:gd name="connsiteY5-402" fmla="*/ 647901 h 914032"/>
                <a:gd name="connsiteX6-403" fmla="*/ 875271 w 1523540"/>
                <a:gd name="connsiteY6-404" fmla="*/ 695668 h 914032"/>
                <a:gd name="connsiteX7-405" fmla="*/ 1189170 w 1523540"/>
                <a:gd name="connsiteY7-406" fmla="*/ 914032 h 914032"/>
                <a:gd name="connsiteX8-407" fmla="*/ 1523540 w 1523540"/>
                <a:gd name="connsiteY8-408" fmla="*/ 818498 h 914032"/>
                <a:gd name="connsiteX9-409" fmla="*/ 1189170 w 1523540"/>
                <a:gd name="connsiteY9-410" fmla="*/ 682020 h 914032"/>
                <a:gd name="connsiteX10-411" fmla="*/ 1250585 w 1523540"/>
                <a:gd name="connsiteY10-412" fmla="*/ 450008 h 914032"/>
                <a:gd name="connsiteX11-413" fmla="*/ 984454 w 1523540"/>
                <a:gd name="connsiteY11-414" fmla="*/ 340826 h 914032"/>
                <a:gd name="connsiteX12-415" fmla="*/ 909391 w 1523540"/>
                <a:gd name="connsiteY12-416" fmla="*/ 450008 h 914032"/>
                <a:gd name="connsiteX13-417" fmla="*/ 766089 w 1523540"/>
                <a:gd name="connsiteY13-418" fmla="*/ 388593 h 914032"/>
                <a:gd name="connsiteX14-419" fmla="*/ 800209 w 1523540"/>
                <a:gd name="connsiteY14-420" fmla="*/ 204349 h 914032"/>
                <a:gd name="connsiteX0-421" fmla="*/ 800209 w 1523540"/>
                <a:gd name="connsiteY0-422" fmla="*/ 204349 h 914032"/>
                <a:gd name="connsiteX1-423" fmla="*/ 196266 w 1523540"/>
                <a:gd name="connsiteY1-424" fmla="*/ 12686 h 914032"/>
                <a:gd name="connsiteX2-425" fmla="*/ 147370 w 1523540"/>
                <a:gd name="connsiteY2-426" fmla="*/ 306113 h 914032"/>
                <a:gd name="connsiteX3-427" fmla="*/ 12021 w 1523540"/>
                <a:gd name="connsiteY3-428" fmla="*/ 518188 h 914032"/>
                <a:gd name="connsiteX4-429" fmla="*/ 636377 w 1523540"/>
                <a:gd name="connsiteY4-430" fmla="*/ 741181 h 914032"/>
                <a:gd name="connsiteX5-431" fmla="*/ 697851 w 1523540"/>
                <a:gd name="connsiteY5-432" fmla="*/ 647901 h 914032"/>
                <a:gd name="connsiteX6-433" fmla="*/ 875271 w 1523540"/>
                <a:gd name="connsiteY6-434" fmla="*/ 695668 h 914032"/>
                <a:gd name="connsiteX7-435" fmla="*/ 1189170 w 1523540"/>
                <a:gd name="connsiteY7-436" fmla="*/ 914032 h 914032"/>
                <a:gd name="connsiteX8-437" fmla="*/ 1523540 w 1523540"/>
                <a:gd name="connsiteY8-438" fmla="*/ 818498 h 914032"/>
                <a:gd name="connsiteX9-439" fmla="*/ 1189170 w 1523540"/>
                <a:gd name="connsiteY9-440" fmla="*/ 682020 h 914032"/>
                <a:gd name="connsiteX10-441" fmla="*/ 1250585 w 1523540"/>
                <a:gd name="connsiteY10-442" fmla="*/ 450008 h 914032"/>
                <a:gd name="connsiteX11-443" fmla="*/ 984454 w 1523540"/>
                <a:gd name="connsiteY11-444" fmla="*/ 340826 h 914032"/>
                <a:gd name="connsiteX12-445" fmla="*/ 909391 w 1523540"/>
                <a:gd name="connsiteY12-446" fmla="*/ 450008 h 914032"/>
                <a:gd name="connsiteX13-447" fmla="*/ 766089 w 1523540"/>
                <a:gd name="connsiteY13-448" fmla="*/ 388593 h 914032"/>
                <a:gd name="connsiteX14-449" fmla="*/ 800209 w 1523540"/>
                <a:gd name="connsiteY14-450" fmla="*/ 204349 h 914032"/>
                <a:gd name="connsiteX0-451" fmla="*/ 800209 w 1523540"/>
                <a:gd name="connsiteY0-452" fmla="*/ 204349 h 914032"/>
                <a:gd name="connsiteX1-453" fmla="*/ 196266 w 1523540"/>
                <a:gd name="connsiteY1-454" fmla="*/ 12686 h 914032"/>
                <a:gd name="connsiteX2-455" fmla="*/ 147370 w 1523540"/>
                <a:gd name="connsiteY2-456" fmla="*/ 306113 h 914032"/>
                <a:gd name="connsiteX3-457" fmla="*/ 12021 w 1523540"/>
                <a:gd name="connsiteY3-458" fmla="*/ 518188 h 914032"/>
                <a:gd name="connsiteX4-459" fmla="*/ 636377 w 1523540"/>
                <a:gd name="connsiteY4-460" fmla="*/ 741181 h 914032"/>
                <a:gd name="connsiteX5-461" fmla="*/ 697851 w 1523540"/>
                <a:gd name="connsiteY5-462" fmla="*/ 647901 h 914032"/>
                <a:gd name="connsiteX6-463" fmla="*/ 875271 w 1523540"/>
                <a:gd name="connsiteY6-464" fmla="*/ 695668 h 914032"/>
                <a:gd name="connsiteX7-465" fmla="*/ 1189170 w 1523540"/>
                <a:gd name="connsiteY7-466" fmla="*/ 914032 h 914032"/>
                <a:gd name="connsiteX8-467" fmla="*/ 1523540 w 1523540"/>
                <a:gd name="connsiteY8-468" fmla="*/ 818498 h 914032"/>
                <a:gd name="connsiteX9-469" fmla="*/ 1189170 w 1523540"/>
                <a:gd name="connsiteY9-470" fmla="*/ 682020 h 914032"/>
                <a:gd name="connsiteX10-471" fmla="*/ 1250585 w 1523540"/>
                <a:gd name="connsiteY10-472" fmla="*/ 450008 h 914032"/>
                <a:gd name="connsiteX11-473" fmla="*/ 984454 w 1523540"/>
                <a:gd name="connsiteY11-474" fmla="*/ 340826 h 914032"/>
                <a:gd name="connsiteX12-475" fmla="*/ 909391 w 1523540"/>
                <a:gd name="connsiteY12-476" fmla="*/ 450008 h 914032"/>
                <a:gd name="connsiteX13-477" fmla="*/ 766089 w 1523540"/>
                <a:gd name="connsiteY13-478" fmla="*/ 388593 h 914032"/>
                <a:gd name="connsiteX14-479" fmla="*/ 800209 w 1523540"/>
                <a:gd name="connsiteY14-480" fmla="*/ 204349 h 914032"/>
                <a:gd name="connsiteX0-481" fmla="*/ 800209 w 1523540"/>
                <a:gd name="connsiteY0-482" fmla="*/ 204349 h 914032"/>
                <a:gd name="connsiteX1-483" fmla="*/ 196266 w 1523540"/>
                <a:gd name="connsiteY1-484" fmla="*/ 12686 h 914032"/>
                <a:gd name="connsiteX2-485" fmla="*/ 147370 w 1523540"/>
                <a:gd name="connsiteY2-486" fmla="*/ 306113 h 914032"/>
                <a:gd name="connsiteX3-487" fmla="*/ 12021 w 1523540"/>
                <a:gd name="connsiteY3-488" fmla="*/ 518188 h 914032"/>
                <a:gd name="connsiteX4-489" fmla="*/ 636377 w 1523540"/>
                <a:gd name="connsiteY4-490" fmla="*/ 741181 h 914032"/>
                <a:gd name="connsiteX5-491" fmla="*/ 697851 w 1523540"/>
                <a:gd name="connsiteY5-492" fmla="*/ 647901 h 914032"/>
                <a:gd name="connsiteX6-493" fmla="*/ 875271 w 1523540"/>
                <a:gd name="connsiteY6-494" fmla="*/ 695668 h 914032"/>
                <a:gd name="connsiteX7-495" fmla="*/ 1189170 w 1523540"/>
                <a:gd name="connsiteY7-496" fmla="*/ 914032 h 914032"/>
                <a:gd name="connsiteX8-497" fmla="*/ 1523540 w 1523540"/>
                <a:gd name="connsiteY8-498" fmla="*/ 818498 h 914032"/>
                <a:gd name="connsiteX9-499" fmla="*/ 1189170 w 1523540"/>
                <a:gd name="connsiteY9-500" fmla="*/ 682020 h 914032"/>
                <a:gd name="connsiteX10-501" fmla="*/ 1250585 w 1523540"/>
                <a:gd name="connsiteY10-502" fmla="*/ 450008 h 914032"/>
                <a:gd name="connsiteX11-503" fmla="*/ 984454 w 1523540"/>
                <a:gd name="connsiteY11-504" fmla="*/ 340826 h 914032"/>
                <a:gd name="connsiteX12-505" fmla="*/ 909391 w 1523540"/>
                <a:gd name="connsiteY12-506" fmla="*/ 450008 h 914032"/>
                <a:gd name="connsiteX13-507" fmla="*/ 766089 w 1523540"/>
                <a:gd name="connsiteY13-508" fmla="*/ 388593 h 914032"/>
                <a:gd name="connsiteX14-509" fmla="*/ 800209 w 1523540"/>
                <a:gd name="connsiteY14-510" fmla="*/ 204349 h 914032"/>
                <a:gd name="connsiteX0-511" fmla="*/ 800209 w 1523540"/>
                <a:gd name="connsiteY0-512" fmla="*/ 204349 h 914032"/>
                <a:gd name="connsiteX1-513" fmla="*/ 196266 w 1523540"/>
                <a:gd name="connsiteY1-514" fmla="*/ 12686 h 914032"/>
                <a:gd name="connsiteX2-515" fmla="*/ 147370 w 1523540"/>
                <a:gd name="connsiteY2-516" fmla="*/ 306113 h 914032"/>
                <a:gd name="connsiteX3-517" fmla="*/ 12021 w 1523540"/>
                <a:gd name="connsiteY3-518" fmla="*/ 518188 h 914032"/>
                <a:gd name="connsiteX4-519" fmla="*/ 636377 w 1523540"/>
                <a:gd name="connsiteY4-520" fmla="*/ 741181 h 914032"/>
                <a:gd name="connsiteX5-521" fmla="*/ 705803 w 1523540"/>
                <a:gd name="connsiteY5-522" fmla="*/ 624047 h 914032"/>
                <a:gd name="connsiteX6-523" fmla="*/ 875271 w 1523540"/>
                <a:gd name="connsiteY6-524" fmla="*/ 695668 h 914032"/>
                <a:gd name="connsiteX7-525" fmla="*/ 1189170 w 1523540"/>
                <a:gd name="connsiteY7-526" fmla="*/ 914032 h 914032"/>
                <a:gd name="connsiteX8-527" fmla="*/ 1523540 w 1523540"/>
                <a:gd name="connsiteY8-528" fmla="*/ 818498 h 914032"/>
                <a:gd name="connsiteX9-529" fmla="*/ 1189170 w 1523540"/>
                <a:gd name="connsiteY9-530" fmla="*/ 682020 h 914032"/>
                <a:gd name="connsiteX10-531" fmla="*/ 1250585 w 1523540"/>
                <a:gd name="connsiteY10-532" fmla="*/ 450008 h 914032"/>
                <a:gd name="connsiteX11-533" fmla="*/ 984454 w 1523540"/>
                <a:gd name="connsiteY11-534" fmla="*/ 340826 h 914032"/>
                <a:gd name="connsiteX12-535" fmla="*/ 909391 w 1523540"/>
                <a:gd name="connsiteY12-536" fmla="*/ 450008 h 914032"/>
                <a:gd name="connsiteX13-537" fmla="*/ 766089 w 1523540"/>
                <a:gd name="connsiteY13-538" fmla="*/ 388593 h 914032"/>
                <a:gd name="connsiteX14-539" fmla="*/ 800209 w 1523540"/>
                <a:gd name="connsiteY14-540" fmla="*/ 204349 h 914032"/>
                <a:gd name="connsiteX0-541" fmla="*/ 800209 w 1523540"/>
                <a:gd name="connsiteY0-542" fmla="*/ 204349 h 914032"/>
                <a:gd name="connsiteX1-543" fmla="*/ 196266 w 1523540"/>
                <a:gd name="connsiteY1-544" fmla="*/ 12686 h 914032"/>
                <a:gd name="connsiteX2-545" fmla="*/ 147370 w 1523540"/>
                <a:gd name="connsiteY2-546" fmla="*/ 306113 h 914032"/>
                <a:gd name="connsiteX3-547" fmla="*/ 12021 w 1523540"/>
                <a:gd name="connsiteY3-548" fmla="*/ 518188 h 914032"/>
                <a:gd name="connsiteX4-549" fmla="*/ 636377 w 1523540"/>
                <a:gd name="connsiteY4-550" fmla="*/ 741181 h 914032"/>
                <a:gd name="connsiteX5-551" fmla="*/ 705803 w 1523540"/>
                <a:gd name="connsiteY5-552" fmla="*/ 624047 h 914032"/>
                <a:gd name="connsiteX6-553" fmla="*/ 875271 w 1523540"/>
                <a:gd name="connsiteY6-554" fmla="*/ 695668 h 914032"/>
                <a:gd name="connsiteX7-555" fmla="*/ 1189170 w 1523540"/>
                <a:gd name="connsiteY7-556" fmla="*/ 914032 h 914032"/>
                <a:gd name="connsiteX8-557" fmla="*/ 1523540 w 1523540"/>
                <a:gd name="connsiteY8-558" fmla="*/ 818498 h 914032"/>
                <a:gd name="connsiteX9-559" fmla="*/ 1189170 w 1523540"/>
                <a:gd name="connsiteY9-560" fmla="*/ 682020 h 914032"/>
                <a:gd name="connsiteX10-561" fmla="*/ 1250585 w 1523540"/>
                <a:gd name="connsiteY10-562" fmla="*/ 450008 h 914032"/>
                <a:gd name="connsiteX11-563" fmla="*/ 984454 w 1523540"/>
                <a:gd name="connsiteY11-564" fmla="*/ 340826 h 914032"/>
                <a:gd name="connsiteX12-565" fmla="*/ 909391 w 1523540"/>
                <a:gd name="connsiteY12-566" fmla="*/ 450008 h 914032"/>
                <a:gd name="connsiteX13-567" fmla="*/ 766089 w 1523540"/>
                <a:gd name="connsiteY13-568" fmla="*/ 388593 h 914032"/>
                <a:gd name="connsiteX14-569" fmla="*/ 800209 w 1523540"/>
                <a:gd name="connsiteY14-570" fmla="*/ 204349 h 914032"/>
                <a:gd name="connsiteX0-571" fmla="*/ 800209 w 1523540"/>
                <a:gd name="connsiteY0-572" fmla="*/ 204349 h 914032"/>
                <a:gd name="connsiteX1-573" fmla="*/ 196266 w 1523540"/>
                <a:gd name="connsiteY1-574" fmla="*/ 12686 h 914032"/>
                <a:gd name="connsiteX2-575" fmla="*/ 147370 w 1523540"/>
                <a:gd name="connsiteY2-576" fmla="*/ 306113 h 914032"/>
                <a:gd name="connsiteX3-577" fmla="*/ 12021 w 1523540"/>
                <a:gd name="connsiteY3-578" fmla="*/ 518188 h 914032"/>
                <a:gd name="connsiteX4-579" fmla="*/ 636377 w 1523540"/>
                <a:gd name="connsiteY4-580" fmla="*/ 741181 h 914032"/>
                <a:gd name="connsiteX5-581" fmla="*/ 705803 w 1523540"/>
                <a:gd name="connsiteY5-582" fmla="*/ 624047 h 914032"/>
                <a:gd name="connsiteX6-583" fmla="*/ 859369 w 1523540"/>
                <a:gd name="connsiteY6-584" fmla="*/ 679765 h 914032"/>
                <a:gd name="connsiteX7-585" fmla="*/ 1189170 w 1523540"/>
                <a:gd name="connsiteY7-586" fmla="*/ 914032 h 914032"/>
                <a:gd name="connsiteX8-587" fmla="*/ 1523540 w 1523540"/>
                <a:gd name="connsiteY8-588" fmla="*/ 818498 h 914032"/>
                <a:gd name="connsiteX9-589" fmla="*/ 1189170 w 1523540"/>
                <a:gd name="connsiteY9-590" fmla="*/ 682020 h 914032"/>
                <a:gd name="connsiteX10-591" fmla="*/ 1250585 w 1523540"/>
                <a:gd name="connsiteY10-592" fmla="*/ 450008 h 914032"/>
                <a:gd name="connsiteX11-593" fmla="*/ 984454 w 1523540"/>
                <a:gd name="connsiteY11-594" fmla="*/ 340826 h 914032"/>
                <a:gd name="connsiteX12-595" fmla="*/ 909391 w 1523540"/>
                <a:gd name="connsiteY12-596" fmla="*/ 450008 h 914032"/>
                <a:gd name="connsiteX13-597" fmla="*/ 766089 w 1523540"/>
                <a:gd name="connsiteY13-598" fmla="*/ 388593 h 914032"/>
                <a:gd name="connsiteX14-599" fmla="*/ 800209 w 1523540"/>
                <a:gd name="connsiteY14-600" fmla="*/ 204349 h 914032"/>
                <a:gd name="connsiteX0-601" fmla="*/ 800209 w 1523540"/>
                <a:gd name="connsiteY0-602" fmla="*/ 204349 h 914032"/>
                <a:gd name="connsiteX1-603" fmla="*/ 196266 w 1523540"/>
                <a:gd name="connsiteY1-604" fmla="*/ 12686 h 914032"/>
                <a:gd name="connsiteX2-605" fmla="*/ 147370 w 1523540"/>
                <a:gd name="connsiteY2-606" fmla="*/ 306113 h 914032"/>
                <a:gd name="connsiteX3-607" fmla="*/ 12021 w 1523540"/>
                <a:gd name="connsiteY3-608" fmla="*/ 518188 h 914032"/>
                <a:gd name="connsiteX4-609" fmla="*/ 636377 w 1523540"/>
                <a:gd name="connsiteY4-610" fmla="*/ 741181 h 914032"/>
                <a:gd name="connsiteX5-611" fmla="*/ 705803 w 1523540"/>
                <a:gd name="connsiteY5-612" fmla="*/ 624047 h 914032"/>
                <a:gd name="connsiteX6-613" fmla="*/ 859369 w 1523540"/>
                <a:gd name="connsiteY6-614" fmla="*/ 679765 h 914032"/>
                <a:gd name="connsiteX7-615" fmla="*/ 1189170 w 1523540"/>
                <a:gd name="connsiteY7-616" fmla="*/ 914032 h 914032"/>
                <a:gd name="connsiteX8-617" fmla="*/ 1523540 w 1523540"/>
                <a:gd name="connsiteY8-618" fmla="*/ 818498 h 914032"/>
                <a:gd name="connsiteX9-619" fmla="*/ 1189170 w 1523540"/>
                <a:gd name="connsiteY9-620" fmla="*/ 682020 h 914032"/>
                <a:gd name="connsiteX10-621" fmla="*/ 1250585 w 1523540"/>
                <a:gd name="connsiteY10-622" fmla="*/ 450008 h 914032"/>
                <a:gd name="connsiteX11-623" fmla="*/ 984454 w 1523540"/>
                <a:gd name="connsiteY11-624" fmla="*/ 340826 h 914032"/>
                <a:gd name="connsiteX12-625" fmla="*/ 909391 w 1523540"/>
                <a:gd name="connsiteY12-626" fmla="*/ 450008 h 914032"/>
                <a:gd name="connsiteX13-627" fmla="*/ 766089 w 1523540"/>
                <a:gd name="connsiteY13-628" fmla="*/ 388593 h 914032"/>
                <a:gd name="connsiteX14-629" fmla="*/ 800209 w 1523540"/>
                <a:gd name="connsiteY14-630" fmla="*/ 204349 h 914032"/>
                <a:gd name="connsiteX0-631" fmla="*/ 800209 w 1523540"/>
                <a:gd name="connsiteY0-632" fmla="*/ 204349 h 914032"/>
                <a:gd name="connsiteX1-633" fmla="*/ 196266 w 1523540"/>
                <a:gd name="connsiteY1-634" fmla="*/ 12686 h 914032"/>
                <a:gd name="connsiteX2-635" fmla="*/ 147370 w 1523540"/>
                <a:gd name="connsiteY2-636" fmla="*/ 306113 h 914032"/>
                <a:gd name="connsiteX3-637" fmla="*/ 12021 w 1523540"/>
                <a:gd name="connsiteY3-638" fmla="*/ 518188 h 914032"/>
                <a:gd name="connsiteX4-639" fmla="*/ 636377 w 1523540"/>
                <a:gd name="connsiteY4-640" fmla="*/ 741181 h 914032"/>
                <a:gd name="connsiteX5-641" fmla="*/ 705803 w 1523540"/>
                <a:gd name="connsiteY5-642" fmla="*/ 624047 h 914032"/>
                <a:gd name="connsiteX6-643" fmla="*/ 859369 w 1523540"/>
                <a:gd name="connsiteY6-644" fmla="*/ 679765 h 914032"/>
                <a:gd name="connsiteX7-645" fmla="*/ 1189170 w 1523540"/>
                <a:gd name="connsiteY7-646" fmla="*/ 914032 h 914032"/>
                <a:gd name="connsiteX8-647" fmla="*/ 1523540 w 1523540"/>
                <a:gd name="connsiteY8-648" fmla="*/ 818498 h 914032"/>
                <a:gd name="connsiteX9-649" fmla="*/ 1189170 w 1523540"/>
                <a:gd name="connsiteY9-650" fmla="*/ 682020 h 914032"/>
                <a:gd name="connsiteX10-651" fmla="*/ 1250585 w 1523540"/>
                <a:gd name="connsiteY10-652" fmla="*/ 450008 h 914032"/>
                <a:gd name="connsiteX11-653" fmla="*/ 984454 w 1523540"/>
                <a:gd name="connsiteY11-654" fmla="*/ 340826 h 914032"/>
                <a:gd name="connsiteX12-655" fmla="*/ 909391 w 1523540"/>
                <a:gd name="connsiteY12-656" fmla="*/ 450008 h 914032"/>
                <a:gd name="connsiteX13-657" fmla="*/ 766089 w 1523540"/>
                <a:gd name="connsiteY13-658" fmla="*/ 388593 h 914032"/>
                <a:gd name="connsiteX14-659" fmla="*/ 800209 w 1523540"/>
                <a:gd name="connsiteY14-660" fmla="*/ 204349 h 914032"/>
                <a:gd name="connsiteX0-661" fmla="*/ 800209 w 1523540"/>
                <a:gd name="connsiteY0-662" fmla="*/ 204349 h 982628"/>
                <a:gd name="connsiteX1-663" fmla="*/ 196266 w 1523540"/>
                <a:gd name="connsiteY1-664" fmla="*/ 12686 h 982628"/>
                <a:gd name="connsiteX2-665" fmla="*/ 147370 w 1523540"/>
                <a:gd name="connsiteY2-666" fmla="*/ 306113 h 982628"/>
                <a:gd name="connsiteX3-667" fmla="*/ 12021 w 1523540"/>
                <a:gd name="connsiteY3-668" fmla="*/ 518188 h 982628"/>
                <a:gd name="connsiteX4-669" fmla="*/ 636377 w 1523540"/>
                <a:gd name="connsiteY4-670" fmla="*/ 741181 h 982628"/>
                <a:gd name="connsiteX5-671" fmla="*/ 705803 w 1523540"/>
                <a:gd name="connsiteY5-672" fmla="*/ 624047 h 982628"/>
                <a:gd name="connsiteX6-673" fmla="*/ 859369 w 1523540"/>
                <a:gd name="connsiteY6-674" fmla="*/ 679765 h 982628"/>
                <a:gd name="connsiteX7-675" fmla="*/ 1189170 w 1523540"/>
                <a:gd name="connsiteY7-676" fmla="*/ 914032 h 982628"/>
                <a:gd name="connsiteX8-677" fmla="*/ 1523540 w 1523540"/>
                <a:gd name="connsiteY8-678" fmla="*/ 818498 h 982628"/>
                <a:gd name="connsiteX9-679" fmla="*/ 1189170 w 1523540"/>
                <a:gd name="connsiteY9-680" fmla="*/ 682020 h 982628"/>
                <a:gd name="connsiteX10-681" fmla="*/ 1250585 w 1523540"/>
                <a:gd name="connsiteY10-682" fmla="*/ 450008 h 982628"/>
                <a:gd name="connsiteX11-683" fmla="*/ 984454 w 1523540"/>
                <a:gd name="connsiteY11-684" fmla="*/ 340826 h 982628"/>
                <a:gd name="connsiteX12-685" fmla="*/ 909391 w 1523540"/>
                <a:gd name="connsiteY12-686" fmla="*/ 450008 h 982628"/>
                <a:gd name="connsiteX13-687" fmla="*/ 766089 w 1523540"/>
                <a:gd name="connsiteY13-688" fmla="*/ 388593 h 982628"/>
                <a:gd name="connsiteX14-689" fmla="*/ 800209 w 1523540"/>
                <a:gd name="connsiteY14-690" fmla="*/ 204349 h 982628"/>
                <a:gd name="connsiteX0-691" fmla="*/ 800209 w 1554538"/>
                <a:gd name="connsiteY0-692" fmla="*/ 204349 h 982009"/>
                <a:gd name="connsiteX1-693" fmla="*/ 196266 w 1554538"/>
                <a:gd name="connsiteY1-694" fmla="*/ 12686 h 982009"/>
                <a:gd name="connsiteX2-695" fmla="*/ 147370 w 1554538"/>
                <a:gd name="connsiteY2-696" fmla="*/ 306113 h 982009"/>
                <a:gd name="connsiteX3-697" fmla="*/ 12021 w 1554538"/>
                <a:gd name="connsiteY3-698" fmla="*/ 518188 h 982009"/>
                <a:gd name="connsiteX4-699" fmla="*/ 636377 w 1554538"/>
                <a:gd name="connsiteY4-700" fmla="*/ 741181 h 982009"/>
                <a:gd name="connsiteX5-701" fmla="*/ 705803 w 1554538"/>
                <a:gd name="connsiteY5-702" fmla="*/ 624047 h 982009"/>
                <a:gd name="connsiteX6-703" fmla="*/ 859369 w 1554538"/>
                <a:gd name="connsiteY6-704" fmla="*/ 679765 h 982009"/>
                <a:gd name="connsiteX7-705" fmla="*/ 1189170 w 1554538"/>
                <a:gd name="connsiteY7-706" fmla="*/ 914032 h 982009"/>
                <a:gd name="connsiteX8-707" fmla="*/ 1523540 w 1554538"/>
                <a:gd name="connsiteY8-708" fmla="*/ 818498 h 982009"/>
                <a:gd name="connsiteX9-709" fmla="*/ 1189170 w 1554538"/>
                <a:gd name="connsiteY9-710" fmla="*/ 682020 h 982009"/>
                <a:gd name="connsiteX10-711" fmla="*/ 1250585 w 1554538"/>
                <a:gd name="connsiteY10-712" fmla="*/ 450008 h 982009"/>
                <a:gd name="connsiteX11-713" fmla="*/ 984454 w 1554538"/>
                <a:gd name="connsiteY11-714" fmla="*/ 340826 h 982009"/>
                <a:gd name="connsiteX12-715" fmla="*/ 909391 w 1554538"/>
                <a:gd name="connsiteY12-716" fmla="*/ 450008 h 982009"/>
                <a:gd name="connsiteX13-717" fmla="*/ 766089 w 1554538"/>
                <a:gd name="connsiteY13-718" fmla="*/ 388593 h 982009"/>
                <a:gd name="connsiteX14-719" fmla="*/ 800209 w 1554538"/>
                <a:gd name="connsiteY14-720" fmla="*/ 204349 h 982009"/>
                <a:gd name="connsiteX0-721" fmla="*/ 800209 w 1554538"/>
                <a:gd name="connsiteY0-722" fmla="*/ 204349 h 982009"/>
                <a:gd name="connsiteX1-723" fmla="*/ 196266 w 1554538"/>
                <a:gd name="connsiteY1-724" fmla="*/ 12686 h 982009"/>
                <a:gd name="connsiteX2-725" fmla="*/ 147370 w 1554538"/>
                <a:gd name="connsiteY2-726" fmla="*/ 306113 h 982009"/>
                <a:gd name="connsiteX3-727" fmla="*/ 12021 w 1554538"/>
                <a:gd name="connsiteY3-728" fmla="*/ 518188 h 982009"/>
                <a:gd name="connsiteX4-729" fmla="*/ 636377 w 1554538"/>
                <a:gd name="connsiteY4-730" fmla="*/ 741181 h 982009"/>
                <a:gd name="connsiteX5-731" fmla="*/ 705803 w 1554538"/>
                <a:gd name="connsiteY5-732" fmla="*/ 624047 h 982009"/>
                <a:gd name="connsiteX6-733" fmla="*/ 859369 w 1554538"/>
                <a:gd name="connsiteY6-734" fmla="*/ 679765 h 982009"/>
                <a:gd name="connsiteX7-735" fmla="*/ 1189170 w 1554538"/>
                <a:gd name="connsiteY7-736" fmla="*/ 914032 h 982009"/>
                <a:gd name="connsiteX8-737" fmla="*/ 1523540 w 1554538"/>
                <a:gd name="connsiteY8-738" fmla="*/ 818498 h 982009"/>
                <a:gd name="connsiteX9-739" fmla="*/ 1189170 w 1554538"/>
                <a:gd name="connsiteY9-740" fmla="*/ 682020 h 982009"/>
                <a:gd name="connsiteX10-741" fmla="*/ 1250585 w 1554538"/>
                <a:gd name="connsiteY10-742" fmla="*/ 450008 h 982009"/>
                <a:gd name="connsiteX11-743" fmla="*/ 984454 w 1554538"/>
                <a:gd name="connsiteY11-744" fmla="*/ 340826 h 982009"/>
                <a:gd name="connsiteX12-745" fmla="*/ 909391 w 1554538"/>
                <a:gd name="connsiteY12-746" fmla="*/ 450008 h 982009"/>
                <a:gd name="connsiteX13-747" fmla="*/ 766089 w 1554538"/>
                <a:gd name="connsiteY13-748" fmla="*/ 388593 h 982009"/>
                <a:gd name="connsiteX14-749" fmla="*/ 800209 w 1554538"/>
                <a:gd name="connsiteY14-750" fmla="*/ 204349 h 982009"/>
                <a:gd name="connsiteX0-751" fmla="*/ 800209 w 1554538"/>
                <a:gd name="connsiteY0-752" fmla="*/ 204349 h 982009"/>
                <a:gd name="connsiteX1-753" fmla="*/ 196266 w 1554538"/>
                <a:gd name="connsiteY1-754" fmla="*/ 12686 h 982009"/>
                <a:gd name="connsiteX2-755" fmla="*/ 147370 w 1554538"/>
                <a:gd name="connsiteY2-756" fmla="*/ 306113 h 982009"/>
                <a:gd name="connsiteX3-757" fmla="*/ 12021 w 1554538"/>
                <a:gd name="connsiteY3-758" fmla="*/ 518188 h 982009"/>
                <a:gd name="connsiteX4-759" fmla="*/ 636377 w 1554538"/>
                <a:gd name="connsiteY4-760" fmla="*/ 741181 h 982009"/>
                <a:gd name="connsiteX5-761" fmla="*/ 705803 w 1554538"/>
                <a:gd name="connsiteY5-762" fmla="*/ 624047 h 982009"/>
                <a:gd name="connsiteX6-763" fmla="*/ 859369 w 1554538"/>
                <a:gd name="connsiteY6-764" fmla="*/ 679765 h 982009"/>
                <a:gd name="connsiteX7-765" fmla="*/ 1189170 w 1554538"/>
                <a:gd name="connsiteY7-766" fmla="*/ 914032 h 982009"/>
                <a:gd name="connsiteX8-767" fmla="*/ 1523540 w 1554538"/>
                <a:gd name="connsiteY8-768" fmla="*/ 818498 h 982009"/>
                <a:gd name="connsiteX9-769" fmla="*/ 1173267 w 1554538"/>
                <a:gd name="connsiteY9-770" fmla="*/ 634312 h 982009"/>
                <a:gd name="connsiteX10-771" fmla="*/ 1250585 w 1554538"/>
                <a:gd name="connsiteY10-772" fmla="*/ 450008 h 982009"/>
                <a:gd name="connsiteX11-773" fmla="*/ 984454 w 1554538"/>
                <a:gd name="connsiteY11-774" fmla="*/ 340826 h 982009"/>
                <a:gd name="connsiteX12-775" fmla="*/ 909391 w 1554538"/>
                <a:gd name="connsiteY12-776" fmla="*/ 450008 h 982009"/>
                <a:gd name="connsiteX13-777" fmla="*/ 766089 w 1554538"/>
                <a:gd name="connsiteY13-778" fmla="*/ 388593 h 982009"/>
                <a:gd name="connsiteX14-779" fmla="*/ 800209 w 1554538"/>
                <a:gd name="connsiteY14-780" fmla="*/ 204349 h 982009"/>
                <a:gd name="connsiteX0-781" fmla="*/ 800209 w 1554538"/>
                <a:gd name="connsiteY0-782" fmla="*/ 204349 h 982009"/>
                <a:gd name="connsiteX1-783" fmla="*/ 196266 w 1554538"/>
                <a:gd name="connsiteY1-784" fmla="*/ 12686 h 982009"/>
                <a:gd name="connsiteX2-785" fmla="*/ 147370 w 1554538"/>
                <a:gd name="connsiteY2-786" fmla="*/ 306113 h 982009"/>
                <a:gd name="connsiteX3-787" fmla="*/ 12021 w 1554538"/>
                <a:gd name="connsiteY3-788" fmla="*/ 518188 h 982009"/>
                <a:gd name="connsiteX4-789" fmla="*/ 636377 w 1554538"/>
                <a:gd name="connsiteY4-790" fmla="*/ 741181 h 982009"/>
                <a:gd name="connsiteX5-791" fmla="*/ 705803 w 1554538"/>
                <a:gd name="connsiteY5-792" fmla="*/ 624047 h 982009"/>
                <a:gd name="connsiteX6-793" fmla="*/ 859369 w 1554538"/>
                <a:gd name="connsiteY6-794" fmla="*/ 679765 h 982009"/>
                <a:gd name="connsiteX7-795" fmla="*/ 1189170 w 1554538"/>
                <a:gd name="connsiteY7-796" fmla="*/ 914032 h 982009"/>
                <a:gd name="connsiteX8-797" fmla="*/ 1523540 w 1554538"/>
                <a:gd name="connsiteY8-798" fmla="*/ 818498 h 982009"/>
                <a:gd name="connsiteX9-799" fmla="*/ 1173267 w 1554538"/>
                <a:gd name="connsiteY9-800" fmla="*/ 634312 h 982009"/>
                <a:gd name="connsiteX10-801" fmla="*/ 1250585 w 1554538"/>
                <a:gd name="connsiteY10-802" fmla="*/ 450008 h 982009"/>
                <a:gd name="connsiteX11-803" fmla="*/ 984454 w 1554538"/>
                <a:gd name="connsiteY11-804" fmla="*/ 340826 h 982009"/>
                <a:gd name="connsiteX12-805" fmla="*/ 909391 w 1554538"/>
                <a:gd name="connsiteY12-806" fmla="*/ 450008 h 982009"/>
                <a:gd name="connsiteX13-807" fmla="*/ 766089 w 1554538"/>
                <a:gd name="connsiteY13-808" fmla="*/ 388593 h 982009"/>
                <a:gd name="connsiteX14-809" fmla="*/ 800209 w 1554538"/>
                <a:gd name="connsiteY14-810" fmla="*/ 204349 h 982009"/>
                <a:gd name="connsiteX0-811" fmla="*/ 800209 w 1542543"/>
                <a:gd name="connsiteY0-812" fmla="*/ 204349 h 976908"/>
                <a:gd name="connsiteX1-813" fmla="*/ 196266 w 1542543"/>
                <a:gd name="connsiteY1-814" fmla="*/ 12686 h 976908"/>
                <a:gd name="connsiteX2-815" fmla="*/ 147370 w 1542543"/>
                <a:gd name="connsiteY2-816" fmla="*/ 306113 h 976908"/>
                <a:gd name="connsiteX3-817" fmla="*/ 12021 w 1542543"/>
                <a:gd name="connsiteY3-818" fmla="*/ 518188 h 976908"/>
                <a:gd name="connsiteX4-819" fmla="*/ 636377 w 1542543"/>
                <a:gd name="connsiteY4-820" fmla="*/ 741181 h 976908"/>
                <a:gd name="connsiteX5-821" fmla="*/ 705803 w 1542543"/>
                <a:gd name="connsiteY5-822" fmla="*/ 624047 h 976908"/>
                <a:gd name="connsiteX6-823" fmla="*/ 859369 w 1542543"/>
                <a:gd name="connsiteY6-824" fmla="*/ 679765 h 976908"/>
                <a:gd name="connsiteX7-825" fmla="*/ 1189170 w 1542543"/>
                <a:gd name="connsiteY7-826" fmla="*/ 914032 h 976908"/>
                <a:gd name="connsiteX8-827" fmla="*/ 1507637 w 1542543"/>
                <a:gd name="connsiteY8-828" fmla="*/ 786693 h 976908"/>
                <a:gd name="connsiteX9-829" fmla="*/ 1173267 w 1542543"/>
                <a:gd name="connsiteY9-830" fmla="*/ 634312 h 976908"/>
                <a:gd name="connsiteX10-831" fmla="*/ 1250585 w 1542543"/>
                <a:gd name="connsiteY10-832" fmla="*/ 450008 h 976908"/>
                <a:gd name="connsiteX11-833" fmla="*/ 984454 w 1542543"/>
                <a:gd name="connsiteY11-834" fmla="*/ 340826 h 976908"/>
                <a:gd name="connsiteX12-835" fmla="*/ 909391 w 1542543"/>
                <a:gd name="connsiteY12-836" fmla="*/ 450008 h 976908"/>
                <a:gd name="connsiteX13-837" fmla="*/ 766089 w 1542543"/>
                <a:gd name="connsiteY13-838" fmla="*/ 388593 h 976908"/>
                <a:gd name="connsiteX14-839" fmla="*/ 800209 w 1542543"/>
                <a:gd name="connsiteY14-840" fmla="*/ 204349 h 976908"/>
                <a:gd name="connsiteX0-841" fmla="*/ 800209 w 1542543"/>
                <a:gd name="connsiteY0-842" fmla="*/ 204349 h 976908"/>
                <a:gd name="connsiteX1-843" fmla="*/ 196266 w 1542543"/>
                <a:gd name="connsiteY1-844" fmla="*/ 12686 h 976908"/>
                <a:gd name="connsiteX2-845" fmla="*/ 147370 w 1542543"/>
                <a:gd name="connsiteY2-846" fmla="*/ 306113 h 976908"/>
                <a:gd name="connsiteX3-847" fmla="*/ 12021 w 1542543"/>
                <a:gd name="connsiteY3-848" fmla="*/ 518188 h 976908"/>
                <a:gd name="connsiteX4-849" fmla="*/ 636377 w 1542543"/>
                <a:gd name="connsiteY4-850" fmla="*/ 741181 h 976908"/>
                <a:gd name="connsiteX5-851" fmla="*/ 705803 w 1542543"/>
                <a:gd name="connsiteY5-852" fmla="*/ 624047 h 976908"/>
                <a:gd name="connsiteX6-853" fmla="*/ 859369 w 1542543"/>
                <a:gd name="connsiteY6-854" fmla="*/ 679765 h 976908"/>
                <a:gd name="connsiteX7-855" fmla="*/ 1189170 w 1542543"/>
                <a:gd name="connsiteY7-856" fmla="*/ 914032 h 976908"/>
                <a:gd name="connsiteX8-857" fmla="*/ 1507637 w 1542543"/>
                <a:gd name="connsiteY8-858" fmla="*/ 786693 h 976908"/>
                <a:gd name="connsiteX9-859" fmla="*/ 1173267 w 1542543"/>
                <a:gd name="connsiteY9-860" fmla="*/ 634312 h 976908"/>
                <a:gd name="connsiteX10-861" fmla="*/ 1250585 w 1542543"/>
                <a:gd name="connsiteY10-862" fmla="*/ 450008 h 976908"/>
                <a:gd name="connsiteX11-863" fmla="*/ 984454 w 1542543"/>
                <a:gd name="connsiteY11-864" fmla="*/ 340826 h 976908"/>
                <a:gd name="connsiteX12-865" fmla="*/ 909391 w 1542543"/>
                <a:gd name="connsiteY12-866" fmla="*/ 450008 h 976908"/>
                <a:gd name="connsiteX13-867" fmla="*/ 766089 w 1542543"/>
                <a:gd name="connsiteY13-868" fmla="*/ 388593 h 976908"/>
                <a:gd name="connsiteX14-869" fmla="*/ 800209 w 1542543"/>
                <a:gd name="connsiteY14-870" fmla="*/ 204349 h 976908"/>
                <a:gd name="connsiteX0-871" fmla="*/ 800209 w 1522966"/>
                <a:gd name="connsiteY0-872" fmla="*/ 204349 h 975249"/>
                <a:gd name="connsiteX1-873" fmla="*/ 196266 w 1522966"/>
                <a:gd name="connsiteY1-874" fmla="*/ 12686 h 975249"/>
                <a:gd name="connsiteX2-875" fmla="*/ 147370 w 1522966"/>
                <a:gd name="connsiteY2-876" fmla="*/ 306113 h 975249"/>
                <a:gd name="connsiteX3-877" fmla="*/ 12021 w 1522966"/>
                <a:gd name="connsiteY3-878" fmla="*/ 518188 h 975249"/>
                <a:gd name="connsiteX4-879" fmla="*/ 636377 w 1522966"/>
                <a:gd name="connsiteY4-880" fmla="*/ 741181 h 975249"/>
                <a:gd name="connsiteX5-881" fmla="*/ 705803 w 1522966"/>
                <a:gd name="connsiteY5-882" fmla="*/ 624047 h 975249"/>
                <a:gd name="connsiteX6-883" fmla="*/ 859369 w 1522966"/>
                <a:gd name="connsiteY6-884" fmla="*/ 679765 h 975249"/>
                <a:gd name="connsiteX7-885" fmla="*/ 1189170 w 1522966"/>
                <a:gd name="connsiteY7-886" fmla="*/ 914032 h 975249"/>
                <a:gd name="connsiteX8-887" fmla="*/ 1507637 w 1522966"/>
                <a:gd name="connsiteY8-888" fmla="*/ 786693 h 975249"/>
                <a:gd name="connsiteX9-889" fmla="*/ 1173267 w 1522966"/>
                <a:gd name="connsiteY9-890" fmla="*/ 634312 h 975249"/>
                <a:gd name="connsiteX10-891" fmla="*/ 1250585 w 1522966"/>
                <a:gd name="connsiteY10-892" fmla="*/ 450008 h 975249"/>
                <a:gd name="connsiteX11-893" fmla="*/ 984454 w 1522966"/>
                <a:gd name="connsiteY11-894" fmla="*/ 340826 h 975249"/>
                <a:gd name="connsiteX12-895" fmla="*/ 909391 w 1522966"/>
                <a:gd name="connsiteY12-896" fmla="*/ 450008 h 975249"/>
                <a:gd name="connsiteX13-897" fmla="*/ 766089 w 1522966"/>
                <a:gd name="connsiteY13-898" fmla="*/ 388593 h 975249"/>
                <a:gd name="connsiteX14-899" fmla="*/ 800209 w 1522966"/>
                <a:gd name="connsiteY14-900" fmla="*/ 204349 h 975249"/>
                <a:gd name="connsiteX0-901" fmla="*/ 800209 w 1538655"/>
                <a:gd name="connsiteY0-902" fmla="*/ 204349 h 976321"/>
                <a:gd name="connsiteX1-903" fmla="*/ 196266 w 1538655"/>
                <a:gd name="connsiteY1-904" fmla="*/ 12686 h 976321"/>
                <a:gd name="connsiteX2-905" fmla="*/ 147370 w 1538655"/>
                <a:gd name="connsiteY2-906" fmla="*/ 306113 h 976321"/>
                <a:gd name="connsiteX3-907" fmla="*/ 12021 w 1538655"/>
                <a:gd name="connsiteY3-908" fmla="*/ 518188 h 976321"/>
                <a:gd name="connsiteX4-909" fmla="*/ 636377 w 1538655"/>
                <a:gd name="connsiteY4-910" fmla="*/ 741181 h 976321"/>
                <a:gd name="connsiteX5-911" fmla="*/ 705803 w 1538655"/>
                <a:gd name="connsiteY5-912" fmla="*/ 624047 h 976321"/>
                <a:gd name="connsiteX6-913" fmla="*/ 859369 w 1538655"/>
                <a:gd name="connsiteY6-914" fmla="*/ 679765 h 976321"/>
                <a:gd name="connsiteX7-915" fmla="*/ 1189170 w 1538655"/>
                <a:gd name="connsiteY7-916" fmla="*/ 914032 h 976321"/>
                <a:gd name="connsiteX8-917" fmla="*/ 1507637 w 1538655"/>
                <a:gd name="connsiteY8-918" fmla="*/ 786693 h 976321"/>
                <a:gd name="connsiteX9-919" fmla="*/ 1173267 w 1538655"/>
                <a:gd name="connsiteY9-920" fmla="*/ 634312 h 976321"/>
                <a:gd name="connsiteX10-921" fmla="*/ 1250585 w 1538655"/>
                <a:gd name="connsiteY10-922" fmla="*/ 450008 h 976321"/>
                <a:gd name="connsiteX11-923" fmla="*/ 984454 w 1538655"/>
                <a:gd name="connsiteY11-924" fmla="*/ 340826 h 976321"/>
                <a:gd name="connsiteX12-925" fmla="*/ 909391 w 1538655"/>
                <a:gd name="connsiteY12-926" fmla="*/ 450008 h 976321"/>
                <a:gd name="connsiteX13-927" fmla="*/ 766089 w 1538655"/>
                <a:gd name="connsiteY13-928" fmla="*/ 388593 h 976321"/>
                <a:gd name="connsiteX14-929" fmla="*/ 800209 w 1538655"/>
                <a:gd name="connsiteY14-930" fmla="*/ 204349 h 976321"/>
                <a:gd name="connsiteX0-931" fmla="*/ 800209 w 1556774"/>
                <a:gd name="connsiteY0-932" fmla="*/ 204349 h 981339"/>
                <a:gd name="connsiteX1-933" fmla="*/ 196266 w 1556774"/>
                <a:gd name="connsiteY1-934" fmla="*/ 12686 h 981339"/>
                <a:gd name="connsiteX2-935" fmla="*/ 147370 w 1556774"/>
                <a:gd name="connsiteY2-936" fmla="*/ 306113 h 981339"/>
                <a:gd name="connsiteX3-937" fmla="*/ 12021 w 1556774"/>
                <a:gd name="connsiteY3-938" fmla="*/ 518188 h 981339"/>
                <a:gd name="connsiteX4-939" fmla="*/ 636377 w 1556774"/>
                <a:gd name="connsiteY4-940" fmla="*/ 741181 h 981339"/>
                <a:gd name="connsiteX5-941" fmla="*/ 705803 w 1556774"/>
                <a:gd name="connsiteY5-942" fmla="*/ 624047 h 981339"/>
                <a:gd name="connsiteX6-943" fmla="*/ 859369 w 1556774"/>
                <a:gd name="connsiteY6-944" fmla="*/ 679765 h 981339"/>
                <a:gd name="connsiteX7-945" fmla="*/ 1189170 w 1556774"/>
                <a:gd name="connsiteY7-946" fmla="*/ 914032 h 981339"/>
                <a:gd name="connsiteX8-947" fmla="*/ 1507637 w 1556774"/>
                <a:gd name="connsiteY8-948" fmla="*/ 786693 h 981339"/>
                <a:gd name="connsiteX9-949" fmla="*/ 1173267 w 1556774"/>
                <a:gd name="connsiteY9-950" fmla="*/ 634312 h 981339"/>
                <a:gd name="connsiteX10-951" fmla="*/ 1250585 w 1556774"/>
                <a:gd name="connsiteY10-952" fmla="*/ 450008 h 981339"/>
                <a:gd name="connsiteX11-953" fmla="*/ 984454 w 1556774"/>
                <a:gd name="connsiteY11-954" fmla="*/ 340826 h 981339"/>
                <a:gd name="connsiteX12-955" fmla="*/ 909391 w 1556774"/>
                <a:gd name="connsiteY12-956" fmla="*/ 450008 h 981339"/>
                <a:gd name="connsiteX13-957" fmla="*/ 766089 w 1556774"/>
                <a:gd name="connsiteY13-958" fmla="*/ 388593 h 981339"/>
                <a:gd name="connsiteX14-959" fmla="*/ 800209 w 1556774"/>
                <a:gd name="connsiteY14-960" fmla="*/ 204349 h 981339"/>
                <a:gd name="connsiteX0-961" fmla="*/ 800209 w 1556774"/>
                <a:gd name="connsiteY0-962" fmla="*/ 204349 h 981339"/>
                <a:gd name="connsiteX1-963" fmla="*/ 196266 w 1556774"/>
                <a:gd name="connsiteY1-964" fmla="*/ 12686 h 981339"/>
                <a:gd name="connsiteX2-965" fmla="*/ 147370 w 1556774"/>
                <a:gd name="connsiteY2-966" fmla="*/ 306113 h 981339"/>
                <a:gd name="connsiteX3-967" fmla="*/ 12021 w 1556774"/>
                <a:gd name="connsiteY3-968" fmla="*/ 518188 h 981339"/>
                <a:gd name="connsiteX4-969" fmla="*/ 636377 w 1556774"/>
                <a:gd name="connsiteY4-970" fmla="*/ 741181 h 981339"/>
                <a:gd name="connsiteX5-971" fmla="*/ 705803 w 1556774"/>
                <a:gd name="connsiteY5-972" fmla="*/ 624047 h 981339"/>
                <a:gd name="connsiteX6-973" fmla="*/ 859369 w 1556774"/>
                <a:gd name="connsiteY6-974" fmla="*/ 679765 h 981339"/>
                <a:gd name="connsiteX7-975" fmla="*/ 1189170 w 1556774"/>
                <a:gd name="connsiteY7-976" fmla="*/ 914032 h 981339"/>
                <a:gd name="connsiteX8-977" fmla="*/ 1507637 w 1556774"/>
                <a:gd name="connsiteY8-978" fmla="*/ 786693 h 981339"/>
                <a:gd name="connsiteX9-979" fmla="*/ 1173267 w 1556774"/>
                <a:gd name="connsiteY9-980" fmla="*/ 634312 h 981339"/>
                <a:gd name="connsiteX10-981" fmla="*/ 1250585 w 1556774"/>
                <a:gd name="connsiteY10-982" fmla="*/ 450008 h 981339"/>
                <a:gd name="connsiteX11-983" fmla="*/ 984454 w 1556774"/>
                <a:gd name="connsiteY11-984" fmla="*/ 340826 h 981339"/>
                <a:gd name="connsiteX12-985" fmla="*/ 909391 w 1556774"/>
                <a:gd name="connsiteY12-986" fmla="*/ 450008 h 981339"/>
                <a:gd name="connsiteX13-987" fmla="*/ 766089 w 1556774"/>
                <a:gd name="connsiteY13-988" fmla="*/ 388593 h 981339"/>
                <a:gd name="connsiteX14-989" fmla="*/ 800209 w 1556774"/>
                <a:gd name="connsiteY14-990" fmla="*/ 204349 h 981339"/>
                <a:gd name="connsiteX0-991" fmla="*/ 800209 w 1556774"/>
                <a:gd name="connsiteY0-992" fmla="*/ 204349 h 981339"/>
                <a:gd name="connsiteX1-993" fmla="*/ 196266 w 1556774"/>
                <a:gd name="connsiteY1-994" fmla="*/ 12686 h 981339"/>
                <a:gd name="connsiteX2-995" fmla="*/ 147370 w 1556774"/>
                <a:gd name="connsiteY2-996" fmla="*/ 306113 h 981339"/>
                <a:gd name="connsiteX3-997" fmla="*/ 12021 w 1556774"/>
                <a:gd name="connsiteY3-998" fmla="*/ 518188 h 981339"/>
                <a:gd name="connsiteX4-999" fmla="*/ 636377 w 1556774"/>
                <a:gd name="connsiteY4-1000" fmla="*/ 741181 h 981339"/>
                <a:gd name="connsiteX5-1001" fmla="*/ 705803 w 1556774"/>
                <a:gd name="connsiteY5-1002" fmla="*/ 624047 h 981339"/>
                <a:gd name="connsiteX6-1003" fmla="*/ 859369 w 1556774"/>
                <a:gd name="connsiteY6-1004" fmla="*/ 679765 h 981339"/>
                <a:gd name="connsiteX7-1005" fmla="*/ 1189170 w 1556774"/>
                <a:gd name="connsiteY7-1006" fmla="*/ 914032 h 981339"/>
                <a:gd name="connsiteX8-1007" fmla="*/ 1507637 w 1556774"/>
                <a:gd name="connsiteY8-1008" fmla="*/ 786693 h 981339"/>
                <a:gd name="connsiteX9-1009" fmla="*/ 1173267 w 1556774"/>
                <a:gd name="connsiteY9-1010" fmla="*/ 634312 h 981339"/>
                <a:gd name="connsiteX10-1011" fmla="*/ 1250585 w 1556774"/>
                <a:gd name="connsiteY10-1012" fmla="*/ 450008 h 981339"/>
                <a:gd name="connsiteX11-1013" fmla="*/ 984454 w 1556774"/>
                <a:gd name="connsiteY11-1014" fmla="*/ 340826 h 981339"/>
                <a:gd name="connsiteX12-1015" fmla="*/ 909391 w 1556774"/>
                <a:gd name="connsiteY12-1016" fmla="*/ 450008 h 981339"/>
                <a:gd name="connsiteX13-1017" fmla="*/ 766089 w 1556774"/>
                <a:gd name="connsiteY13-1018" fmla="*/ 388593 h 981339"/>
                <a:gd name="connsiteX14-1019" fmla="*/ 800209 w 1556774"/>
                <a:gd name="connsiteY14-1020" fmla="*/ 204349 h 981339"/>
                <a:gd name="connsiteX0-1021" fmla="*/ 800209 w 1556774"/>
                <a:gd name="connsiteY0-1022" fmla="*/ 204349 h 981339"/>
                <a:gd name="connsiteX1-1023" fmla="*/ 196266 w 1556774"/>
                <a:gd name="connsiteY1-1024" fmla="*/ 12686 h 981339"/>
                <a:gd name="connsiteX2-1025" fmla="*/ 147370 w 1556774"/>
                <a:gd name="connsiteY2-1026" fmla="*/ 306113 h 981339"/>
                <a:gd name="connsiteX3-1027" fmla="*/ 12021 w 1556774"/>
                <a:gd name="connsiteY3-1028" fmla="*/ 518188 h 981339"/>
                <a:gd name="connsiteX4-1029" fmla="*/ 636377 w 1556774"/>
                <a:gd name="connsiteY4-1030" fmla="*/ 741181 h 981339"/>
                <a:gd name="connsiteX5-1031" fmla="*/ 705803 w 1556774"/>
                <a:gd name="connsiteY5-1032" fmla="*/ 624047 h 981339"/>
                <a:gd name="connsiteX6-1033" fmla="*/ 859369 w 1556774"/>
                <a:gd name="connsiteY6-1034" fmla="*/ 679765 h 981339"/>
                <a:gd name="connsiteX7-1035" fmla="*/ 1189170 w 1556774"/>
                <a:gd name="connsiteY7-1036" fmla="*/ 914032 h 981339"/>
                <a:gd name="connsiteX8-1037" fmla="*/ 1507637 w 1556774"/>
                <a:gd name="connsiteY8-1038" fmla="*/ 786693 h 981339"/>
                <a:gd name="connsiteX9-1039" fmla="*/ 1173267 w 1556774"/>
                <a:gd name="connsiteY9-1040" fmla="*/ 634312 h 981339"/>
                <a:gd name="connsiteX10-1041" fmla="*/ 1250585 w 1556774"/>
                <a:gd name="connsiteY10-1042" fmla="*/ 450008 h 981339"/>
                <a:gd name="connsiteX11-1043" fmla="*/ 984454 w 1556774"/>
                <a:gd name="connsiteY11-1044" fmla="*/ 340826 h 981339"/>
                <a:gd name="connsiteX12-1045" fmla="*/ 909391 w 1556774"/>
                <a:gd name="connsiteY12-1046" fmla="*/ 450008 h 981339"/>
                <a:gd name="connsiteX13-1047" fmla="*/ 766089 w 1556774"/>
                <a:gd name="connsiteY13-1048" fmla="*/ 388593 h 981339"/>
                <a:gd name="connsiteX14-1049" fmla="*/ 800209 w 1556774"/>
                <a:gd name="connsiteY14-1050" fmla="*/ 204349 h 981339"/>
                <a:gd name="connsiteX0-1051" fmla="*/ 800209 w 1556774"/>
                <a:gd name="connsiteY0-1052" fmla="*/ 204349 h 981339"/>
                <a:gd name="connsiteX1-1053" fmla="*/ 196266 w 1556774"/>
                <a:gd name="connsiteY1-1054" fmla="*/ 12686 h 981339"/>
                <a:gd name="connsiteX2-1055" fmla="*/ 147370 w 1556774"/>
                <a:gd name="connsiteY2-1056" fmla="*/ 306113 h 981339"/>
                <a:gd name="connsiteX3-1057" fmla="*/ 12021 w 1556774"/>
                <a:gd name="connsiteY3-1058" fmla="*/ 518188 h 981339"/>
                <a:gd name="connsiteX4-1059" fmla="*/ 636377 w 1556774"/>
                <a:gd name="connsiteY4-1060" fmla="*/ 741181 h 981339"/>
                <a:gd name="connsiteX5-1061" fmla="*/ 705803 w 1556774"/>
                <a:gd name="connsiteY5-1062" fmla="*/ 624047 h 981339"/>
                <a:gd name="connsiteX6-1063" fmla="*/ 859369 w 1556774"/>
                <a:gd name="connsiteY6-1064" fmla="*/ 679765 h 981339"/>
                <a:gd name="connsiteX7-1065" fmla="*/ 1189170 w 1556774"/>
                <a:gd name="connsiteY7-1066" fmla="*/ 914032 h 981339"/>
                <a:gd name="connsiteX8-1067" fmla="*/ 1507637 w 1556774"/>
                <a:gd name="connsiteY8-1068" fmla="*/ 786693 h 981339"/>
                <a:gd name="connsiteX9-1069" fmla="*/ 1173267 w 1556774"/>
                <a:gd name="connsiteY9-1070" fmla="*/ 634312 h 981339"/>
                <a:gd name="connsiteX10-1071" fmla="*/ 1250585 w 1556774"/>
                <a:gd name="connsiteY10-1072" fmla="*/ 450008 h 981339"/>
                <a:gd name="connsiteX11-1073" fmla="*/ 964576 w 1556774"/>
                <a:gd name="connsiteY11-1074" fmla="*/ 344802 h 981339"/>
                <a:gd name="connsiteX12-1075" fmla="*/ 909391 w 1556774"/>
                <a:gd name="connsiteY12-1076" fmla="*/ 450008 h 981339"/>
                <a:gd name="connsiteX13-1077" fmla="*/ 766089 w 1556774"/>
                <a:gd name="connsiteY13-1078" fmla="*/ 388593 h 981339"/>
                <a:gd name="connsiteX14-1079" fmla="*/ 800209 w 1556774"/>
                <a:gd name="connsiteY14-1080" fmla="*/ 204349 h 981339"/>
                <a:gd name="connsiteX0-1081" fmla="*/ 800209 w 1556774"/>
                <a:gd name="connsiteY0-1082" fmla="*/ 204349 h 981339"/>
                <a:gd name="connsiteX1-1083" fmla="*/ 196266 w 1556774"/>
                <a:gd name="connsiteY1-1084" fmla="*/ 12686 h 981339"/>
                <a:gd name="connsiteX2-1085" fmla="*/ 147370 w 1556774"/>
                <a:gd name="connsiteY2-1086" fmla="*/ 306113 h 981339"/>
                <a:gd name="connsiteX3-1087" fmla="*/ 12021 w 1556774"/>
                <a:gd name="connsiteY3-1088" fmla="*/ 518188 h 981339"/>
                <a:gd name="connsiteX4-1089" fmla="*/ 636377 w 1556774"/>
                <a:gd name="connsiteY4-1090" fmla="*/ 741181 h 981339"/>
                <a:gd name="connsiteX5-1091" fmla="*/ 705803 w 1556774"/>
                <a:gd name="connsiteY5-1092" fmla="*/ 624047 h 981339"/>
                <a:gd name="connsiteX6-1093" fmla="*/ 859369 w 1556774"/>
                <a:gd name="connsiteY6-1094" fmla="*/ 679765 h 981339"/>
                <a:gd name="connsiteX7-1095" fmla="*/ 1189170 w 1556774"/>
                <a:gd name="connsiteY7-1096" fmla="*/ 914032 h 981339"/>
                <a:gd name="connsiteX8-1097" fmla="*/ 1507637 w 1556774"/>
                <a:gd name="connsiteY8-1098" fmla="*/ 786693 h 981339"/>
                <a:gd name="connsiteX9-1099" fmla="*/ 1173267 w 1556774"/>
                <a:gd name="connsiteY9-1100" fmla="*/ 634312 h 981339"/>
                <a:gd name="connsiteX10-1101" fmla="*/ 1250585 w 1556774"/>
                <a:gd name="connsiteY10-1102" fmla="*/ 450008 h 981339"/>
                <a:gd name="connsiteX11-1103" fmla="*/ 964576 w 1556774"/>
                <a:gd name="connsiteY11-1104" fmla="*/ 344802 h 981339"/>
                <a:gd name="connsiteX12-1105" fmla="*/ 909391 w 1556774"/>
                <a:gd name="connsiteY12-1106" fmla="*/ 450008 h 981339"/>
                <a:gd name="connsiteX13-1107" fmla="*/ 766089 w 1556774"/>
                <a:gd name="connsiteY13-1108" fmla="*/ 388593 h 981339"/>
                <a:gd name="connsiteX14-1109" fmla="*/ 800209 w 1556774"/>
                <a:gd name="connsiteY14-1110" fmla="*/ 204349 h 981339"/>
                <a:gd name="connsiteX0-1111" fmla="*/ 800209 w 1556774"/>
                <a:gd name="connsiteY0-1112" fmla="*/ 204349 h 981339"/>
                <a:gd name="connsiteX1-1113" fmla="*/ 196266 w 1556774"/>
                <a:gd name="connsiteY1-1114" fmla="*/ 12686 h 981339"/>
                <a:gd name="connsiteX2-1115" fmla="*/ 147370 w 1556774"/>
                <a:gd name="connsiteY2-1116" fmla="*/ 306113 h 981339"/>
                <a:gd name="connsiteX3-1117" fmla="*/ 12021 w 1556774"/>
                <a:gd name="connsiteY3-1118" fmla="*/ 518188 h 981339"/>
                <a:gd name="connsiteX4-1119" fmla="*/ 636377 w 1556774"/>
                <a:gd name="connsiteY4-1120" fmla="*/ 741181 h 981339"/>
                <a:gd name="connsiteX5-1121" fmla="*/ 705803 w 1556774"/>
                <a:gd name="connsiteY5-1122" fmla="*/ 624047 h 981339"/>
                <a:gd name="connsiteX6-1123" fmla="*/ 859369 w 1556774"/>
                <a:gd name="connsiteY6-1124" fmla="*/ 679765 h 981339"/>
                <a:gd name="connsiteX7-1125" fmla="*/ 1189170 w 1556774"/>
                <a:gd name="connsiteY7-1126" fmla="*/ 914032 h 981339"/>
                <a:gd name="connsiteX8-1127" fmla="*/ 1507637 w 1556774"/>
                <a:gd name="connsiteY8-1128" fmla="*/ 786693 h 981339"/>
                <a:gd name="connsiteX9-1129" fmla="*/ 1173267 w 1556774"/>
                <a:gd name="connsiteY9-1130" fmla="*/ 634312 h 981339"/>
                <a:gd name="connsiteX10-1131" fmla="*/ 1250585 w 1556774"/>
                <a:gd name="connsiteY10-1132" fmla="*/ 450008 h 981339"/>
                <a:gd name="connsiteX11-1133" fmla="*/ 964576 w 1556774"/>
                <a:gd name="connsiteY11-1134" fmla="*/ 344802 h 981339"/>
                <a:gd name="connsiteX12-1135" fmla="*/ 909391 w 1556774"/>
                <a:gd name="connsiteY12-1136" fmla="*/ 450008 h 981339"/>
                <a:gd name="connsiteX13-1137" fmla="*/ 766089 w 1556774"/>
                <a:gd name="connsiteY13-1138" fmla="*/ 388593 h 981339"/>
                <a:gd name="connsiteX14-1139" fmla="*/ 800209 w 1556774"/>
                <a:gd name="connsiteY14-1140" fmla="*/ 204349 h 981339"/>
                <a:gd name="connsiteX0-1141" fmla="*/ 800209 w 1556774"/>
                <a:gd name="connsiteY0-1142" fmla="*/ 204349 h 981339"/>
                <a:gd name="connsiteX1-1143" fmla="*/ 196266 w 1556774"/>
                <a:gd name="connsiteY1-1144" fmla="*/ 12686 h 981339"/>
                <a:gd name="connsiteX2-1145" fmla="*/ 147370 w 1556774"/>
                <a:gd name="connsiteY2-1146" fmla="*/ 306113 h 981339"/>
                <a:gd name="connsiteX3-1147" fmla="*/ 12021 w 1556774"/>
                <a:gd name="connsiteY3-1148" fmla="*/ 518188 h 981339"/>
                <a:gd name="connsiteX4-1149" fmla="*/ 636377 w 1556774"/>
                <a:gd name="connsiteY4-1150" fmla="*/ 741181 h 981339"/>
                <a:gd name="connsiteX5-1151" fmla="*/ 705803 w 1556774"/>
                <a:gd name="connsiteY5-1152" fmla="*/ 624047 h 981339"/>
                <a:gd name="connsiteX6-1153" fmla="*/ 859369 w 1556774"/>
                <a:gd name="connsiteY6-1154" fmla="*/ 679765 h 981339"/>
                <a:gd name="connsiteX7-1155" fmla="*/ 1189170 w 1556774"/>
                <a:gd name="connsiteY7-1156" fmla="*/ 914032 h 981339"/>
                <a:gd name="connsiteX8-1157" fmla="*/ 1507637 w 1556774"/>
                <a:gd name="connsiteY8-1158" fmla="*/ 786693 h 981339"/>
                <a:gd name="connsiteX9-1159" fmla="*/ 1173267 w 1556774"/>
                <a:gd name="connsiteY9-1160" fmla="*/ 634312 h 981339"/>
                <a:gd name="connsiteX10-1161" fmla="*/ 1250585 w 1556774"/>
                <a:gd name="connsiteY10-1162" fmla="*/ 450008 h 981339"/>
                <a:gd name="connsiteX11-1163" fmla="*/ 964576 w 1556774"/>
                <a:gd name="connsiteY11-1164" fmla="*/ 344802 h 981339"/>
                <a:gd name="connsiteX12-1165" fmla="*/ 909391 w 1556774"/>
                <a:gd name="connsiteY12-1166" fmla="*/ 450008 h 981339"/>
                <a:gd name="connsiteX13-1167" fmla="*/ 766089 w 1556774"/>
                <a:gd name="connsiteY13-1168" fmla="*/ 388593 h 981339"/>
                <a:gd name="connsiteX14-1169" fmla="*/ 800209 w 1556774"/>
                <a:gd name="connsiteY14-1170" fmla="*/ 204349 h 981339"/>
                <a:gd name="connsiteX0-1171" fmla="*/ 800209 w 1556774"/>
                <a:gd name="connsiteY0-1172" fmla="*/ 204349 h 981339"/>
                <a:gd name="connsiteX1-1173" fmla="*/ 196266 w 1556774"/>
                <a:gd name="connsiteY1-1174" fmla="*/ 12686 h 981339"/>
                <a:gd name="connsiteX2-1175" fmla="*/ 147370 w 1556774"/>
                <a:gd name="connsiteY2-1176" fmla="*/ 306113 h 981339"/>
                <a:gd name="connsiteX3-1177" fmla="*/ 12021 w 1556774"/>
                <a:gd name="connsiteY3-1178" fmla="*/ 518188 h 981339"/>
                <a:gd name="connsiteX4-1179" fmla="*/ 636377 w 1556774"/>
                <a:gd name="connsiteY4-1180" fmla="*/ 741181 h 981339"/>
                <a:gd name="connsiteX5-1181" fmla="*/ 705803 w 1556774"/>
                <a:gd name="connsiteY5-1182" fmla="*/ 624047 h 981339"/>
                <a:gd name="connsiteX6-1183" fmla="*/ 859369 w 1556774"/>
                <a:gd name="connsiteY6-1184" fmla="*/ 679765 h 981339"/>
                <a:gd name="connsiteX7-1185" fmla="*/ 1189170 w 1556774"/>
                <a:gd name="connsiteY7-1186" fmla="*/ 914032 h 981339"/>
                <a:gd name="connsiteX8-1187" fmla="*/ 1507637 w 1556774"/>
                <a:gd name="connsiteY8-1188" fmla="*/ 786693 h 981339"/>
                <a:gd name="connsiteX9-1189" fmla="*/ 1173267 w 1556774"/>
                <a:gd name="connsiteY9-1190" fmla="*/ 634312 h 981339"/>
                <a:gd name="connsiteX10-1191" fmla="*/ 1250585 w 1556774"/>
                <a:gd name="connsiteY10-1192" fmla="*/ 438081 h 981339"/>
                <a:gd name="connsiteX11-1193" fmla="*/ 964576 w 1556774"/>
                <a:gd name="connsiteY11-1194" fmla="*/ 344802 h 981339"/>
                <a:gd name="connsiteX12-1195" fmla="*/ 909391 w 1556774"/>
                <a:gd name="connsiteY12-1196" fmla="*/ 450008 h 981339"/>
                <a:gd name="connsiteX13-1197" fmla="*/ 766089 w 1556774"/>
                <a:gd name="connsiteY13-1198" fmla="*/ 388593 h 981339"/>
                <a:gd name="connsiteX14-1199" fmla="*/ 800209 w 1556774"/>
                <a:gd name="connsiteY14-1200" fmla="*/ 204349 h 981339"/>
                <a:gd name="connsiteX0-1201" fmla="*/ 800209 w 1556774"/>
                <a:gd name="connsiteY0-1202" fmla="*/ 204349 h 981339"/>
                <a:gd name="connsiteX1-1203" fmla="*/ 196266 w 1556774"/>
                <a:gd name="connsiteY1-1204" fmla="*/ 12686 h 981339"/>
                <a:gd name="connsiteX2-1205" fmla="*/ 147370 w 1556774"/>
                <a:gd name="connsiteY2-1206" fmla="*/ 306113 h 981339"/>
                <a:gd name="connsiteX3-1207" fmla="*/ 12021 w 1556774"/>
                <a:gd name="connsiteY3-1208" fmla="*/ 518188 h 981339"/>
                <a:gd name="connsiteX4-1209" fmla="*/ 636377 w 1556774"/>
                <a:gd name="connsiteY4-1210" fmla="*/ 741181 h 981339"/>
                <a:gd name="connsiteX5-1211" fmla="*/ 705803 w 1556774"/>
                <a:gd name="connsiteY5-1212" fmla="*/ 624047 h 981339"/>
                <a:gd name="connsiteX6-1213" fmla="*/ 859369 w 1556774"/>
                <a:gd name="connsiteY6-1214" fmla="*/ 679765 h 981339"/>
                <a:gd name="connsiteX7-1215" fmla="*/ 1189170 w 1556774"/>
                <a:gd name="connsiteY7-1216" fmla="*/ 914032 h 981339"/>
                <a:gd name="connsiteX8-1217" fmla="*/ 1507637 w 1556774"/>
                <a:gd name="connsiteY8-1218" fmla="*/ 786693 h 981339"/>
                <a:gd name="connsiteX9-1219" fmla="*/ 1173267 w 1556774"/>
                <a:gd name="connsiteY9-1220" fmla="*/ 634312 h 981339"/>
                <a:gd name="connsiteX10-1221" fmla="*/ 1250585 w 1556774"/>
                <a:gd name="connsiteY10-1222" fmla="*/ 438081 h 981339"/>
                <a:gd name="connsiteX11-1223" fmla="*/ 964576 w 1556774"/>
                <a:gd name="connsiteY11-1224" fmla="*/ 344802 h 981339"/>
                <a:gd name="connsiteX12-1225" fmla="*/ 909391 w 1556774"/>
                <a:gd name="connsiteY12-1226" fmla="*/ 450008 h 981339"/>
                <a:gd name="connsiteX13-1227" fmla="*/ 766089 w 1556774"/>
                <a:gd name="connsiteY13-1228" fmla="*/ 388593 h 981339"/>
                <a:gd name="connsiteX14-1229" fmla="*/ 800209 w 1556774"/>
                <a:gd name="connsiteY14-1230" fmla="*/ 204349 h 981339"/>
                <a:gd name="connsiteX0-1231" fmla="*/ 800209 w 1556774"/>
                <a:gd name="connsiteY0-1232" fmla="*/ 204349 h 981339"/>
                <a:gd name="connsiteX1-1233" fmla="*/ 196266 w 1556774"/>
                <a:gd name="connsiteY1-1234" fmla="*/ 12686 h 981339"/>
                <a:gd name="connsiteX2-1235" fmla="*/ 147370 w 1556774"/>
                <a:gd name="connsiteY2-1236" fmla="*/ 306113 h 981339"/>
                <a:gd name="connsiteX3-1237" fmla="*/ 12021 w 1556774"/>
                <a:gd name="connsiteY3-1238" fmla="*/ 518188 h 981339"/>
                <a:gd name="connsiteX4-1239" fmla="*/ 636377 w 1556774"/>
                <a:gd name="connsiteY4-1240" fmla="*/ 741181 h 981339"/>
                <a:gd name="connsiteX5-1241" fmla="*/ 705803 w 1556774"/>
                <a:gd name="connsiteY5-1242" fmla="*/ 624047 h 981339"/>
                <a:gd name="connsiteX6-1243" fmla="*/ 859369 w 1556774"/>
                <a:gd name="connsiteY6-1244" fmla="*/ 679765 h 981339"/>
                <a:gd name="connsiteX7-1245" fmla="*/ 1189170 w 1556774"/>
                <a:gd name="connsiteY7-1246" fmla="*/ 914032 h 981339"/>
                <a:gd name="connsiteX8-1247" fmla="*/ 1507637 w 1556774"/>
                <a:gd name="connsiteY8-1248" fmla="*/ 786693 h 981339"/>
                <a:gd name="connsiteX9-1249" fmla="*/ 1173267 w 1556774"/>
                <a:gd name="connsiteY9-1250" fmla="*/ 634312 h 981339"/>
                <a:gd name="connsiteX10-1251" fmla="*/ 1250585 w 1556774"/>
                <a:gd name="connsiteY10-1252" fmla="*/ 438081 h 981339"/>
                <a:gd name="connsiteX11-1253" fmla="*/ 964576 w 1556774"/>
                <a:gd name="connsiteY11-1254" fmla="*/ 344802 h 981339"/>
                <a:gd name="connsiteX12-1255" fmla="*/ 909391 w 1556774"/>
                <a:gd name="connsiteY12-1256" fmla="*/ 450008 h 981339"/>
                <a:gd name="connsiteX13-1257" fmla="*/ 766089 w 1556774"/>
                <a:gd name="connsiteY13-1258" fmla="*/ 388593 h 981339"/>
                <a:gd name="connsiteX14-1259" fmla="*/ 800209 w 1556774"/>
                <a:gd name="connsiteY14-1260" fmla="*/ 204349 h 981339"/>
                <a:gd name="connsiteX0-1261" fmla="*/ 800209 w 1527868"/>
                <a:gd name="connsiteY0-1262" fmla="*/ 204349 h 975126"/>
                <a:gd name="connsiteX1-1263" fmla="*/ 196266 w 1527868"/>
                <a:gd name="connsiteY1-1264" fmla="*/ 12686 h 975126"/>
                <a:gd name="connsiteX2-1265" fmla="*/ 147370 w 1527868"/>
                <a:gd name="connsiteY2-1266" fmla="*/ 306113 h 975126"/>
                <a:gd name="connsiteX3-1267" fmla="*/ 12021 w 1527868"/>
                <a:gd name="connsiteY3-1268" fmla="*/ 518188 h 975126"/>
                <a:gd name="connsiteX4-1269" fmla="*/ 636377 w 1527868"/>
                <a:gd name="connsiteY4-1270" fmla="*/ 741181 h 975126"/>
                <a:gd name="connsiteX5-1271" fmla="*/ 705803 w 1527868"/>
                <a:gd name="connsiteY5-1272" fmla="*/ 624047 h 975126"/>
                <a:gd name="connsiteX6-1273" fmla="*/ 859369 w 1527868"/>
                <a:gd name="connsiteY6-1274" fmla="*/ 679765 h 975126"/>
                <a:gd name="connsiteX7-1275" fmla="*/ 1189170 w 1527868"/>
                <a:gd name="connsiteY7-1276" fmla="*/ 914032 h 975126"/>
                <a:gd name="connsiteX8-1277" fmla="*/ 1467881 w 1527868"/>
                <a:gd name="connsiteY8-1278" fmla="*/ 742961 h 975126"/>
                <a:gd name="connsiteX9-1279" fmla="*/ 1173267 w 1527868"/>
                <a:gd name="connsiteY9-1280" fmla="*/ 634312 h 975126"/>
                <a:gd name="connsiteX10-1281" fmla="*/ 1250585 w 1527868"/>
                <a:gd name="connsiteY10-1282" fmla="*/ 438081 h 975126"/>
                <a:gd name="connsiteX11-1283" fmla="*/ 964576 w 1527868"/>
                <a:gd name="connsiteY11-1284" fmla="*/ 344802 h 975126"/>
                <a:gd name="connsiteX12-1285" fmla="*/ 909391 w 1527868"/>
                <a:gd name="connsiteY12-1286" fmla="*/ 450008 h 975126"/>
                <a:gd name="connsiteX13-1287" fmla="*/ 766089 w 1527868"/>
                <a:gd name="connsiteY13-1288" fmla="*/ 388593 h 975126"/>
                <a:gd name="connsiteX14-1289" fmla="*/ 800209 w 1527868"/>
                <a:gd name="connsiteY14-1290" fmla="*/ 204349 h 975126"/>
                <a:gd name="connsiteX0-1291" fmla="*/ 800209 w 1527868"/>
                <a:gd name="connsiteY0-1292" fmla="*/ 204349 h 975126"/>
                <a:gd name="connsiteX1-1293" fmla="*/ 196266 w 1527868"/>
                <a:gd name="connsiteY1-1294" fmla="*/ 12686 h 975126"/>
                <a:gd name="connsiteX2-1295" fmla="*/ 147370 w 1527868"/>
                <a:gd name="connsiteY2-1296" fmla="*/ 306113 h 975126"/>
                <a:gd name="connsiteX3-1297" fmla="*/ 12021 w 1527868"/>
                <a:gd name="connsiteY3-1298" fmla="*/ 518188 h 975126"/>
                <a:gd name="connsiteX4-1299" fmla="*/ 636377 w 1527868"/>
                <a:gd name="connsiteY4-1300" fmla="*/ 741181 h 975126"/>
                <a:gd name="connsiteX5-1301" fmla="*/ 705803 w 1527868"/>
                <a:gd name="connsiteY5-1302" fmla="*/ 624047 h 975126"/>
                <a:gd name="connsiteX6-1303" fmla="*/ 859369 w 1527868"/>
                <a:gd name="connsiteY6-1304" fmla="*/ 679765 h 975126"/>
                <a:gd name="connsiteX7-1305" fmla="*/ 1189170 w 1527868"/>
                <a:gd name="connsiteY7-1306" fmla="*/ 914032 h 975126"/>
                <a:gd name="connsiteX8-1307" fmla="*/ 1467881 w 1527868"/>
                <a:gd name="connsiteY8-1308" fmla="*/ 742961 h 975126"/>
                <a:gd name="connsiteX9-1309" fmla="*/ 1173267 w 1527868"/>
                <a:gd name="connsiteY9-1310" fmla="*/ 634312 h 975126"/>
                <a:gd name="connsiteX10-1311" fmla="*/ 1250585 w 1527868"/>
                <a:gd name="connsiteY10-1312" fmla="*/ 438081 h 975126"/>
                <a:gd name="connsiteX11-1313" fmla="*/ 964576 w 1527868"/>
                <a:gd name="connsiteY11-1314" fmla="*/ 344802 h 975126"/>
                <a:gd name="connsiteX12-1315" fmla="*/ 909391 w 1527868"/>
                <a:gd name="connsiteY12-1316" fmla="*/ 450008 h 975126"/>
                <a:gd name="connsiteX13-1317" fmla="*/ 766089 w 1527868"/>
                <a:gd name="connsiteY13-1318" fmla="*/ 388593 h 975126"/>
                <a:gd name="connsiteX14-1319" fmla="*/ 800209 w 1527868"/>
                <a:gd name="connsiteY14-1320" fmla="*/ 204349 h 975126"/>
                <a:gd name="connsiteX0-1321" fmla="*/ 800209 w 1499884"/>
                <a:gd name="connsiteY0-1322" fmla="*/ 204349 h 986483"/>
                <a:gd name="connsiteX1-1323" fmla="*/ 196266 w 1499884"/>
                <a:gd name="connsiteY1-1324" fmla="*/ 12686 h 986483"/>
                <a:gd name="connsiteX2-1325" fmla="*/ 147370 w 1499884"/>
                <a:gd name="connsiteY2-1326" fmla="*/ 306113 h 986483"/>
                <a:gd name="connsiteX3-1327" fmla="*/ 12021 w 1499884"/>
                <a:gd name="connsiteY3-1328" fmla="*/ 518188 h 986483"/>
                <a:gd name="connsiteX4-1329" fmla="*/ 636377 w 1499884"/>
                <a:gd name="connsiteY4-1330" fmla="*/ 741181 h 986483"/>
                <a:gd name="connsiteX5-1331" fmla="*/ 705803 w 1499884"/>
                <a:gd name="connsiteY5-1332" fmla="*/ 624047 h 986483"/>
                <a:gd name="connsiteX6-1333" fmla="*/ 859369 w 1499884"/>
                <a:gd name="connsiteY6-1334" fmla="*/ 679765 h 986483"/>
                <a:gd name="connsiteX7-1335" fmla="*/ 1189170 w 1499884"/>
                <a:gd name="connsiteY7-1336" fmla="*/ 914032 h 986483"/>
                <a:gd name="connsiteX8-1337" fmla="*/ 1467881 w 1499884"/>
                <a:gd name="connsiteY8-1338" fmla="*/ 742961 h 986483"/>
                <a:gd name="connsiteX9-1339" fmla="*/ 1173267 w 1499884"/>
                <a:gd name="connsiteY9-1340" fmla="*/ 634312 h 986483"/>
                <a:gd name="connsiteX10-1341" fmla="*/ 1250585 w 1499884"/>
                <a:gd name="connsiteY10-1342" fmla="*/ 438081 h 986483"/>
                <a:gd name="connsiteX11-1343" fmla="*/ 964576 w 1499884"/>
                <a:gd name="connsiteY11-1344" fmla="*/ 344802 h 986483"/>
                <a:gd name="connsiteX12-1345" fmla="*/ 909391 w 1499884"/>
                <a:gd name="connsiteY12-1346" fmla="*/ 450008 h 986483"/>
                <a:gd name="connsiteX13-1347" fmla="*/ 766089 w 1499884"/>
                <a:gd name="connsiteY13-1348" fmla="*/ 388593 h 986483"/>
                <a:gd name="connsiteX14-1349" fmla="*/ 800209 w 1499884"/>
                <a:gd name="connsiteY14-1350" fmla="*/ 204349 h 986483"/>
                <a:gd name="connsiteX0-1351" fmla="*/ 800209 w 1505435"/>
                <a:gd name="connsiteY0-1352" fmla="*/ 204349 h 1015754"/>
                <a:gd name="connsiteX1-1353" fmla="*/ 196266 w 1505435"/>
                <a:gd name="connsiteY1-1354" fmla="*/ 12686 h 1015754"/>
                <a:gd name="connsiteX2-1355" fmla="*/ 147370 w 1505435"/>
                <a:gd name="connsiteY2-1356" fmla="*/ 306113 h 1015754"/>
                <a:gd name="connsiteX3-1357" fmla="*/ 12021 w 1505435"/>
                <a:gd name="connsiteY3-1358" fmla="*/ 518188 h 1015754"/>
                <a:gd name="connsiteX4-1359" fmla="*/ 636377 w 1505435"/>
                <a:gd name="connsiteY4-1360" fmla="*/ 741181 h 1015754"/>
                <a:gd name="connsiteX5-1361" fmla="*/ 705803 w 1505435"/>
                <a:gd name="connsiteY5-1362" fmla="*/ 624047 h 1015754"/>
                <a:gd name="connsiteX6-1363" fmla="*/ 859369 w 1505435"/>
                <a:gd name="connsiteY6-1364" fmla="*/ 679765 h 1015754"/>
                <a:gd name="connsiteX7-1365" fmla="*/ 1189170 w 1505435"/>
                <a:gd name="connsiteY7-1366" fmla="*/ 914032 h 1015754"/>
                <a:gd name="connsiteX8-1367" fmla="*/ 1467881 w 1505435"/>
                <a:gd name="connsiteY8-1368" fmla="*/ 742961 h 1015754"/>
                <a:gd name="connsiteX9-1369" fmla="*/ 1173267 w 1505435"/>
                <a:gd name="connsiteY9-1370" fmla="*/ 634312 h 1015754"/>
                <a:gd name="connsiteX10-1371" fmla="*/ 1250585 w 1505435"/>
                <a:gd name="connsiteY10-1372" fmla="*/ 438081 h 1015754"/>
                <a:gd name="connsiteX11-1373" fmla="*/ 964576 w 1505435"/>
                <a:gd name="connsiteY11-1374" fmla="*/ 344802 h 1015754"/>
                <a:gd name="connsiteX12-1375" fmla="*/ 909391 w 1505435"/>
                <a:gd name="connsiteY12-1376" fmla="*/ 450008 h 1015754"/>
                <a:gd name="connsiteX13-1377" fmla="*/ 766089 w 1505435"/>
                <a:gd name="connsiteY13-1378" fmla="*/ 388593 h 1015754"/>
                <a:gd name="connsiteX14-1379" fmla="*/ 800209 w 1505435"/>
                <a:gd name="connsiteY14-1380" fmla="*/ 204349 h 101575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69" name="Freeform 107"/>
          <p:cNvSpPr>
            <a:spLocks noChangeAspect="1"/>
          </p:cNvSpPr>
          <p:nvPr/>
        </p:nvSpPr>
        <p:spPr>
          <a:xfrm>
            <a:off x="9618682" y="2429101"/>
            <a:ext cx="169894" cy="529812"/>
          </a:xfrm>
          <a:custGeom>
            <a:avLst/>
            <a:gdLst>
              <a:gd name="connsiteX0" fmla="*/ 430619 w 798902"/>
              <a:gd name="connsiteY0" fmla="*/ 1331843 h 2449001"/>
              <a:gd name="connsiteX1" fmla="*/ 541938 w 798902"/>
              <a:gd name="connsiteY1" fmla="*/ 1379551 h 2449001"/>
              <a:gd name="connsiteX2" fmla="*/ 780476 w 798902"/>
              <a:gd name="connsiteY2" fmla="*/ 1375575 h 2449001"/>
              <a:gd name="connsiteX3" fmla="*/ 625426 w 798902"/>
              <a:gd name="connsiteY3" fmla="*/ 1741335 h 2449001"/>
              <a:gd name="connsiteX4" fmla="*/ 609523 w 798902"/>
              <a:gd name="connsiteY4" fmla="*/ 2441050 h 2449001"/>
              <a:gd name="connsiteX5" fmla="*/ 319301 w 798902"/>
              <a:gd name="connsiteY5" fmla="*/ 2445025 h 2449001"/>
              <a:gd name="connsiteX6" fmla="*/ 211958 w 798902"/>
              <a:gd name="connsiteY6" fmla="*/ 1673750 h 2449001"/>
              <a:gd name="connsiteX7" fmla="*/ 207983 w 798902"/>
              <a:gd name="connsiteY7" fmla="*/ 2441050 h 2449001"/>
              <a:gd name="connsiteX8" fmla="*/ 136421 w 798902"/>
              <a:gd name="connsiteY8" fmla="*/ 2449001 h 2449001"/>
              <a:gd name="connsiteX9" fmla="*/ 5224 w 798902"/>
              <a:gd name="connsiteY9" fmla="*/ 1701579 h 2449001"/>
              <a:gd name="connsiteX10" fmla="*/ 37029 w 798902"/>
              <a:gd name="connsiteY10" fmla="*/ 1582309 h 2449001"/>
              <a:gd name="connsiteX11" fmla="*/ 76786 w 798902"/>
              <a:gd name="connsiteY11" fmla="*/ 1566407 h 2449001"/>
              <a:gd name="connsiteX12" fmla="*/ 89266 w 798902"/>
              <a:gd name="connsiteY12" fmla="*/ 1389262 h 2449001"/>
              <a:gd name="connsiteX13" fmla="*/ 339179 w 798902"/>
              <a:gd name="connsiteY13" fmla="*/ 1375575 h 2449001"/>
              <a:gd name="connsiteX14" fmla="*/ 430619 w 798902"/>
              <a:gd name="connsiteY14" fmla="*/ 1331843 h 2449001"/>
              <a:gd name="connsiteX15" fmla="*/ 243762 w 798902"/>
              <a:gd name="connsiteY15" fmla="*/ 0 h 2449001"/>
              <a:gd name="connsiteX16" fmla="*/ 557838 w 798902"/>
              <a:gd name="connsiteY16" fmla="*/ 0 h 2449001"/>
              <a:gd name="connsiteX17" fmla="*/ 689036 w 798902"/>
              <a:gd name="connsiteY17" fmla="*/ 962108 h 2449001"/>
              <a:gd name="connsiteX18" fmla="*/ 724816 w 798902"/>
              <a:gd name="connsiteY18" fmla="*/ 1307990 h 2449001"/>
              <a:gd name="connsiteX19" fmla="*/ 414715 w 798902"/>
              <a:gd name="connsiteY19" fmla="*/ 1268233 h 2449001"/>
              <a:gd name="connsiteX20" fmla="*/ 104615 w 798902"/>
              <a:gd name="connsiteY20" fmla="*/ 1288111 h 2449001"/>
              <a:gd name="connsiteX21" fmla="*/ 124493 w 798902"/>
              <a:gd name="connsiteY21" fmla="*/ 1017766 h 2449001"/>
              <a:gd name="connsiteX22" fmla="*/ 243762 w 798902"/>
              <a:gd name="connsiteY22" fmla="*/ 0 h 2449001"/>
              <a:gd name="connsiteX0-1" fmla="*/ 430619 w 798902"/>
              <a:gd name="connsiteY0-2" fmla="*/ 1331843 h 2449001"/>
              <a:gd name="connsiteX1-3" fmla="*/ 541938 w 798902"/>
              <a:gd name="connsiteY1-4" fmla="*/ 1379551 h 2449001"/>
              <a:gd name="connsiteX2-5" fmla="*/ 780476 w 798902"/>
              <a:gd name="connsiteY2-6" fmla="*/ 1375575 h 2449001"/>
              <a:gd name="connsiteX3-7" fmla="*/ 625426 w 798902"/>
              <a:gd name="connsiteY3-8" fmla="*/ 1741335 h 2449001"/>
              <a:gd name="connsiteX4-9" fmla="*/ 609523 w 798902"/>
              <a:gd name="connsiteY4-10" fmla="*/ 2441050 h 2449001"/>
              <a:gd name="connsiteX5-11" fmla="*/ 319301 w 798902"/>
              <a:gd name="connsiteY5-12" fmla="*/ 2445025 h 2449001"/>
              <a:gd name="connsiteX6-13" fmla="*/ 211958 w 798902"/>
              <a:gd name="connsiteY6-14" fmla="*/ 1673750 h 2449001"/>
              <a:gd name="connsiteX7-15" fmla="*/ 207983 w 798902"/>
              <a:gd name="connsiteY7-16" fmla="*/ 2441050 h 2449001"/>
              <a:gd name="connsiteX8-17" fmla="*/ 136421 w 798902"/>
              <a:gd name="connsiteY8-18" fmla="*/ 2449001 h 2449001"/>
              <a:gd name="connsiteX9-19" fmla="*/ 5224 w 798902"/>
              <a:gd name="connsiteY9-20" fmla="*/ 1701579 h 2449001"/>
              <a:gd name="connsiteX10-21" fmla="*/ 37029 w 798902"/>
              <a:gd name="connsiteY10-22" fmla="*/ 1582309 h 2449001"/>
              <a:gd name="connsiteX11-23" fmla="*/ 76786 w 798902"/>
              <a:gd name="connsiteY11-24" fmla="*/ 1566407 h 2449001"/>
              <a:gd name="connsiteX12-25" fmla="*/ 89266 w 798902"/>
              <a:gd name="connsiteY12-26" fmla="*/ 1389262 h 2449001"/>
              <a:gd name="connsiteX13-27" fmla="*/ 339179 w 798902"/>
              <a:gd name="connsiteY13-28" fmla="*/ 1375575 h 2449001"/>
              <a:gd name="connsiteX14-29" fmla="*/ 430619 w 798902"/>
              <a:gd name="connsiteY14-30" fmla="*/ 1331843 h 2449001"/>
              <a:gd name="connsiteX15-31" fmla="*/ 243762 w 798902"/>
              <a:gd name="connsiteY15-32" fmla="*/ 0 h 2449001"/>
              <a:gd name="connsiteX16-33" fmla="*/ 557838 w 798902"/>
              <a:gd name="connsiteY16-34" fmla="*/ 0 h 2449001"/>
              <a:gd name="connsiteX17-35" fmla="*/ 689036 w 798902"/>
              <a:gd name="connsiteY17-36" fmla="*/ 962108 h 2449001"/>
              <a:gd name="connsiteX18-37" fmla="*/ 724816 w 798902"/>
              <a:gd name="connsiteY18-38" fmla="*/ 1307990 h 2449001"/>
              <a:gd name="connsiteX19-39" fmla="*/ 414715 w 798902"/>
              <a:gd name="connsiteY19-40" fmla="*/ 1268233 h 2449001"/>
              <a:gd name="connsiteX20-41" fmla="*/ 104615 w 798902"/>
              <a:gd name="connsiteY20-42" fmla="*/ 1288111 h 2449001"/>
              <a:gd name="connsiteX21-43" fmla="*/ 124493 w 798902"/>
              <a:gd name="connsiteY21-44" fmla="*/ 1017766 h 2449001"/>
              <a:gd name="connsiteX22-45" fmla="*/ 243762 w 798902"/>
              <a:gd name="connsiteY22-46" fmla="*/ 0 h 2449001"/>
              <a:gd name="connsiteX0-47" fmla="*/ 430619 w 784764"/>
              <a:gd name="connsiteY0-48" fmla="*/ 1331843 h 2449001"/>
              <a:gd name="connsiteX1-49" fmla="*/ 541938 w 784764"/>
              <a:gd name="connsiteY1-50" fmla="*/ 1379551 h 2449001"/>
              <a:gd name="connsiteX2-51" fmla="*/ 763368 w 784764"/>
              <a:gd name="connsiteY2-52" fmla="*/ 1406369 h 2449001"/>
              <a:gd name="connsiteX3-53" fmla="*/ 625426 w 784764"/>
              <a:gd name="connsiteY3-54" fmla="*/ 1741335 h 2449001"/>
              <a:gd name="connsiteX4-55" fmla="*/ 609523 w 784764"/>
              <a:gd name="connsiteY4-56" fmla="*/ 2441050 h 2449001"/>
              <a:gd name="connsiteX5-57" fmla="*/ 319301 w 784764"/>
              <a:gd name="connsiteY5-58" fmla="*/ 2445025 h 2449001"/>
              <a:gd name="connsiteX6-59" fmla="*/ 211958 w 784764"/>
              <a:gd name="connsiteY6-60" fmla="*/ 1673750 h 2449001"/>
              <a:gd name="connsiteX7-61" fmla="*/ 207983 w 784764"/>
              <a:gd name="connsiteY7-62" fmla="*/ 2441050 h 2449001"/>
              <a:gd name="connsiteX8-63" fmla="*/ 136421 w 784764"/>
              <a:gd name="connsiteY8-64" fmla="*/ 2449001 h 2449001"/>
              <a:gd name="connsiteX9-65" fmla="*/ 5224 w 784764"/>
              <a:gd name="connsiteY9-66" fmla="*/ 1701579 h 2449001"/>
              <a:gd name="connsiteX10-67" fmla="*/ 37029 w 784764"/>
              <a:gd name="connsiteY10-68" fmla="*/ 1582309 h 2449001"/>
              <a:gd name="connsiteX11-69" fmla="*/ 76786 w 784764"/>
              <a:gd name="connsiteY11-70" fmla="*/ 1566407 h 2449001"/>
              <a:gd name="connsiteX12-71" fmla="*/ 89266 w 784764"/>
              <a:gd name="connsiteY12-72" fmla="*/ 1389262 h 2449001"/>
              <a:gd name="connsiteX13-73" fmla="*/ 339179 w 784764"/>
              <a:gd name="connsiteY13-74" fmla="*/ 1375575 h 2449001"/>
              <a:gd name="connsiteX14-75" fmla="*/ 430619 w 784764"/>
              <a:gd name="connsiteY14-76" fmla="*/ 1331843 h 2449001"/>
              <a:gd name="connsiteX15-77" fmla="*/ 243762 w 784764"/>
              <a:gd name="connsiteY15-78" fmla="*/ 0 h 2449001"/>
              <a:gd name="connsiteX16-79" fmla="*/ 557838 w 784764"/>
              <a:gd name="connsiteY16-80" fmla="*/ 0 h 2449001"/>
              <a:gd name="connsiteX17-81" fmla="*/ 689036 w 784764"/>
              <a:gd name="connsiteY17-82" fmla="*/ 962108 h 2449001"/>
              <a:gd name="connsiteX18-83" fmla="*/ 724816 w 784764"/>
              <a:gd name="connsiteY18-84" fmla="*/ 1307990 h 2449001"/>
              <a:gd name="connsiteX19-85" fmla="*/ 414715 w 784764"/>
              <a:gd name="connsiteY19-86" fmla="*/ 1268233 h 2449001"/>
              <a:gd name="connsiteX20-87" fmla="*/ 104615 w 784764"/>
              <a:gd name="connsiteY20-88" fmla="*/ 1288111 h 2449001"/>
              <a:gd name="connsiteX21-89" fmla="*/ 124493 w 784764"/>
              <a:gd name="connsiteY21-90" fmla="*/ 1017766 h 2449001"/>
              <a:gd name="connsiteX22-91" fmla="*/ 243762 w 784764"/>
              <a:gd name="connsiteY22-92" fmla="*/ 0 h 2449001"/>
              <a:gd name="connsiteX0-93" fmla="*/ 430619 w 784764"/>
              <a:gd name="connsiteY0-94" fmla="*/ 1331843 h 2449001"/>
              <a:gd name="connsiteX1-95" fmla="*/ 541938 w 784764"/>
              <a:gd name="connsiteY1-96" fmla="*/ 1379551 h 2449001"/>
              <a:gd name="connsiteX2-97" fmla="*/ 763368 w 784764"/>
              <a:gd name="connsiteY2-98" fmla="*/ 1406369 h 2449001"/>
              <a:gd name="connsiteX3-99" fmla="*/ 625426 w 784764"/>
              <a:gd name="connsiteY3-100" fmla="*/ 1741335 h 2449001"/>
              <a:gd name="connsiteX4-101" fmla="*/ 609523 w 784764"/>
              <a:gd name="connsiteY4-102" fmla="*/ 2441050 h 2449001"/>
              <a:gd name="connsiteX5-103" fmla="*/ 319301 w 784764"/>
              <a:gd name="connsiteY5-104" fmla="*/ 2445025 h 2449001"/>
              <a:gd name="connsiteX6-105" fmla="*/ 211958 w 784764"/>
              <a:gd name="connsiteY6-106" fmla="*/ 1673750 h 2449001"/>
              <a:gd name="connsiteX7-107" fmla="*/ 207983 w 784764"/>
              <a:gd name="connsiteY7-108" fmla="*/ 2441050 h 2449001"/>
              <a:gd name="connsiteX8-109" fmla="*/ 136421 w 784764"/>
              <a:gd name="connsiteY8-110" fmla="*/ 2449001 h 2449001"/>
              <a:gd name="connsiteX9-111" fmla="*/ 5224 w 784764"/>
              <a:gd name="connsiteY9-112" fmla="*/ 1701579 h 2449001"/>
              <a:gd name="connsiteX10-113" fmla="*/ 37029 w 784764"/>
              <a:gd name="connsiteY10-114" fmla="*/ 1582309 h 2449001"/>
              <a:gd name="connsiteX11-115" fmla="*/ 76786 w 784764"/>
              <a:gd name="connsiteY11-116" fmla="*/ 1566407 h 2449001"/>
              <a:gd name="connsiteX12-117" fmla="*/ 89266 w 784764"/>
              <a:gd name="connsiteY12-118" fmla="*/ 1389262 h 2449001"/>
              <a:gd name="connsiteX13-119" fmla="*/ 339179 w 784764"/>
              <a:gd name="connsiteY13-120" fmla="*/ 1375575 h 2449001"/>
              <a:gd name="connsiteX14-121" fmla="*/ 430619 w 784764"/>
              <a:gd name="connsiteY14-122" fmla="*/ 1331843 h 2449001"/>
              <a:gd name="connsiteX15-123" fmla="*/ 243762 w 784764"/>
              <a:gd name="connsiteY15-124" fmla="*/ 0 h 2449001"/>
              <a:gd name="connsiteX16-125" fmla="*/ 557838 w 784764"/>
              <a:gd name="connsiteY16-126" fmla="*/ 0 h 2449001"/>
              <a:gd name="connsiteX17-127" fmla="*/ 689036 w 784764"/>
              <a:gd name="connsiteY17-128" fmla="*/ 962108 h 2449001"/>
              <a:gd name="connsiteX18-129" fmla="*/ 724816 w 784764"/>
              <a:gd name="connsiteY18-130" fmla="*/ 1307990 h 2449001"/>
              <a:gd name="connsiteX19-131" fmla="*/ 414715 w 784764"/>
              <a:gd name="connsiteY19-132" fmla="*/ 1268233 h 2449001"/>
              <a:gd name="connsiteX20-133" fmla="*/ 104615 w 784764"/>
              <a:gd name="connsiteY20-134" fmla="*/ 1288111 h 2449001"/>
              <a:gd name="connsiteX21-135" fmla="*/ 124493 w 784764"/>
              <a:gd name="connsiteY21-136" fmla="*/ 1017766 h 2449001"/>
              <a:gd name="connsiteX22-137" fmla="*/ 243762 w 784764"/>
              <a:gd name="connsiteY22-138" fmla="*/ 0 h 2449001"/>
              <a:gd name="connsiteX0-139" fmla="*/ 430619 w 784764"/>
              <a:gd name="connsiteY0-140" fmla="*/ 1331843 h 2449001"/>
              <a:gd name="connsiteX1-141" fmla="*/ 541938 w 784764"/>
              <a:gd name="connsiteY1-142" fmla="*/ 1379551 h 2449001"/>
              <a:gd name="connsiteX2-143" fmla="*/ 763368 w 784764"/>
              <a:gd name="connsiteY2-144" fmla="*/ 1406369 h 2449001"/>
              <a:gd name="connsiteX3-145" fmla="*/ 625426 w 784764"/>
              <a:gd name="connsiteY3-146" fmla="*/ 1741335 h 2449001"/>
              <a:gd name="connsiteX4-147" fmla="*/ 609523 w 784764"/>
              <a:gd name="connsiteY4-148" fmla="*/ 2441050 h 2449001"/>
              <a:gd name="connsiteX5-149" fmla="*/ 319301 w 784764"/>
              <a:gd name="connsiteY5-150" fmla="*/ 2445025 h 2449001"/>
              <a:gd name="connsiteX6-151" fmla="*/ 211958 w 784764"/>
              <a:gd name="connsiteY6-152" fmla="*/ 1673750 h 2449001"/>
              <a:gd name="connsiteX7-153" fmla="*/ 207983 w 784764"/>
              <a:gd name="connsiteY7-154" fmla="*/ 2441050 h 2449001"/>
              <a:gd name="connsiteX8-155" fmla="*/ 136421 w 784764"/>
              <a:gd name="connsiteY8-156" fmla="*/ 2449001 h 2449001"/>
              <a:gd name="connsiteX9-157" fmla="*/ 5224 w 784764"/>
              <a:gd name="connsiteY9-158" fmla="*/ 1701579 h 2449001"/>
              <a:gd name="connsiteX10-159" fmla="*/ 37029 w 784764"/>
              <a:gd name="connsiteY10-160" fmla="*/ 1582309 h 2449001"/>
              <a:gd name="connsiteX11-161" fmla="*/ 76786 w 784764"/>
              <a:gd name="connsiteY11-162" fmla="*/ 1566407 h 2449001"/>
              <a:gd name="connsiteX12-163" fmla="*/ 89266 w 784764"/>
              <a:gd name="connsiteY12-164" fmla="*/ 1389262 h 2449001"/>
              <a:gd name="connsiteX13-165" fmla="*/ 339179 w 784764"/>
              <a:gd name="connsiteY13-166" fmla="*/ 1375575 h 2449001"/>
              <a:gd name="connsiteX14-167" fmla="*/ 430619 w 784764"/>
              <a:gd name="connsiteY14-168" fmla="*/ 1331843 h 2449001"/>
              <a:gd name="connsiteX15-169" fmla="*/ 243762 w 784764"/>
              <a:gd name="connsiteY15-170" fmla="*/ 0 h 2449001"/>
              <a:gd name="connsiteX16-171" fmla="*/ 557838 w 784764"/>
              <a:gd name="connsiteY16-172" fmla="*/ 0 h 2449001"/>
              <a:gd name="connsiteX17-173" fmla="*/ 689036 w 784764"/>
              <a:gd name="connsiteY17-174" fmla="*/ 962108 h 2449001"/>
              <a:gd name="connsiteX18-175" fmla="*/ 724816 w 784764"/>
              <a:gd name="connsiteY18-176" fmla="*/ 1307990 h 2449001"/>
              <a:gd name="connsiteX19-177" fmla="*/ 414715 w 784764"/>
              <a:gd name="connsiteY19-178" fmla="*/ 1268233 h 2449001"/>
              <a:gd name="connsiteX20-179" fmla="*/ 104615 w 784764"/>
              <a:gd name="connsiteY20-180" fmla="*/ 1288111 h 2449001"/>
              <a:gd name="connsiteX21-181" fmla="*/ 124493 w 784764"/>
              <a:gd name="connsiteY21-182" fmla="*/ 1017766 h 2449001"/>
              <a:gd name="connsiteX22-183" fmla="*/ 243762 w 784764"/>
              <a:gd name="connsiteY22-184" fmla="*/ 0 h 2449001"/>
              <a:gd name="connsiteX0-185" fmla="*/ 430997 w 785142"/>
              <a:gd name="connsiteY0-186" fmla="*/ 1331843 h 2449001"/>
              <a:gd name="connsiteX1-187" fmla="*/ 542316 w 785142"/>
              <a:gd name="connsiteY1-188" fmla="*/ 1379551 h 2449001"/>
              <a:gd name="connsiteX2-189" fmla="*/ 763746 w 785142"/>
              <a:gd name="connsiteY2-190" fmla="*/ 1406369 h 2449001"/>
              <a:gd name="connsiteX3-191" fmla="*/ 625804 w 785142"/>
              <a:gd name="connsiteY3-192" fmla="*/ 1741335 h 2449001"/>
              <a:gd name="connsiteX4-193" fmla="*/ 609901 w 785142"/>
              <a:gd name="connsiteY4-194" fmla="*/ 2441050 h 2449001"/>
              <a:gd name="connsiteX5-195" fmla="*/ 319679 w 785142"/>
              <a:gd name="connsiteY5-196" fmla="*/ 2445025 h 2449001"/>
              <a:gd name="connsiteX6-197" fmla="*/ 212336 w 785142"/>
              <a:gd name="connsiteY6-198" fmla="*/ 1673750 h 2449001"/>
              <a:gd name="connsiteX7-199" fmla="*/ 208361 w 785142"/>
              <a:gd name="connsiteY7-200" fmla="*/ 2441050 h 2449001"/>
              <a:gd name="connsiteX8-201" fmla="*/ 136799 w 785142"/>
              <a:gd name="connsiteY8-202" fmla="*/ 2449001 h 2449001"/>
              <a:gd name="connsiteX9-203" fmla="*/ 5602 w 785142"/>
              <a:gd name="connsiteY9-204" fmla="*/ 1701579 h 2449001"/>
              <a:gd name="connsiteX10-205" fmla="*/ 37407 w 785142"/>
              <a:gd name="connsiteY10-206" fmla="*/ 1582309 h 2449001"/>
              <a:gd name="connsiteX11-207" fmla="*/ 101115 w 785142"/>
              <a:gd name="connsiteY11-208" fmla="*/ 1597201 h 2449001"/>
              <a:gd name="connsiteX12-209" fmla="*/ 89644 w 785142"/>
              <a:gd name="connsiteY12-210" fmla="*/ 1389262 h 2449001"/>
              <a:gd name="connsiteX13-211" fmla="*/ 339557 w 785142"/>
              <a:gd name="connsiteY13-212" fmla="*/ 1375575 h 2449001"/>
              <a:gd name="connsiteX14-213" fmla="*/ 430997 w 785142"/>
              <a:gd name="connsiteY14-214" fmla="*/ 1331843 h 2449001"/>
              <a:gd name="connsiteX15-215" fmla="*/ 244140 w 785142"/>
              <a:gd name="connsiteY15-216" fmla="*/ 0 h 2449001"/>
              <a:gd name="connsiteX16-217" fmla="*/ 558216 w 785142"/>
              <a:gd name="connsiteY16-218" fmla="*/ 0 h 2449001"/>
              <a:gd name="connsiteX17-219" fmla="*/ 689414 w 785142"/>
              <a:gd name="connsiteY17-220" fmla="*/ 962108 h 2449001"/>
              <a:gd name="connsiteX18-221" fmla="*/ 725194 w 785142"/>
              <a:gd name="connsiteY18-222" fmla="*/ 1307990 h 2449001"/>
              <a:gd name="connsiteX19-223" fmla="*/ 415093 w 785142"/>
              <a:gd name="connsiteY19-224" fmla="*/ 1268233 h 2449001"/>
              <a:gd name="connsiteX20-225" fmla="*/ 104993 w 785142"/>
              <a:gd name="connsiteY20-226" fmla="*/ 1288111 h 2449001"/>
              <a:gd name="connsiteX21-227" fmla="*/ 124871 w 785142"/>
              <a:gd name="connsiteY21-228" fmla="*/ 1017766 h 2449001"/>
              <a:gd name="connsiteX22-229" fmla="*/ 244140 w 785142"/>
              <a:gd name="connsiteY22-230" fmla="*/ 0 h 2449001"/>
              <a:gd name="connsiteX0-231" fmla="*/ 430997 w 785142"/>
              <a:gd name="connsiteY0-232" fmla="*/ 1331843 h 2449001"/>
              <a:gd name="connsiteX1-233" fmla="*/ 542316 w 785142"/>
              <a:gd name="connsiteY1-234" fmla="*/ 1379551 h 2449001"/>
              <a:gd name="connsiteX2-235" fmla="*/ 763746 w 785142"/>
              <a:gd name="connsiteY2-236" fmla="*/ 1406369 h 2449001"/>
              <a:gd name="connsiteX3-237" fmla="*/ 625804 w 785142"/>
              <a:gd name="connsiteY3-238" fmla="*/ 1741335 h 2449001"/>
              <a:gd name="connsiteX4-239" fmla="*/ 609901 w 785142"/>
              <a:gd name="connsiteY4-240" fmla="*/ 2441050 h 2449001"/>
              <a:gd name="connsiteX5-241" fmla="*/ 319679 w 785142"/>
              <a:gd name="connsiteY5-242" fmla="*/ 2445025 h 2449001"/>
              <a:gd name="connsiteX6-243" fmla="*/ 212336 w 785142"/>
              <a:gd name="connsiteY6-244" fmla="*/ 1673750 h 2449001"/>
              <a:gd name="connsiteX7-245" fmla="*/ 208361 w 785142"/>
              <a:gd name="connsiteY7-246" fmla="*/ 2441050 h 2449001"/>
              <a:gd name="connsiteX8-247" fmla="*/ 136799 w 785142"/>
              <a:gd name="connsiteY8-248" fmla="*/ 2449001 h 2449001"/>
              <a:gd name="connsiteX9-249" fmla="*/ 5602 w 785142"/>
              <a:gd name="connsiteY9-250" fmla="*/ 1701579 h 2449001"/>
              <a:gd name="connsiteX10-251" fmla="*/ 37407 w 785142"/>
              <a:gd name="connsiteY10-252" fmla="*/ 1582309 h 2449001"/>
              <a:gd name="connsiteX11-253" fmla="*/ 101115 w 785142"/>
              <a:gd name="connsiteY11-254" fmla="*/ 1597201 h 2449001"/>
              <a:gd name="connsiteX12-255" fmla="*/ 89644 w 785142"/>
              <a:gd name="connsiteY12-256" fmla="*/ 1389262 h 2449001"/>
              <a:gd name="connsiteX13-257" fmla="*/ 339557 w 785142"/>
              <a:gd name="connsiteY13-258" fmla="*/ 1375575 h 2449001"/>
              <a:gd name="connsiteX14-259" fmla="*/ 430997 w 785142"/>
              <a:gd name="connsiteY14-260" fmla="*/ 1331843 h 2449001"/>
              <a:gd name="connsiteX15-261" fmla="*/ 244140 w 785142"/>
              <a:gd name="connsiteY15-262" fmla="*/ 0 h 2449001"/>
              <a:gd name="connsiteX16-263" fmla="*/ 558216 w 785142"/>
              <a:gd name="connsiteY16-264" fmla="*/ 0 h 2449001"/>
              <a:gd name="connsiteX17-265" fmla="*/ 689414 w 785142"/>
              <a:gd name="connsiteY17-266" fmla="*/ 962108 h 2449001"/>
              <a:gd name="connsiteX18-267" fmla="*/ 725194 w 785142"/>
              <a:gd name="connsiteY18-268" fmla="*/ 1307990 h 2449001"/>
              <a:gd name="connsiteX19-269" fmla="*/ 415093 w 785142"/>
              <a:gd name="connsiteY19-270" fmla="*/ 1268233 h 2449001"/>
              <a:gd name="connsiteX20-271" fmla="*/ 104993 w 785142"/>
              <a:gd name="connsiteY20-272" fmla="*/ 1288111 h 2449001"/>
              <a:gd name="connsiteX21-273" fmla="*/ 124871 w 785142"/>
              <a:gd name="connsiteY21-274" fmla="*/ 1017766 h 2449001"/>
              <a:gd name="connsiteX22-275" fmla="*/ 244140 w 785142"/>
              <a:gd name="connsiteY22-276" fmla="*/ 0 h 2449001"/>
              <a:gd name="connsiteX0-277" fmla="*/ 425685 w 779830"/>
              <a:gd name="connsiteY0-278" fmla="*/ 1331843 h 2449001"/>
              <a:gd name="connsiteX1-279" fmla="*/ 537004 w 779830"/>
              <a:gd name="connsiteY1-280" fmla="*/ 1379551 h 2449001"/>
              <a:gd name="connsiteX2-281" fmla="*/ 758434 w 779830"/>
              <a:gd name="connsiteY2-282" fmla="*/ 1406369 h 2449001"/>
              <a:gd name="connsiteX3-283" fmla="*/ 620492 w 779830"/>
              <a:gd name="connsiteY3-284" fmla="*/ 1741335 h 2449001"/>
              <a:gd name="connsiteX4-285" fmla="*/ 604589 w 779830"/>
              <a:gd name="connsiteY4-286" fmla="*/ 2441050 h 2449001"/>
              <a:gd name="connsiteX5-287" fmla="*/ 314367 w 779830"/>
              <a:gd name="connsiteY5-288" fmla="*/ 2445025 h 2449001"/>
              <a:gd name="connsiteX6-289" fmla="*/ 207024 w 779830"/>
              <a:gd name="connsiteY6-290" fmla="*/ 1673750 h 2449001"/>
              <a:gd name="connsiteX7-291" fmla="*/ 203049 w 779830"/>
              <a:gd name="connsiteY7-292" fmla="*/ 2441050 h 2449001"/>
              <a:gd name="connsiteX8-293" fmla="*/ 131487 w 779830"/>
              <a:gd name="connsiteY8-294" fmla="*/ 2449001 h 2449001"/>
              <a:gd name="connsiteX9-295" fmla="*/ 290 w 779830"/>
              <a:gd name="connsiteY9-296" fmla="*/ 1701579 h 2449001"/>
              <a:gd name="connsiteX10-297" fmla="*/ 95803 w 779830"/>
              <a:gd name="connsiteY10-298" fmla="*/ 1597201 h 2449001"/>
              <a:gd name="connsiteX11-299" fmla="*/ 84332 w 779830"/>
              <a:gd name="connsiteY11-300" fmla="*/ 1389262 h 2449001"/>
              <a:gd name="connsiteX12-301" fmla="*/ 334245 w 779830"/>
              <a:gd name="connsiteY12-302" fmla="*/ 1375575 h 2449001"/>
              <a:gd name="connsiteX13-303" fmla="*/ 425685 w 779830"/>
              <a:gd name="connsiteY13-304" fmla="*/ 1331843 h 2449001"/>
              <a:gd name="connsiteX14-305" fmla="*/ 238828 w 779830"/>
              <a:gd name="connsiteY14-306" fmla="*/ 0 h 2449001"/>
              <a:gd name="connsiteX15-307" fmla="*/ 552904 w 779830"/>
              <a:gd name="connsiteY15-308" fmla="*/ 0 h 2449001"/>
              <a:gd name="connsiteX16-309" fmla="*/ 684102 w 779830"/>
              <a:gd name="connsiteY16-310" fmla="*/ 962108 h 2449001"/>
              <a:gd name="connsiteX17-311" fmla="*/ 719882 w 779830"/>
              <a:gd name="connsiteY17-312" fmla="*/ 1307990 h 2449001"/>
              <a:gd name="connsiteX18-313" fmla="*/ 409781 w 779830"/>
              <a:gd name="connsiteY18-314" fmla="*/ 1268233 h 2449001"/>
              <a:gd name="connsiteX19-315" fmla="*/ 99681 w 779830"/>
              <a:gd name="connsiteY19-316" fmla="*/ 1288111 h 2449001"/>
              <a:gd name="connsiteX20-317" fmla="*/ 119559 w 779830"/>
              <a:gd name="connsiteY20-318" fmla="*/ 1017766 h 2449001"/>
              <a:gd name="connsiteX21-319" fmla="*/ 238828 w 779830"/>
              <a:gd name="connsiteY21-320" fmla="*/ 0 h 2449001"/>
              <a:gd name="connsiteX0-321" fmla="*/ 425766 w 779911"/>
              <a:gd name="connsiteY0-322" fmla="*/ 1331843 h 2449001"/>
              <a:gd name="connsiteX1-323" fmla="*/ 537085 w 779911"/>
              <a:gd name="connsiteY1-324" fmla="*/ 1379551 h 2449001"/>
              <a:gd name="connsiteX2-325" fmla="*/ 758515 w 779911"/>
              <a:gd name="connsiteY2-326" fmla="*/ 1406369 h 2449001"/>
              <a:gd name="connsiteX3-327" fmla="*/ 620573 w 779911"/>
              <a:gd name="connsiteY3-328" fmla="*/ 1741335 h 2449001"/>
              <a:gd name="connsiteX4-329" fmla="*/ 604670 w 779911"/>
              <a:gd name="connsiteY4-330" fmla="*/ 2441050 h 2449001"/>
              <a:gd name="connsiteX5-331" fmla="*/ 314448 w 779911"/>
              <a:gd name="connsiteY5-332" fmla="*/ 2445025 h 2449001"/>
              <a:gd name="connsiteX6-333" fmla="*/ 207105 w 779911"/>
              <a:gd name="connsiteY6-334" fmla="*/ 1673750 h 2449001"/>
              <a:gd name="connsiteX7-335" fmla="*/ 203130 w 779911"/>
              <a:gd name="connsiteY7-336" fmla="*/ 2441050 h 2449001"/>
              <a:gd name="connsiteX8-337" fmla="*/ 131568 w 779911"/>
              <a:gd name="connsiteY8-338" fmla="*/ 2449001 h 2449001"/>
              <a:gd name="connsiteX9-339" fmla="*/ 371 w 779911"/>
              <a:gd name="connsiteY9-340" fmla="*/ 1701579 h 2449001"/>
              <a:gd name="connsiteX10-341" fmla="*/ 95884 w 779911"/>
              <a:gd name="connsiteY10-342" fmla="*/ 1597201 h 2449001"/>
              <a:gd name="connsiteX11-343" fmla="*/ 84413 w 779911"/>
              <a:gd name="connsiteY11-344" fmla="*/ 1389262 h 2449001"/>
              <a:gd name="connsiteX12-345" fmla="*/ 334326 w 779911"/>
              <a:gd name="connsiteY12-346" fmla="*/ 1375575 h 2449001"/>
              <a:gd name="connsiteX13-347" fmla="*/ 425766 w 779911"/>
              <a:gd name="connsiteY13-348" fmla="*/ 1331843 h 2449001"/>
              <a:gd name="connsiteX14-349" fmla="*/ 238909 w 779911"/>
              <a:gd name="connsiteY14-350" fmla="*/ 0 h 2449001"/>
              <a:gd name="connsiteX15-351" fmla="*/ 552985 w 779911"/>
              <a:gd name="connsiteY15-352" fmla="*/ 0 h 2449001"/>
              <a:gd name="connsiteX16-353" fmla="*/ 684183 w 779911"/>
              <a:gd name="connsiteY16-354" fmla="*/ 962108 h 2449001"/>
              <a:gd name="connsiteX17-355" fmla="*/ 719963 w 779911"/>
              <a:gd name="connsiteY17-356" fmla="*/ 1307990 h 2449001"/>
              <a:gd name="connsiteX18-357" fmla="*/ 409862 w 779911"/>
              <a:gd name="connsiteY18-358" fmla="*/ 1268233 h 2449001"/>
              <a:gd name="connsiteX19-359" fmla="*/ 99762 w 779911"/>
              <a:gd name="connsiteY19-360" fmla="*/ 1288111 h 2449001"/>
              <a:gd name="connsiteX20-361" fmla="*/ 119640 w 779911"/>
              <a:gd name="connsiteY20-362" fmla="*/ 1017766 h 2449001"/>
              <a:gd name="connsiteX21-363" fmla="*/ 238909 w 779911"/>
              <a:gd name="connsiteY21-364" fmla="*/ 0 h 2449001"/>
              <a:gd name="connsiteX0-365" fmla="*/ 425696 w 779841"/>
              <a:gd name="connsiteY0-366" fmla="*/ 1331843 h 2449001"/>
              <a:gd name="connsiteX1-367" fmla="*/ 537015 w 779841"/>
              <a:gd name="connsiteY1-368" fmla="*/ 1379551 h 2449001"/>
              <a:gd name="connsiteX2-369" fmla="*/ 758445 w 779841"/>
              <a:gd name="connsiteY2-370" fmla="*/ 1406369 h 2449001"/>
              <a:gd name="connsiteX3-371" fmla="*/ 620503 w 779841"/>
              <a:gd name="connsiteY3-372" fmla="*/ 1741335 h 2449001"/>
              <a:gd name="connsiteX4-373" fmla="*/ 604600 w 779841"/>
              <a:gd name="connsiteY4-374" fmla="*/ 2441050 h 2449001"/>
              <a:gd name="connsiteX5-375" fmla="*/ 314378 w 779841"/>
              <a:gd name="connsiteY5-376" fmla="*/ 2445025 h 2449001"/>
              <a:gd name="connsiteX6-377" fmla="*/ 207035 w 779841"/>
              <a:gd name="connsiteY6-378" fmla="*/ 1673750 h 2449001"/>
              <a:gd name="connsiteX7-379" fmla="*/ 203060 w 779841"/>
              <a:gd name="connsiteY7-380" fmla="*/ 2441050 h 2449001"/>
              <a:gd name="connsiteX8-381" fmla="*/ 131498 w 779841"/>
              <a:gd name="connsiteY8-382" fmla="*/ 2449001 h 2449001"/>
              <a:gd name="connsiteX9-383" fmla="*/ 301 w 779841"/>
              <a:gd name="connsiteY9-384" fmla="*/ 1701579 h 2449001"/>
              <a:gd name="connsiteX10-385" fmla="*/ 95814 w 779841"/>
              <a:gd name="connsiteY10-386" fmla="*/ 1597201 h 2449001"/>
              <a:gd name="connsiteX11-387" fmla="*/ 84343 w 779841"/>
              <a:gd name="connsiteY11-388" fmla="*/ 1389262 h 2449001"/>
              <a:gd name="connsiteX12-389" fmla="*/ 334256 w 779841"/>
              <a:gd name="connsiteY12-390" fmla="*/ 1375575 h 2449001"/>
              <a:gd name="connsiteX13-391" fmla="*/ 425696 w 779841"/>
              <a:gd name="connsiteY13-392" fmla="*/ 1331843 h 2449001"/>
              <a:gd name="connsiteX14-393" fmla="*/ 238839 w 779841"/>
              <a:gd name="connsiteY14-394" fmla="*/ 0 h 2449001"/>
              <a:gd name="connsiteX15-395" fmla="*/ 552915 w 779841"/>
              <a:gd name="connsiteY15-396" fmla="*/ 0 h 2449001"/>
              <a:gd name="connsiteX16-397" fmla="*/ 684113 w 779841"/>
              <a:gd name="connsiteY16-398" fmla="*/ 962108 h 2449001"/>
              <a:gd name="connsiteX17-399" fmla="*/ 719893 w 779841"/>
              <a:gd name="connsiteY17-400" fmla="*/ 1307990 h 2449001"/>
              <a:gd name="connsiteX18-401" fmla="*/ 409792 w 779841"/>
              <a:gd name="connsiteY18-402" fmla="*/ 1268233 h 2449001"/>
              <a:gd name="connsiteX19-403" fmla="*/ 99692 w 779841"/>
              <a:gd name="connsiteY19-404" fmla="*/ 1288111 h 2449001"/>
              <a:gd name="connsiteX20-405" fmla="*/ 119570 w 779841"/>
              <a:gd name="connsiteY20-406" fmla="*/ 1017766 h 2449001"/>
              <a:gd name="connsiteX21-407" fmla="*/ 238839 w 779841"/>
              <a:gd name="connsiteY21-408" fmla="*/ 0 h 2449001"/>
              <a:gd name="connsiteX0-409" fmla="*/ 425696 w 794874"/>
              <a:gd name="connsiteY0-410" fmla="*/ 1331843 h 2449001"/>
              <a:gd name="connsiteX1-411" fmla="*/ 537015 w 794874"/>
              <a:gd name="connsiteY1-412" fmla="*/ 1379551 h 2449001"/>
              <a:gd name="connsiteX2-413" fmla="*/ 758445 w 794874"/>
              <a:gd name="connsiteY2-414" fmla="*/ 1406369 h 2449001"/>
              <a:gd name="connsiteX3-415" fmla="*/ 620503 w 794874"/>
              <a:gd name="connsiteY3-416" fmla="*/ 1741335 h 2449001"/>
              <a:gd name="connsiteX4-417" fmla="*/ 604600 w 794874"/>
              <a:gd name="connsiteY4-418" fmla="*/ 2441050 h 2449001"/>
              <a:gd name="connsiteX5-419" fmla="*/ 314378 w 794874"/>
              <a:gd name="connsiteY5-420" fmla="*/ 2445025 h 2449001"/>
              <a:gd name="connsiteX6-421" fmla="*/ 207035 w 794874"/>
              <a:gd name="connsiteY6-422" fmla="*/ 1673750 h 2449001"/>
              <a:gd name="connsiteX7-423" fmla="*/ 203060 w 794874"/>
              <a:gd name="connsiteY7-424" fmla="*/ 2441050 h 2449001"/>
              <a:gd name="connsiteX8-425" fmla="*/ 131498 w 794874"/>
              <a:gd name="connsiteY8-426" fmla="*/ 2449001 h 2449001"/>
              <a:gd name="connsiteX9-427" fmla="*/ 301 w 794874"/>
              <a:gd name="connsiteY9-428" fmla="*/ 1701579 h 2449001"/>
              <a:gd name="connsiteX10-429" fmla="*/ 95814 w 794874"/>
              <a:gd name="connsiteY10-430" fmla="*/ 1597201 h 2449001"/>
              <a:gd name="connsiteX11-431" fmla="*/ 84343 w 794874"/>
              <a:gd name="connsiteY11-432" fmla="*/ 1389262 h 2449001"/>
              <a:gd name="connsiteX12-433" fmla="*/ 334256 w 794874"/>
              <a:gd name="connsiteY12-434" fmla="*/ 1375575 h 2449001"/>
              <a:gd name="connsiteX13-435" fmla="*/ 425696 w 794874"/>
              <a:gd name="connsiteY13-436" fmla="*/ 1331843 h 2449001"/>
              <a:gd name="connsiteX14-437" fmla="*/ 238839 w 794874"/>
              <a:gd name="connsiteY14-438" fmla="*/ 0 h 2449001"/>
              <a:gd name="connsiteX15-439" fmla="*/ 552915 w 794874"/>
              <a:gd name="connsiteY15-440" fmla="*/ 0 h 2449001"/>
              <a:gd name="connsiteX16-441" fmla="*/ 684113 w 794874"/>
              <a:gd name="connsiteY16-442" fmla="*/ 962108 h 2449001"/>
              <a:gd name="connsiteX17-443" fmla="*/ 719893 w 794874"/>
              <a:gd name="connsiteY17-444" fmla="*/ 1307990 h 2449001"/>
              <a:gd name="connsiteX18-445" fmla="*/ 409792 w 794874"/>
              <a:gd name="connsiteY18-446" fmla="*/ 1268233 h 2449001"/>
              <a:gd name="connsiteX19-447" fmla="*/ 99692 w 794874"/>
              <a:gd name="connsiteY19-448" fmla="*/ 1288111 h 2449001"/>
              <a:gd name="connsiteX20-449" fmla="*/ 119570 w 794874"/>
              <a:gd name="connsiteY20-450" fmla="*/ 1017766 h 2449001"/>
              <a:gd name="connsiteX21-451" fmla="*/ 238839 w 794874"/>
              <a:gd name="connsiteY21-452" fmla="*/ 0 h 2449001"/>
              <a:gd name="connsiteX0-453" fmla="*/ 425696 w 794874"/>
              <a:gd name="connsiteY0-454" fmla="*/ 1331843 h 2449001"/>
              <a:gd name="connsiteX1-455" fmla="*/ 537015 w 794874"/>
              <a:gd name="connsiteY1-456" fmla="*/ 1379551 h 2449001"/>
              <a:gd name="connsiteX2-457" fmla="*/ 758445 w 794874"/>
              <a:gd name="connsiteY2-458" fmla="*/ 1406369 h 2449001"/>
              <a:gd name="connsiteX3-459" fmla="*/ 620503 w 794874"/>
              <a:gd name="connsiteY3-460" fmla="*/ 1741335 h 2449001"/>
              <a:gd name="connsiteX4-461" fmla="*/ 604600 w 794874"/>
              <a:gd name="connsiteY4-462" fmla="*/ 2441050 h 2449001"/>
              <a:gd name="connsiteX5-463" fmla="*/ 314378 w 794874"/>
              <a:gd name="connsiteY5-464" fmla="*/ 2445025 h 2449001"/>
              <a:gd name="connsiteX6-465" fmla="*/ 207035 w 794874"/>
              <a:gd name="connsiteY6-466" fmla="*/ 1673750 h 2449001"/>
              <a:gd name="connsiteX7-467" fmla="*/ 203060 w 794874"/>
              <a:gd name="connsiteY7-468" fmla="*/ 2441050 h 2449001"/>
              <a:gd name="connsiteX8-469" fmla="*/ 131498 w 794874"/>
              <a:gd name="connsiteY8-470" fmla="*/ 2449001 h 2449001"/>
              <a:gd name="connsiteX9-471" fmla="*/ 301 w 794874"/>
              <a:gd name="connsiteY9-472" fmla="*/ 1701579 h 2449001"/>
              <a:gd name="connsiteX10-473" fmla="*/ 95814 w 794874"/>
              <a:gd name="connsiteY10-474" fmla="*/ 1597201 h 2449001"/>
              <a:gd name="connsiteX11-475" fmla="*/ 84343 w 794874"/>
              <a:gd name="connsiteY11-476" fmla="*/ 1389262 h 2449001"/>
              <a:gd name="connsiteX12-477" fmla="*/ 334256 w 794874"/>
              <a:gd name="connsiteY12-478" fmla="*/ 1375575 h 2449001"/>
              <a:gd name="connsiteX13-479" fmla="*/ 425696 w 794874"/>
              <a:gd name="connsiteY13-480" fmla="*/ 1331843 h 2449001"/>
              <a:gd name="connsiteX14-481" fmla="*/ 238839 w 794874"/>
              <a:gd name="connsiteY14-482" fmla="*/ 0 h 2449001"/>
              <a:gd name="connsiteX15-483" fmla="*/ 552915 w 794874"/>
              <a:gd name="connsiteY15-484" fmla="*/ 0 h 2449001"/>
              <a:gd name="connsiteX16-485" fmla="*/ 684113 w 794874"/>
              <a:gd name="connsiteY16-486" fmla="*/ 962108 h 2449001"/>
              <a:gd name="connsiteX17-487" fmla="*/ 719893 w 794874"/>
              <a:gd name="connsiteY17-488" fmla="*/ 1307990 h 2449001"/>
              <a:gd name="connsiteX18-489" fmla="*/ 409792 w 794874"/>
              <a:gd name="connsiteY18-490" fmla="*/ 1268233 h 2449001"/>
              <a:gd name="connsiteX19-491" fmla="*/ 99692 w 794874"/>
              <a:gd name="connsiteY19-492" fmla="*/ 1288111 h 2449001"/>
              <a:gd name="connsiteX20-493" fmla="*/ 133257 w 794874"/>
              <a:gd name="connsiteY20-494" fmla="*/ 945913 h 2449001"/>
              <a:gd name="connsiteX21-495" fmla="*/ 238839 w 794874"/>
              <a:gd name="connsiteY21-496" fmla="*/ 0 h 2449001"/>
              <a:gd name="connsiteX0-497" fmla="*/ 425696 w 794874"/>
              <a:gd name="connsiteY0-498" fmla="*/ 1331843 h 2449001"/>
              <a:gd name="connsiteX1-499" fmla="*/ 537015 w 794874"/>
              <a:gd name="connsiteY1-500" fmla="*/ 1379551 h 2449001"/>
              <a:gd name="connsiteX2-501" fmla="*/ 758445 w 794874"/>
              <a:gd name="connsiteY2-502" fmla="*/ 1406369 h 2449001"/>
              <a:gd name="connsiteX3-503" fmla="*/ 620503 w 794874"/>
              <a:gd name="connsiteY3-504" fmla="*/ 1741335 h 2449001"/>
              <a:gd name="connsiteX4-505" fmla="*/ 604600 w 794874"/>
              <a:gd name="connsiteY4-506" fmla="*/ 2441050 h 2449001"/>
              <a:gd name="connsiteX5-507" fmla="*/ 314378 w 794874"/>
              <a:gd name="connsiteY5-508" fmla="*/ 2445025 h 2449001"/>
              <a:gd name="connsiteX6-509" fmla="*/ 207035 w 794874"/>
              <a:gd name="connsiteY6-510" fmla="*/ 1673750 h 2449001"/>
              <a:gd name="connsiteX7-511" fmla="*/ 203060 w 794874"/>
              <a:gd name="connsiteY7-512" fmla="*/ 2441050 h 2449001"/>
              <a:gd name="connsiteX8-513" fmla="*/ 131498 w 794874"/>
              <a:gd name="connsiteY8-514" fmla="*/ 2449001 h 2449001"/>
              <a:gd name="connsiteX9-515" fmla="*/ 301 w 794874"/>
              <a:gd name="connsiteY9-516" fmla="*/ 1701579 h 2449001"/>
              <a:gd name="connsiteX10-517" fmla="*/ 95814 w 794874"/>
              <a:gd name="connsiteY10-518" fmla="*/ 1597201 h 2449001"/>
              <a:gd name="connsiteX11-519" fmla="*/ 84343 w 794874"/>
              <a:gd name="connsiteY11-520" fmla="*/ 1389262 h 2449001"/>
              <a:gd name="connsiteX12-521" fmla="*/ 334256 w 794874"/>
              <a:gd name="connsiteY12-522" fmla="*/ 1375575 h 2449001"/>
              <a:gd name="connsiteX13-523" fmla="*/ 425696 w 794874"/>
              <a:gd name="connsiteY13-524" fmla="*/ 1331843 h 2449001"/>
              <a:gd name="connsiteX14-525" fmla="*/ 238839 w 794874"/>
              <a:gd name="connsiteY14-526" fmla="*/ 0 h 2449001"/>
              <a:gd name="connsiteX15-527" fmla="*/ 552915 w 794874"/>
              <a:gd name="connsiteY15-528" fmla="*/ 0 h 2449001"/>
              <a:gd name="connsiteX16-529" fmla="*/ 684113 w 794874"/>
              <a:gd name="connsiteY16-530" fmla="*/ 962108 h 2449001"/>
              <a:gd name="connsiteX17-531" fmla="*/ 719893 w 794874"/>
              <a:gd name="connsiteY17-532" fmla="*/ 1307990 h 2449001"/>
              <a:gd name="connsiteX18-533" fmla="*/ 409792 w 794874"/>
              <a:gd name="connsiteY18-534" fmla="*/ 1268233 h 2449001"/>
              <a:gd name="connsiteX19-535" fmla="*/ 99692 w 794874"/>
              <a:gd name="connsiteY19-536" fmla="*/ 1288111 h 2449001"/>
              <a:gd name="connsiteX20-537" fmla="*/ 133257 w 794874"/>
              <a:gd name="connsiteY20-538" fmla="*/ 945913 h 2449001"/>
              <a:gd name="connsiteX21-539" fmla="*/ 238839 w 794874"/>
              <a:gd name="connsiteY21-540" fmla="*/ 0 h 2449001"/>
              <a:gd name="connsiteX0-541" fmla="*/ 425696 w 794874"/>
              <a:gd name="connsiteY0-542" fmla="*/ 1331843 h 2449001"/>
              <a:gd name="connsiteX1-543" fmla="*/ 537015 w 794874"/>
              <a:gd name="connsiteY1-544" fmla="*/ 1379551 h 2449001"/>
              <a:gd name="connsiteX2-545" fmla="*/ 758445 w 794874"/>
              <a:gd name="connsiteY2-546" fmla="*/ 1406369 h 2449001"/>
              <a:gd name="connsiteX3-547" fmla="*/ 620503 w 794874"/>
              <a:gd name="connsiteY3-548" fmla="*/ 1741335 h 2449001"/>
              <a:gd name="connsiteX4-549" fmla="*/ 604600 w 794874"/>
              <a:gd name="connsiteY4-550" fmla="*/ 2441050 h 2449001"/>
              <a:gd name="connsiteX5-551" fmla="*/ 314378 w 794874"/>
              <a:gd name="connsiteY5-552" fmla="*/ 2445025 h 2449001"/>
              <a:gd name="connsiteX6-553" fmla="*/ 207035 w 794874"/>
              <a:gd name="connsiteY6-554" fmla="*/ 1673750 h 2449001"/>
              <a:gd name="connsiteX7-555" fmla="*/ 203060 w 794874"/>
              <a:gd name="connsiteY7-556" fmla="*/ 2441050 h 2449001"/>
              <a:gd name="connsiteX8-557" fmla="*/ 131498 w 794874"/>
              <a:gd name="connsiteY8-558" fmla="*/ 2449001 h 2449001"/>
              <a:gd name="connsiteX9-559" fmla="*/ 301 w 794874"/>
              <a:gd name="connsiteY9-560" fmla="*/ 1701579 h 2449001"/>
              <a:gd name="connsiteX10-561" fmla="*/ 95814 w 794874"/>
              <a:gd name="connsiteY10-562" fmla="*/ 1597201 h 2449001"/>
              <a:gd name="connsiteX11-563" fmla="*/ 84343 w 794874"/>
              <a:gd name="connsiteY11-564" fmla="*/ 1389262 h 2449001"/>
              <a:gd name="connsiteX12-565" fmla="*/ 334256 w 794874"/>
              <a:gd name="connsiteY12-566" fmla="*/ 1375575 h 2449001"/>
              <a:gd name="connsiteX13-567" fmla="*/ 425696 w 794874"/>
              <a:gd name="connsiteY13-568" fmla="*/ 1331843 h 2449001"/>
              <a:gd name="connsiteX14-569" fmla="*/ 218310 w 794874"/>
              <a:gd name="connsiteY14-570" fmla="*/ 0 h 2449001"/>
              <a:gd name="connsiteX15-571" fmla="*/ 552915 w 794874"/>
              <a:gd name="connsiteY15-572" fmla="*/ 0 h 2449001"/>
              <a:gd name="connsiteX16-573" fmla="*/ 684113 w 794874"/>
              <a:gd name="connsiteY16-574" fmla="*/ 962108 h 2449001"/>
              <a:gd name="connsiteX17-575" fmla="*/ 719893 w 794874"/>
              <a:gd name="connsiteY17-576" fmla="*/ 1307990 h 2449001"/>
              <a:gd name="connsiteX18-577" fmla="*/ 409792 w 794874"/>
              <a:gd name="connsiteY18-578" fmla="*/ 1268233 h 2449001"/>
              <a:gd name="connsiteX19-579" fmla="*/ 99692 w 794874"/>
              <a:gd name="connsiteY19-580" fmla="*/ 1288111 h 2449001"/>
              <a:gd name="connsiteX20-581" fmla="*/ 133257 w 794874"/>
              <a:gd name="connsiteY20-582" fmla="*/ 945913 h 2449001"/>
              <a:gd name="connsiteX21-583" fmla="*/ 218310 w 794874"/>
              <a:gd name="connsiteY21-584" fmla="*/ 0 h 2449001"/>
              <a:gd name="connsiteX0-585" fmla="*/ 425696 w 794874"/>
              <a:gd name="connsiteY0-586" fmla="*/ 1331843 h 2449001"/>
              <a:gd name="connsiteX1-587" fmla="*/ 537015 w 794874"/>
              <a:gd name="connsiteY1-588" fmla="*/ 1379551 h 2449001"/>
              <a:gd name="connsiteX2-589" fmla="*/ 758445 w 794874"/>
              <a:gd name="connsiteY2-590" fmla="*/ 1406369 h 2449001"/>
              <a:gd name="connsiteX3-591" fmla="*/ 620503 w 794874"/>
              <a:gd name="connsiteY3-592" fmla="*/ 1741335 h 2449001"/>
              <a:gd name="connsiteX4-593" fmla="*/ 604600 w 794874"/>
              <a:gd name="connsiteY4-594" fmla="*/ 2441050 h 2449001"/>
              <a:gd name="connsiteX5-595" fmla="*/ 314378 w 794874"/>
              <a:gd name="connsiteY5-596" fmla="*/ 2445025 h 2449001"/>
              <a:gd name="connsiteX6-597" fmla="*/ 207035 w 794874"/>
              <a:gd name="connsiteY6-598" fmla="*/ 1673750 h 2449001"/>
              <a:gd name="connsiteX7-599" fmla="*/ 203060 w 794874"/>
              <a:gd name="connsiteY7-600" fmla="*/ 2441050 h 2449001"/>
              <a:gd name="connsiteX8-601" fmla="*/ 131498 w 794874"/>
              <a:gd name="connsiteY8-602" fmla="*/ 2449001 h 2449001"/>
              <a:gd name="connsiteX9-603" fmla="*/ 301 w 794874"/>
              <a:gd name="connsiteY9-604" fmla="*/ 1701579 h 2449001"/>
              <a:gd name="connsiteX10-605" fmla="*/ 95814 w 794874"/>
              <a:gd name="connsiteY10-606" fmla="*/ 1597201 h 2449001"/>
              <a:gd name="connsiteX11-607" fmla="*/ 84343 w 794874"/>
              <a:gd name="connsiteY11-608" fmla="*/ 1389262 h 2449001"/>
              <a:gd name="connsiteX12-609" fmla="*/ 334256 w 794874"/>
              <a:gd name="connsiteY12-610" fmla="*/ 1375575 h 2449001"/>
              <a:gd name="connsiteX13-611" fmla="*/ 425696 w 794874"/>
              <a:gd name="connsiteY13-612" fmla="*/ 1331843 h 2449001"/>
              <a:gd name="connsiteX14-613" fmla="*/ 218310 w 794874"/>
              <a:gd name="connsiteY14-614" fmla="*/ 0 h 2449001"/>
              <a:gd name="connsiteX15-615" fmla="*/ 570023 w 794874"/>
              <a:gd name="connsiteY15-616" fmla="*/ 3422 h 2449001"/>
              <a:gd name="connsiteX16-617" fmla="*/ 684113 w 794874"/>
              <a:gd name="connsiteY16-618" fmla="*/ 962108 h 2449001"/>
              <a:gd name="connsiteX17-619" fmla="*/ 719893 w 794874"/>
              <a:gd name="connsiteY17-620" fmla="*/ 1307990 h 2449001"/>
              <a:gd name="connsiteX18-621" fmla="*/ 409792 w 794874"/>
              <a:gd name="connsiteY18-622" fmla="*/ 1268233 h 2449001"/>
              <a:gd name="connsiteX19-623" fmla="*/ 99692 w 794874"/>
              <a:gd name="connsiteY19-624" fmla="*/ 1288111 h 2449001"/>
              <a:gd name="connsiteX20-625" fmla="*/ 133257 w 794874"/>
              <a:gd name="connsiteY20-626" fmla="*/ 945913 h 2449001"/>
              <a:gd name="connsiteX21-627" fmla="*/ 218310 w 794874"/>
              <a:gd name="connsiteY21-628" fmla="*/ 0 h 2449001"/>
              <a:gd name="connsiteX0-629" fmla="*/ 425696 w 794874"/>
              <a:gd name="connsiteY0-630" fmla="*/ 1331843 h 2449001"/>
              <a:gd name="connsiteX1-631" fmla="*/ 537015 w 794874"/>
              <a:gd name="connsiteY1-632" fmla="*/ 1379551 h 2449001"/>
              <a:gd name="connsiteX2-633" fmla="*/ 758445 w 794874"/>
              <a:gd name="connsiteY2-634" fmla="*/ 1406369 h 2449001"/>
              <a:gd name="connsiteX3-635" fmla="*/ 620503 w 794874"/>
              <a:gd name="connsiteY3-636" fmla="*/ 1741335 h 2449001"/>
              <a:gd name="connsiteX4-637" fmla="*/ 604600 w 794874"/>
              <a:gd name="connsiteY4-638" fmla="*/ 2441050 h 2449001"/>
              <a:gd name="connsiteX5-639" fmla="*/ 314378 w 794874"/>
              <a:gd name="connsiteY5-640" fmla="*/ 2445025 h 2449001"/>
              <a:gd name="connsiteX6-641" fmla="*/ 207035 w 794874"/>
              <a:gd name="connsiteY6-642" fmla="*/ 1673750 h 2449001"/>
              <a:gd name="connsiteX7-643" fmla="*/ 203060 w 794874"/>
              <a:gd name="connsiteY7-644" fmla="*/ 2441050 h 2449001"/>
              <a:gd name="connsiteX8-645" fmla="*/ 131498 w 794874"/>
              <a:gd name="connsiteY8-646" fmla="*/ 2449001 h 2449001"/>
              <a:gd name="connsiteX9-647" fmla="*/ 301 w 794874"/>
              <a:gd name="connsiteY9-648" fmla="*/ 1701579 h 2449001"/>
              <a:gd name="connsiteX10-649" fmla="*/ 95814 w 794874"/>
              <a:gd name="connsiteY10-650" fmla="*/ 1597201 h 2449001"/>
              <a:gd name="connsiteX11-651" fmla="*/ 84343 w 794874"/>
              <a:gd name="connsiteY11-652" fmla="*/ 1389262 h 2449001"/>
              <a:gd name="connsiteX12-653" fmla="*/ 334256 w 794874"/>
              <a:gd name="connsiteY12-654" fmla="*/ 1375575 h 2449001"/>
              <a:gd name="connsiteX13-655" fmla="*/ 425696 w 794874"/>
              <a:gd name="connsiteY13-656" fmla="*/ 1331843 h 2449001"/>
              <a:gd name="connsiteX14-657" fmla="*/ 218310 w 794874"/>
              <a:gd name="connsiteY14-658" fmla="*/ 0 h 2449001"/>
              <a:gd name="connsiteX15-659" fmla="*/ 570023 w 794874"/>
              <a:gd name="connsiteY15-660" fmla="*/ 3422 h 2449001"/>
              <a:gd name="connsiteX16-661" fmla="*/ 684113 w 794874"/>
              <a:gd name="connsiteY16-662" fmla="*/ 962108 h 2449001"/>
              <a:gd name="connsiteX17-663" fmla="*/ 719893 w 794874"/>
              <a:gd name="connsiteY17-664" fmla="*/ 1307990 h 2449001"/>
              <a:gd name="connsiteX18-665" fmla="*/ 409792 w 794874"/>
              <a:gd name="connsiteY18-666" fmla="*/ 1268233 h 2449001"/>
              <a:gd name="connsiteX19-667" fmla="*/ 99692 w 794874"/>
              <a:gd name="connsiteY19-668" fmla="*/ 1288111 h 2449001"/>
              <a:gd name="connsiteX20-669" fmla="*/ 133257 w 794874"/>
              <a:gd name="connsiteY20-670" fmla="*/ 945913 h 2449001"/>
              <a:gd name="connsiteX21-671" fmla="*/ 218310 w 794874"/>
              <a:gd name="connsiteY21-672" fmla="*/ 0 h 2449001"/>
              <a:gd name="connsiteX0-673" fmla="*/ 425696 w 794874"/>
              <a:gd name="connsiteY0-674" fmla="*/ 1331843 h 2449001"/>
              <a:gd name="connsiteX1-675" fmla="*/ 537015 w 794874"/>
              <a:gd name="connsiteY1-676" fmla="*/ 1379551 h 2449001"/>
              <a:gd name="connsiteX2-677" fmla="*/ 758445 w 794874"/>
              <a:gd name="connsiteY2-678" fmla="*/ 1406369 h 2449001"/>
              <a:gd name="connsiteX3-679" fmla="*/ 620503 w 794874"/>
              <a:gd name="connsiteY3-680" fmla="*/ 1741335 h 2449001"/>
              <a:gd name="connsiteX4-681" fmla="*/ 604600 w 794874"/>
              <a:gd name="connsiteY4-682" fmla="*/ 2441050 h 2449001"/>
              <a:gd name="connsiteX5-683" fmla="*/ 314378 w 794874"/>
              <a:gd name="connsiteY5-684" fmla="*/ 2445025 h 2449001"/>
              <a:gd name="connsiteX6-685" fmla="*/ 207035 w 794874"/>
              <a:gd name="connsiteY6-686" fmla="*/ 1673750 h 2449001"/>
              <a:gd name="connsiteX7-687" fmla="*/ 203060 w 794874"/>
              <a:gd name="connsiteY7-688" fmla="*/ 2441050 h 2449001"/>
              <a:gd name="connsiteX8-689" fmla="*/ 131498 w 794874"/>
              <a:gd name="connsiteY8-690" fmla="*/ 2449001 h 2449001"/>
              <a:gd name="connsiteX9-691" fmla="*/ 301 w 794874"/>
              <a:gd name="connsiteY9-692" fmla="*/ 1701579 h 2449001"/>
              <a:gd name="connsiteX10-693" fmla="*/ 95814 w 794874"/>
              <a:gd name="connsiteY10-694" fmla="*/ 1597201 h 2449001"/>
              <a:gd name="connsiteX11-695" fmla="*/ 84343 w 794874"/>
              <a:gd name="connsiteY11-696" fmla="*/ 1389262 h 2449001"/>
              <a:gd name="connsiteX12-697" fmla="*/ 334256 w 794874"/>
              <a:gd name="connsiteY12-698" fmla="*/ 1375575 h 2449001"/>
              <a:gd name="connsiteX13-699" fmla="*/ 425696 w 794874"/>
              <a:gd name="connsiteY13-700" fmla="*/ 1331843 h 2449001"/>
              <a:gd name="connsiteX14-701" fmla="*/ 218310 w 794874"/>
              <a:gd name="connsiteY14-702" fmla="*/ 0 h 2449001"/>
              <a:gd name="connsiteX15-703" fmla="*/ 570023 w 794874"/>
              <a:gd name="connsiteY15-704" fmla="*/ 3422 h 2449001"/>
              <a:gd name="connsiteX16-705" fmla="*/ 684113 w 794874"/>
              <a:gd name="connsiteY16-706" fmla="*/ 962108 h 2449001"/>
              <a:gd name="connsiteX17-707" fmla="*/ 719893 w 794874"/>
              <a:gd name="connsiteY17-708" fmla="*/ 1307990 h 2449001"/>
              <a:gd name="connsiteX18-709" fmla="*/ 409792 w 794874"/>
              <a:gd name="connsiteY18-710" fmla="*/ 1268233 h 2449001"/>
              <a:gd name="connsiteX19-711" fmla="*/ 99692 w 794874"/>
              <a:gd name="connsiteY19-712" fmla="*/ 1288111 h 2449001"/>
              <a:gd name="connsiteX20-713" fmla="*/ 133257 w 794874"/>
              <a:gd name="connsiteY20-714" fmla="*/ 945913 h 2449001"/>
              <a:gd name="connsiteX21-715" fmla="*/ 218310 w 794874"/>
              <a:gd name="connsiteY21-716" fmla="*/ 0 h 2449001"/>
              <a:gd name="connsiteX0-717" fmla="*/ 425696 w 791314"/>
              <a:gd name="connsiteY0-718" fmla="*/ 1331843 h 2449001"/>
              <a:gd name="connsiteX1-719" fmla="*/ 537015 w 791314"/>
              <a:gd name="connsiteY1-720" fmla="*/ 1379551 h 2449001"/>
              <a:gd name="connsiteX2-721" fmla="*/ 758445 w 791314"/>
              <a:gd name="connsiteY2-722" fmla="*/ 1406369 h 2449001"/>
              <a:gd name="connsiteX3-723" fmla="*/ 620503 w 791314"/>
              <a:gd name="connsiteY3-724" fmla="*/ 1741335 h 2449001"/>
              <a:gd name="connsiteX4-725" fmla="*/ 604600 w 791314"/>
              <a:gd name="connsiteY4-726" fmla="*/ 2441050 h 2449001"/>
              <a:gd name="connsiteX5-727" fmla="*/ 314378 w 791314"/>
              <a:gd name="connsiteY5-728" fmla="*/ 2445025 h 2449001"/>
              <a:gd name="connsiteX6-729" fmla="*/ 207035 w 791314"/>
              <a:gd name="connsiteY6-730" fmla="*/ 1673750 h 2449001"/>
              <a:gd name="connsiteX7-731" fmla="*/ 203060 w 791314"/>
              <a:gd name="connsiteY7-732" fmla="*/ 2441050 h 2449001"/>
              <a:gd name="connsiteX8-733" fmla="*/ 131498 w 791314"/>
              <a:gd name="connsiteY8-734" fmla="*/ 2449001 h 2449001"/>
              <a:gd name="connsiteX9-735" fmla="*/ 301 w 791314"/>
              <a:gd name="connsiteY9-736" fmla="*/ 1701579 h 2449001"/>
              <a:gd name="connsiteX10-737" fmla="*/ 95814 w 791314"/>
              <a:gd name="connsiteY10-738" fmla="*/ 1597201 h 2449001"/>
              <a:gd name="connsiteX11-739" fmla="*/ 84343 w 791314"/>
              <a:gd name="connsiteY11-740" fmla="*/ 1389262 h 2449001"/>
              <a:gd name="connsiteX12-741" fmla="*/ 334256 w 791314"/>
              <a:gd name="connsiteY12-742" fmla="*/ 1375575 h 2449001"/>
              <a:gd name="connsiteX13-743" fmla="*/ 425696 w 791314"/>
              <a:gd name="connsiteY13-744" fmla="*/ 1331843 h 2449001"/>
              <a:gd name="connsiteX14-745" fmla="*/ 218310 w 791314"/>
              <a:gd name="connsiteY14-746" fmla="*/ 0 h 2449001"/>
              <a:gd name="connsiteX15-747" fmla="*/ 570023 w 791314"/>
              <a:gd name="connsiteY15-748" fmla="*/ 3422 h 2449001"/>
              <a:gd name="connsiteX16-749" fmla="*/ 677271 w 791314"/>
              <a:gd name="connsiteY16-750" fmla="*/ 938156 h 2449001"/>
              <a:gd name="connsiteX17-751" fmla="*/ 719893 w 791314"/>
              <a:gd name="connsiteY17-752" fmla="*/ 1307990 h 2449001"/>
              <a:gd name="connsiteX18-753" fmla="*/ 409792 w 791314"/>
              <a:gd name="connsiteY18-754" fmla="*/ 1268233 h 2449001"/>
              <a:gd name="connsiteX19-755" fmla="*/ 99692 w 791314"/>
              <a:gd name="connsiteY19-756" fmla="*/ 1288111 h 2449001"/>
              <a:gd name="connsiteX20-757" fmla="*/ 133257 w 791314"/>
              <a:gd name="connsiteY20-758" fmla="*/ 945913 h 2449001"/>
              <a:gd name="connsiteX21-759" fmla="*/ 218310 w 791314"/>
              <a:gd name="connsiteY21-760" fmla="*/ 0 h 2449001"/>
              <a:gd name="connsiteX0-761" fmla="*/ 425696 w 791740"/>
              <a:gd name="connsiteY0-762" fmla="*/ 1331843 h 2449001"/>
              <a:gd name="connsiteX1-763" fmla="*/ 537015 w 791740"/>
              <a:gd name="connsiteY1-764" fmla="*/ 1379551 h 2449001"/>
              <a:gd name="connsiteX2-765" fmla="*/ 775553 w 791740"/>
              <a:gd name="connsiteY2-766" fmla="*/ 1406369 h 2449001"/>
              <a:gd name="connsiteX3-767" fmla="*/ 620503 w 791740"/>
              <a:gd name="connsiteY3-768" fmla="*/ 1741335 h 2449001"/>
              <a:gd name="connsiteX4-769" fmla="*/ 604600 w 791740"/>
              <a:gd name="connsiteY4-770" fmla="*/ 2441050 h 2449001"/>
              <a:gd name="connsiteX5-771" fmla="*/ 314378 w 791740"/>
              <a:gd name="connsiteY5-772" fmla="*/ 2445025 h 2449001"/>
              <a:gd name="connsiteX6-773" fmla="*/ 207035 w 791740"/>
              <a:gd name="connsiteY6-774" fmla="*/ 1673750 h 2449001"/>
              <a:gd name="connsiteX7-775" fmla="*/ 203060 w 791740"/>
              <a:gd name="connsiteY7-776" fmla="*/ 2441050 h 2449001"/>
              <a:gd name="connsiteX8-777" fmla="*/ 131498 w 791740"/>
              <a:gd name="connsiteY8-778" fmla="*/ 2449001 h 2449001"/>
              <a:gd name="connsiteX9-779" fmla="*/ 301 w 791740"/>
              <a:gd name="connsiteY9-780" fmla="*/ 1701579 h 2449001"/>
              <a:gd name="connsiteX10-781" fmla="*/ 95814 w 791740"/>
              <a:gd name="connsiteY10-782" fmla="*/ 1597201 h 2449001"/>
              <a:gd name="connsiteX11-783" fmla="*/ 84343 w 791740"/>
              <a:gd name="connsiteY11-784" fmla="*/ 1389262 h 2449001"/>
              <a:gd name="connsiteX12-785" fmla="*/ 334256 w 791740"/>
              <a:gd name="connsiteY12-786" fmla="*/ 1375575 h 2449001"/>
              <a:gd name="connsiteX13-787" fmla="*/ 425696 w 791740"/>
              <a:gd name="connsiteY13-788" fmla="*/ 1331843 h 2449001"/>
              <a:gd name="connsiteX14-789" fmla="*/ 218310 w 791740"/>
              <a:gd name="connsiteY14-790" fmla="*/ 0 h 2449001"/>
              <a:gd name="connsiteX15-791" fmla="*/ 570023 w 791740"/>
              <a:gd name="connsiteY15-792" fmla="*/ 3422 h 2449001"/>
              <a:gd name="connsiteX16-793" fmla="*/ 677271 w 791740"/>
              <a:gd name="connsiteY16-794" fmla="*/ 938156 h 2449001"/>
              <a:gd name="connsiteX17-795" fmla="*/ 719893 w 791740"/>
              <a:gd name="connsiteY17-796" fmla="*/ 1307990 h 2449001"/>
              <a:gd name="connsiteX18-797" fmla="*/ 409792 w 791740"/>
              <a:gd name="connsiteY18-798" fmla="*/ 1268233 h 2449001"/>
              <a:gd name="connsiteX19-799" fmla="*/ 99692 w 791740"/>
              <a:gd name="connsiteY19-800" fmla="*/ 1288111 h 2449001"/>
              <a:gd name="connsiteX20-801" fmla="*/ 133257 w 791740"/>
              <a:gd name="connsiteY20-802" fmla="*/ 945913 h 2449001"/>
              <a:gd name="connsiteX21-803" fmla="*/ 218310 w 791740"/>
              <a:gd name="connsiteY21-804" fmla="*/ 0 h 2449001"/>
              <a:gd name="connsiteX0-805" fmla="*/ 425696 w 798638"/>
              <a:gd name="connsiteY0-806" fmla="*/ 1331843 h 2449001"/>
              <a:gd name="connsiteX1-807" fmla="*/ 537015 w 798638"/>
              <a:gd name="connsiteY1-808" fmla="*/ 1379551 h 2449001"/>
              <a:gd name="connsiteX2-809" fmla="*/ 775553 w 798638"/>
              <a:gd name="connsiteY2-810" fmla="*/ 1406369 h 2449001"/>
              <a:gd name="connsiteX3-811" fmla="*/ 620503 w 798638"/>
              <a:gd name="connsiteY3-812" fmla="*/ 1741335 h 2449001"/>
              <a:gd name="connsiteX4-813" fmla="*/ 604600 w 798638"/>
              <a:gd name="connsiteY4-814" fmla="*/ 2441050 h 2449001"/>
              <a:gd name="connsiteX5-815" fmla="*/ 314378 w 798638"/>
              <a:gd name="connsiteY5-816" fmla="*/ 2445025 h 2449001"/>
              <a:gd name="connsiteX6-817" fmla="*/ 207035 w 798638"/>
              <a:gd name="connsiteY6-818" fmla="*/ 1673750 h 2449001"/>
              <a:gd name="connsiteX7-819" fmla="*/ 203060 w 798638"/>
              <a:gd name="connsiteY7-820" fmla="*/ 2441050 h 2449001"/>
              <a:gd name="connsiteX8-821" fmla="*/ 131498 w 798638"/>
              <a:gd name="connsiteY8-822" fmla="*/ 2449001 h 2449001"/>
              <a:gd name="connsiteX9-823" fmla="*/ 301 w 798638"/>
              <a:gd name="connsiteY9-824" fmla="*/ 1701579 h 2449001"/>
              <a:gd name="connsiteX10-825" fmla="*/ 95814 w 798638"/>
              <a:gd name="connsiteY10-826" fmla="*/ 1597201 h 2449001"/>
              <a:gd name="connsiteX11-827" fmla="*/ 84343 w 798638"/>
              <a:gd name="connsiteY11-828" fmla="*/ 1389262 h 2449001"/>
              <a:gd name="connsiteX12-829" fmla="*/ 334256 w 798638"/>
              <a:gd name="connsiteY12-830" fmla="*/ 1375575 h 2449001"/>
              <a:gd name="connsiteX13-831" fmla="*/ 425696 w 798638"/>
              <a:gd name="connsiteY13-832" fmla="*/ 1331843 h 2449001"/>
              <a:gd name="connsiteX14-833" fmla="*/ 218310 w 798638"/>
              <a:gd name="connsiteY14-834" fmla="*/ 0 h 2449001"/>
              <a:gd name="connsiteX15-835" fmla="*/ 570023 w 798638"/>
              <a:gd name="connsiteY15-836" fmla="*/ 3422 h 2449001"/>
              <a:gd name="connsiteX16-837" fmla="*/ 677271 w 798638"/>
              <a:gd name="connsiteY16-838" fmla="*/ 938156 h 2449001"/>
              <a:gd name="connsiteX17-839" fmla="*/ 719893 w 798638"/>
              <a:gd name="connsiteY17-840" fmla="*/ 1307990 h 2449001"/>
              <a:gd name="connsiteX18-841" fmla="*/ 409792 w 798638"/>
              <a:gd name="connsiteY18-842" fmla="*/ 1268233 h 2449001"/>
              <a:gd name="connsiteX19-843" fmla="*/ 99692 w 798638"/>
              <a:gd name="connsiteY19-844" fmla="*/ 1288111 h 2449001"/>
              <a:gd name="connsiteX20-845" fmla="*/ 133257 w 798638"/>
              <a:gd name="connsiteY20-846" fmla="*/ 945913 h 2449001"/>
              <a:gd name="connsiteX21-847" fmla="*/ 218310 w 798638"/>
              <a:gd name="connsiteY21-848" fmla="*/ 0 h 2449001"/>
              <a:gd name="connsiteX0-849" fmla="*/ 425696 w 798137"/>
              <a:gd name="connsiteY0-850" fmla="*/ 1331843 h 2449001"/>
              <a:gd name="connsiteX1-851" fmla="*/ 537015 w 798137"/>
              <a:gd name="connsiteY1-852" fmla="*/ 1379551 h 2449001"/>
              <a:gd name="connsiteX2-853" fmla="*/ 775553 w 798137"/>
              <a:gd name="connsiteY2-854" fmla="*/ 1406369 h 2449001"/>
              <a:gd name="connsiteX3-855" fmla="*/ 613659 w 798137"/>
              <a:gd name="connsiteY3-856" fmla="*/ 1785816 h 2449001"/>
              <a:gd name="connsiteX4-857" fmla="*/ 604600 w 798137"/>
              <a:gd name="connsiteY4-858" fmla="*/ 2441050 h 2449001"/>
              <a:gd name="connsiteX5-859" fmla="*/ 314378 w 798137"/>
              <a:gd name="connsiteY5-860" fmla="*/ 2445025 h 2449001"/>
              <a:gd name="connsiteX6-861" fmla="*/ 207035 w 798137"/>
              <a:gd name="connsiteY6-862" fmla="*/ 1673750 h 2449001"/>
              <a:gd name="connsiteX7-863" fmla="*/ 203060 w 798137"/>
              <a:gd name="connsiteY7-864" fmla="*/ 2441050 h 2449001"/>
              <a:gd name="connsiteX8-865" fmla="*/ 131498 w 798137"/>
              <a:gd name="connsiteY8-866" fmla="*/ 2449001 h 2449001"/>
              <a:gd name="connsiteX9-867" fmla="*/ 301 w 798137"/>
              <a:gd name="connsiteY9-868" fmla="*/ 1701579 h 2449001"/>
              <a:gd name="connsiteX10-869" fmla="*/ 95814 w 798137"/>
              <a:gd name="connsiteY10-870" fmla="*/ 1597201 h 2449001"/>
              <a:gd name="connsiteX11-871" fmla="*/ 84343 w 798137"/>
              <a:gd name="connsiteY11-872" fmla="*/ 1389262 h 2449001"/>
              <a:gd name="connsiteX12-873" fmla="*/ 334256 w 798137"/>
              <a:gd name="connsiteY12-874" fmla="*/ 1375575 h 2449001"/>
              <a:gd name="connsiteX13-875" fmla="*/ 425696 w 798137"/>
              <a:gd name="connsiteY13-876" fmla="*/ 1331843 h 2449001"/>
              <a:gd name="connsiteX14-877" fmla="*/ 218310 w 798137"/>
              <a:gd name="connsiteY14-878" fmla="*/ 0 h 2449001"/>
              <a:gd name="connsiteX15-879" fmla="*/ 570023 w 798137"/>
              <a:gd name="connsiteY15-880" fmla="*/ 3422 h 2449001"/>
              <a:gd name="connsiteX16-881" fmla="*/ 677271 w 798137"/>
              <a:gd name="connsiteY16-882" fmla="*/ 938156 h 2449001"/>
              <a:gd name="connsiteX17-883" fmla="*/ 719893 w 798137"/>
              <a:gd name="connsiteY17-884" fmla="*/ 1307990 h 2449001"/>
              <a:gd name="connsiteX18-885" fmla="*/ 409792 w 798137"/>
              <a:gd name="connsiteY18-886" fmla="*/ 1268233 h 2449001"/>
              <a:gd name="connsiteX19-887" fmla="*/ 99692 w 798137"/>
              <a:gd name="connsiteY19-888" fmla="*/ 1288111 h 2449001"/>
              <a:gd name="connsiteX20-889" fmla="*/ 133257 w 798137"/>
              <a:gd name="connsiteY20-890" fmla="*/ 945913 h 2449001"/>
              <a:gd name="connsiteX21-891" fmla="*/ 218310 w 798137"/>
              <a:gd name="connsiteY21-892" fmla="*/ 0 h 2449001"/>
              <a:gd name="connsiteX0-893" fmla="*/ 425696 w 797686"/>
              <a:gd name="connsiteY0-894" fmla="*/ 1331843 h 2449001"/>
              <a:gd name="connsiteX1-895" fmla="*/ 537015 w 797686"/>
              <a:gd name="connsiteY1-896" fmla="*/ 1379551 h 2449001"/>
              <a:gd name="connsiteX2-897" fmla="*/ 775553 w 797686"/>
              <a:gd name="connsiteY2-898" fmla="*/ 1406369 h 2449001"/>
              <a:gd name="connsiteX3-899" fmla="*/ 613659 w 797686"/>
              <a:gd name="connsiteY3-900" fmla="*/ 1785816 h 2449001"/>
              <a:gd name="connsiteX4-901" fmla="*/ 604600 w 797686"/>
              <a:gd name="connsiteY4-902" fmla="*/ 2441050 h 2449001"/>
              <a:gd name="connsiteX5-903" fmla="*/ 314378 w 797686"/>
              <a:gd name="connsiteY5-904" fmla="*/ 2445025 h 2449001"/>
              <a:gd name="connsiteX6-905" fmla="*/ 207035 w 797686"/>
              <a:gd name="connsiteY6-906" fmla="*/ 1673750 h 2449001"/>
              <a:gd name="connsiteX7-907" fmla="*/ 203060 w 797686"/>
              <a:gd name="connsiteY7-908" fmla="*/ 2441050 h 2449001"/>
              <a:gd name="connsiteX8-909" fmla="*/ 131498 w 797686"/>
              <a:gd name="connsiteY8-910" fmla="*/ 2449001 h 2449001"/>
              <a:gd name="connsiteX9-911" fmla="*/ 301 w 797686"/>
              <a:gd name="connsiteY9-912" fmla="*/ 1701579 h 2449001"/>
              <a:gd name="connsiteX10-913" fmla="*/ 95814 w 797686"/>
              <a:gd name="connsiteY10-914" fmla="*/ 1597201 h 2449001"/>
              <a:gd name="connsiteX11-915" fmla="*/ 84343 w 797686"/>
              <a:gd name="connsiteY11-916" fmla="*/ 1389262 h 2449001"/>
              <a:gd name="connsiteX12-917" fmla="*/ 334256 w 797686"/>
              <a:gd name="connsiteY12-918" fmla="*/ 1375575 h 2449001"/>
              <a:gd name="connsiteX13-919" fmla="*/ 425696 w 797686"/>
              <a:gd name="connsiteY13-920" fmla="*/ 1331843 h 2449001"/>
              <a:gd name="connsiteX14-921" fmla="*/ 218310 w 797686"/>
              <a:gd name="connsiteY14-922" fmla="*/ 0 h 2449001"/>
              <a:gd name="connsiteX15-923" fmla="*/ 570023 w 797686"/>
              <a:gd name="connsiteY15-924" fmla="*/ 3422 h 2449001"/>
              <a:gd name="connsiteX16-925" fmla="*/ 677271 w 797686"/>
              <a:gd name="connsiteY16-926" fmla="*/ 938156 h 2449001"/>
              <a:gd name="connsiteX17-927" fmla="*/ 719893 w 797686"/>
              <a:gd name="connsiteY17-928" fmla="*/ 1307990 h 2449001"/>
              <a:gd name="connsiteX18-929" fmla="*/ 409792 w 797686"/>
              <a:gd name="connsiteY18-930" fmla="*/ 1268233 h 2449001"/>
              <a:gd name="connsiteX19-931" fmla="*/ 99692 w 797686"/>
              <a:gd name="connsiteY19-932" fmla="*/ 1288111 h 2449001"/>
              <a:gd name="connsiteX20-933" fmla="*/ 133257 w 797686"/>
              <a:gd name="connsiteY20-934" fmla="*/ 945913 h 2449001"/>
              <a:gd name="connsiteX21-935" fmla="*/ 218310 w 797686"/>
              <a:gd name="connsiteY21-936" fmla="*/ 0 h 2449001"/>
              <a:gd name="connsiteX0-937" fmla="*/ 425696 w 797686"/>
              <a:gd name="connsiteY0-938" fmla="*/ 1331843 h 2449001"/>
              <a:gd name="connsiteX1-939" fmla="*/ 537015 w 797686"/>
              <a:gd name="connsiteY1-940" fmla="*/ 1379551 h 2449001"/>
              <a:gd name="connsiteX2-941" fmla="*/ 775553 w 797686"/>
              <a:gd name="connsiteY2-942" fmla="*/ 1406369 h 2449001"/>
              <a:gd name="connsiteX3-943" fmla="*/ 613659 w 797686"/>
              <a:gd name="connsiteY3-944" fmla="*/ 1785816 h 2449001"/>
              <a:gd name="connsiteX4-945" fmla="*/ 604600 w 797686"/>
              <a:gd name="connsiteY4-946" fmla="*/ 2441050 h 2449001"/>
              <a:gd name="connsiteX5-947" fmla="*/ 314378 w 797686"/>
              <a:gd name="connsiteY5-948" fmla="*/ 2445025 h 2449001"/>
              <a:gd name="connsiteX6-949" fmla="*/ 213878 w 797686"/>
              <a:gd name="connsiteY6-950" fmla="*/ 1707967 h 2449001"/>
              <a:gd name="connsiteX7-951" fmla="*/ 203060 w 797686"/>
              <a:gd name="connsiteY7-952" fmla="*/ 2441050 h 2449001"/>
              <a:gd name="connsiteX8-953" fmla="*/ 131498 w 797686"/>
              <a:gd name="connsiteY8-954" fmla="*/ 2449001 h 2449001"/>
              <a:gd name="connsiteX9-955" fmla="*/ 301 w 797686"/>
              <a:gd name="connsiteY9-956" fmla="*/ 1701579 h 2449001"/>
              <a:gd name="connsiteX10-957" fmla="*/ 95814 w 797686"/>
              <a:gd name="connsiteY10-958" fmla="*/ 1597201 h 2449001"/>
              <a:gd name="connsiteX11-959" fmla="*/ 84343 w 797686"/>
              <a:gd name="connsiteY11-960" fmla="*/ 1389262 h 2449001"/>
              <a:gd name="connsiteX12-961" fmla="*/ 334256 w 797686"/>
              <a:gd name="connsiteY12-962" fmla="*/ 1375575 h 2449001"/>
              <a:gd name="connsiteX13-963" fmla="*/ 425696 w 797686"/>
              <a:gd name="connsiteY13-964" fmla="*/ 1331843 h 2449001"/>
              <a:gd name="connsiteX14-965" fmla="*/ 218310 w 797686"/>
              <a:gd name="connsiteY14-966" fmla="*/ 0 h 2449001"/>
              <a:gd name="connsiteX15-967" fmla="*/ 570023 w 797686"/>
              <a:gd name="connsiteY15-968" fmla="*/ 3422 h 2449001"/>
              <a:gd name="connsiteX16-969" fmla="*/ 677271 w 797686"/>
              <a:gd name="connsiteY16-970" fmla="*/ 938156 h 2449001"/>
              <a:gd name="connsiteX17-971" fmla="*/ 719893 w 797686"/>
              <a:gd name="connsiteY17-972" fmla="*/ 1307990 h 2449001"/>
              <a:gd name="connsiteX18-973" fmla="*/ 409792 w 797686"/>
              <a:gd name="connsiteY18-974" fmla="*/ 1268233 h 2449001"/>
              <a:gd name="connsiteX19-975" fmla="*/ 99692 w 797686"/>
              <a:gd name="connsiteY19-976" fmla="*/ 1288111 h 2449001"/>
              <a:gd name="connsiteX20-977" fmla="*/ 133257 w 797686"/>
              <a:gd name="connsiteY20-978" fmla="*/ 945913 h 2449001"/>
              <a:gd name="connsiteX21-979" fmla="*/ 218310 w 797686"/>
              <a:gd name="connsiteY21-980" fmla="*/ 0 h 2449001"/>
              <a:gd name="connsiteX0-981" fmla="*/ 425696 w 797686"/>
              <a:gd name="connsiteY0-982" fmla="*/ 1331843 h 2449001"/>
              <a:gd name="connsiteX1-983" fmla="*/ 537015 w 797686"/>
              <a:gd name="connsiteY1-984" fmla="*/ 1379551 h 2449001"/>
              <a:gd name="connsiteX2-985" fmla="*/ 775553 w 797686"/>
              <a:gd name="connsiteY2-986" fmla="*/ 1406369 h 2449001"/>
              <a:gd name="connsiteX3-987" fmla="*/ 613659 w 797686"/>
              <a:gd name="connsiteY3-988" fmla="*/ 1785816 h 2449001"/>
              <a:gd name="connsiteX4-989" fmla="*/ 604600 w 797686"/>
              <a:gd name="connsiteY4-990" fmla="*/ 2441050 h 2449001"/>
              <a:gd name="connsiteX5-991" fmla="*/ 314378 w 797686"/>
              <a:gd name="connsiteY5-992" fmla="*/ 2445025 h 2449001"/>
              <a:gd name="connsiteX6-993" fmla="*/ 213878 w 797686"/>
              <a:gd name="connsiteY6-994" fmla="*/ 1707967 h 2449001"/>
              <a:gd name="connsiteX7-995" fmla="*/ 203060 w 797686"/>
              <a:gd name="connsiteY7-996" fmla="*/ 2441050 h 2449001"/>
              <a:gd name="connsiteX8-997" fmla="*/ 131498 w 797686"/>
              <a:gd name="connsiteY8-998" fmla="*/ 2449001 h 2449001"/>
              <a:gd name="connsiteX9-999" fmla="*/ 301 w 797686"/>
              <a:gd name="connsiteY9-1000" fmla="*/ 1701579 h 2449001"/>
              <a:gd name="connsiteX10-1001" fmla="*/ 95814 w 797686"/>
              <a:gd name="connsiteY10-1002" fmla="*/ 1597201 h 2449001"/>
              <a:gd name="connsiteX11-1003" fmla="*/ 84343 w 797686"/>
              <a:gd name="connsiteY11-1004" fmla="*/ 1389262 h 2449001"/>
              <a:gd name="connsiteX12-1005" fmla="*/ 334256 w 797686"/>
              <a:gd name="connsiteY12-1006" fmla="*/ 1375575 h 2449001"/>
              <a:gd name="connsiteX13-1007" fmla="*/ 425696 w 797686"/>
              <a:gd name="connsiteY13-1008" fmla="*/ 1331843 h 2449001"/>
              <a:gd name="connsiteX14-1009" fmla="*/ 218310 w 797686"/>
              <a:gd name="connsiteY14-1010" fmla="*/ 0 h 2449001"/>
              <a:gd name="connsiteX15-1011" fmla="*/ 570023 w 797686"/>
              <a:gd name="connsiteY15-1012" fmla="*/ 3422 h 2449001"/>
              <a:gd name="connsiteX16-1013" fmla="*/ 677271 w 797686"/>
              <a:gd name="connsiteY16-1014" fmla="*/ 938156 h 2449001"/>
              <a:gd name="connsiteX17-1015" fmla="*/ 719893 w 797686"/>
              <a:gd name="connsiteY17-1016" fmla="*/ 1307990 h 2449001"/>
              <a:gd name="connsiteX18-1017" fmla="*/ 409792 w 797686"/>
              <a:gd name="connsiteY18-1018" fmla="*/ 1268233 h 2449001"/>
              <a:gd name="connsiteX19-1019" fmla="*/ 99692 w 797686"/>
              <a:gd name="connsiteY19-1020" fmla="*/ 1288111 h 2449001"/>
              <a:gd name="connsiteX20-1021" fmla="*/ 133257 w 797686"/>
              <a:gd name="connsiteY20-1022" fmla="*/ 945913 h 2449001"/>
              <a:gd name="connsiteX21-1023" fmla="*/ 218310 w 797686"/>
              <a:gd name="connsiteY21-1024" fmla="*/ 0 h 2449001"/>
              <a:gd name="connsiteX0-1025" fmla="*/ 425696 w 797686"/>
              <a:gd name="connsiteY0-1026" fmla="*/ 1331843 h 2449001"/>
              <a:gd name="connsiteX1-1027" fmla="*/ 537015 w 797686"/>
              <a:gd name="connsiteY1-1028" fmla="*/ 1379551 h 2449001"/>
              <a:gd name="connsiteX2-1029" fmla="*/ 775553 w 797686"/>
              <a:gd name="connsiteY2-1030" fmla="*/ 1406369 h 2449001"/>
              <a:gd name="connsiteX3-1031" fmla="*/ 613659 w 797686"/>
              <a:gd name="connsiteY3-1032" fmla="*/ 1785816 h 2449001"/>
              <a:gd name="connsiteX4-1033" fmla="*/ 604600 w 797686"/>
              <a:gd name="connsiteY4-1034" fmla="*/ 2441050 h 2449001"/>
              <a:gd name="connsiteX5-1035" fmla="*/ 314378 w 797686"/>
              <a:gd name="connsiteY5-1036" fmla="*/ 2445025 h 2449001"/>
              <a:gd name="connsiteX6-1037" fmla="*/ 224143 w 797686"/>
              <a:gd name="connsiteY6-1038" fmla="*/ 1721654 h 2449001"/>
              <a:gd name="connsiteX7-1039" fmla="*/ 203060 w 797686"/>
              <a:gd name="connsiteY7-1040" fmla="*/ 2441050 h 2449001"/>
              <a:gd name="connsiteX8-1041" fmla="*/ 131498 w 797686"/>
              <a:gd name="connsiteY8-1042" fmla="*/ 2449001 h 2449001"/>
              <a:gd name="connsiteX9-1043" fmla="*/ 301 w 797686"/>
              <a:gd name="connsiteY9-1044" fmla="*/ 1701579 h 2449001"/>
              <a:gd name="connsiteX10-1045" fmla="*/ 95814 w 797686"/>
              <a:gd name="connsiteY10-1046" fmla="*/ 1597201 h 2449001"/>
              <a:gd name="connsiteX11-1047" fmla="*/ 84343 w 797686"/>
              <a:gd name="connsiteY11-1048" fmla="*/ 1389262 h 2449001"/>
              <a:gd name="connsiteX12-1049" fmla="*/ 334256 w 797686"/>
              <a:gd name="connsiteY12-1050" fmla="*/ 1375575 h 2449001"/>
              <a:gd name="connsiteX13-1051" fmla="*/ 425696 w 797686"/>
              <a:gd name="connsiteY13-1052" fmla="*/ 1331843 h 2449001"/>
              <a:gd name="connsiteX14-1053" fmla="*/ 218310 w 797686"/>
              <a:gd name="connsiteY14-1054" fmla="*/ 0 h 2449001"/>
              <a:gd name="connsiteX15-1055" fmla="*/ 570023 w 797686"/>
              <a:gd name="connsiteY15-1056" fmla="*/ 3422 h 2449001"/>
              <a:gd name="connsiteX16-1057" fmla="*/ 677271 w 797686"/>
              <a:gd name="connsiteY16-1058" fmla="*/ 938156 h 2449001"/>
              <a:gd name="connsiteX17-1059" fmla="*/ 719893 w 797686"/>
              <a:gd name="connsiteY17-1060" fmla="*/ 1307990 h 2449001"/>
              <a:gd name="connsiteX18-1061" fmla="*/ 409792 w 797686"/>
              <a:gd name="connsiteY18-1062" fmla="*/ 1268233 h 2449001"/>
              <a:gd name="connsiteX19-1063" fmla="*/ 99692 w 797686"/>
              <a:gd name="connsiteY19-1064" fmla="*/ 1288111 h 2449001"/>
              <a:gd name="connsiteX20-1065" fmla="*/ 133257 w 797686"/>
              <a:gd name="connsiteY20-1066" fmla="*/ 945913 h 2449001"/>
              <a:gd name="connsiteX21-1067" fmla="*/ 218310 w 797686"/>
              <a:gd name="connsiteY21-1068" fmla="*/ 0 h 2449001"/>
              <a:gd name="connsiteX0-1069" fmla="*/ 425647 w 797637"/>
              <a:gd name="connsiteY0-1070" fmla="*/ 1331843 h 2449001"/>
              <a:gd name="connsiteX1-1071" fmla="*/ 536966 w 797637"/>
              <a:gd name="connsiteY1-1072" fmla="*/ 1379551 h 2449001"/>
              <a:gd name="connsiteX2-1073" fmla="*/ 775504 w 797637"/>
              <a:gd name="connsiteY2-1074" fmla="*/ 1406369 h 2449001"/>
              <a:gd name="connsiteX3-1075" fmla="*/ 613610 w 797637"/>
              <a:gd name="connsiteY3-1076" fmla="*/ 1785816 h 2449001"/>
              <a:gd name="connsiteX4-1077" fmla="*/ 604551 w 797637"/>
              <a:gd name="connsiteY4-1078" fmla="*/ 2441050 h 2449001"/>
              <a:gd name="connsiteX5-1079" fmla="*/ 314329 w 797637"/>
              <a:gd name="connsiteY5-1080" fmla="*/ 2445025 h 2449001"/>
              <a:gd name="connsiteX6-1081" fmla="*/ 224094 w 797637"/>
              <a:gd name="connsiteY6-1082" fmla="*/ 1721654 h 2449001"/>
              <a:gd name="connsiteX7-1083" fmla="*/ 203011 w 797637"/>
              <a:gd name="connsiteY7-1084" fmla="*/ 2441050 h 2449001"/>
              <a:gd name="connsiteX8-1085" fmla="*/ 131449 w 797637"/>
              <a:gd name="connsiteY8-1086" fmla="*/ 2449001 h 2449001"/>
              <a:gd name="connsiteX9-1087" fmla="*/ 252 w 797637"/>
              <a:gd name="connsiteY9-1088" fmla="*/ 1701579 h 2449001"/>
              <a:gd name="connsiteX10-1089" fmla="*/ 112873 w 797637"/>
              <a:gd name="connsiteY10-1090" fmla="*/ 1641682 h 2449001"/>
              <a:gd name="connsiteX11-1091" fmla="*/ 84294 w 797637"/>
              <a:gd name="connsiteY11-1092" fmla="*/ 1389262 h 2449001"/>
              <a:gd name="connsiteX12-1093" fmla="*/ 334207 w 797637"/>
              <a:gd name="connsiteY12-1094" fmla="*/ 1375575 h 2449001"/>
              <a:gd name="connsiteX13-1095" fmla="*/ 425647 w 797637"/>
              <a:gd name="connsiteY13-1096" fmla="*/ 1331843 h 2449001"/>
              <a:gd name="connsiteX14-1097" fmla="*/ 218261 w 797637"/>
              <a:gd name="connsiteY14-1098" fmla="*/ 0 h 2449001"/>
              <a:gd name="connsiteX15-1099" fmla="*/ 569974 w 797637"/>
              <a:gd name="connsiteY15-1100" fmla="*/ 3422 h 2449001"/>
              <a:gd name="connsiteX16-1101" fmla="*/ 677222 w 797637"/>
              <a:gd name="connsiteY16-1102" fmla="*/ 938156 h 2449001"/>
              <a:gd name="connsiteX17-1103" fmla="*/ 719844 w 797637"/>
              <a:gd name="connsiteY17-1104" fmla="*/ 1307990 h 2449001"/>
              <a:gd name="connsiteX18-1105" fmla="*/ 409743 w 797637"/>
              <a:gd name="connsiteY18-1106" fmla="*/ 1268233 h 2449001"/>
              <a:gd name="connsiteX19-1107" fmla="*/ 99643 w 797637"/>
              <a:gd name="connsiteY19-1108" fmla="*/ 1288111 h 2449001"/>
              <a:gd name="connsiteX20-1109" fmla="*/ 133208 w 797637"/>
              <a:gd name="connsiteY20-1110" fmla="*/ 945913 h 2449001"/>
              <a:gd name="connsiteX21-1111" fmla="*/ 218261 w 797637"/>
              <a:gd name="connsiteY21-1112" fmla="*/ 0 h 2449001"/>
              <a:gd name="connsiteX0-1113" fmla="*/ 425647 w 797637"/>
              <a:gd name="connsiteY0-1114" fmla="*/ 1331843 h 2449001"/>
              <a:gd name="connsiteX1-1115" fmla="*/ 536966 w 797637"/>
              <a:gd name="connsiteY1-1116" fmla="*/ 1379551 h 2449001"/>
              <a:gd name="connsiteX2-1117" fmla="*/ 775504 w 797637"/>
              <a:gd name="connsiteY2-1118" fmla="*/ 1406369 h 2449001"/>
              <a:gd name="connsiteX3-1119" fmla="*/ 613610 w 797637"/>
              <a:gd name="connsiteY3-1120" fmla="*/ 1785816 h 2449001"/>
              <a:gd name="connsiteX4-1121" fmla="*/ 604551 w 797637"/>
              <a:gd name="connsiteY4-1122" fmla="*/ 2441050 h 2449001"/>
              <a:gd name="connsiteX5-1123" fmla="*/ 314329 w 797637"/>
              <a:gd name="connsiteY5-1124" fmla="*/ 2445025 h 2449001"/>
              <a:gd name="connsiteX6-1125" fmla="*/ 224094 w 797637"/>
              <a:gd name="connsiteY6-1126" fmla="*/ 1721654 h 2449001"/>
              <a:gd name="connsiteX7-1127" fmla="*/ 203011 w 797637"/>
              <a:gd name="connsiteY7-1128" fmla="*/ 2441050 h 2449001"/>
              <a:gd name="connsiteX8-1129" fmla="*/ 131449 w 797637"/>
              <a:gd name="connsiteY8-1130" fmla="*/ 2449001 h 2449001"/>
              <a:gd name="connsiteX9-1131" fmla="*/ 252 w 797637"/>
              <a:gd name="connsiteY9-1132" fmla="*/ 1701579 h 2449001"/>
              <a:gd name="connsiteX10-1133" fmla="*/ 112873 w 797637"/>
              <a:gd name="connsiteY10-1134" fmla="*/ 1641682 h 2449001"/>
              <a:gd name="connsiteX11-1135" fmla="*/ 84294 w 797637"/>
              <a:gd name="connsiteY11-1136" fmla="*/ 1389262 h 2449001"/>
              <a:gd name="connsiteX12-1137" fmla="*/ 334207 w 797637"/>
              <a:gd name="connsiteY12-1138" fmla="*/ 1375575 h 2449001"/>
              <a:gd name="connsiteX13-1139" fmla="*/ 425647 w 797637"/>
              <a:gd name="connsiteY13-1140" fmla="*/ 1331843 h 2449001"/>
              <a:gd name="connsiteX14-1141" fmla="*/ 218261 w 797637"/>
              <a:gd name="connsiteY14-1142" fmla="*/ 0 h 2449001"/>
              <a:gd name="connsiteX15-1143" fmla="*/ 569974 w 797637"/>
              <a:gd name="connsiteY15-1144" fmla="*/ 3422 h 2449001"/>
              <a:gd name="connsiteX16-1145" fmla="*/ 677222 w 797637"/>
              <a:gd name="connsiteY16-1146" fmla="*/ 938156 h 2449001"/>
              <a:gd name="connsiteX17-1147" fmla="*/ 719844 w 797637"/>
              <a:gd name="connsiteY17-1148" fmla="*/ 1307990 h 2449001"/>
              <a:gd name="connsiteX18-1149" fmla="*/ 409743 w 797637"/>
              <a:gd name="connsiteY18-1150" fmla="*/ 1268233 h 2449001"/>
              <a:gd name="connsiteX19-1151" fmla="*/ 99643 w 797637"/>
              <a:gd name="connsiteY19-1152" fmla="*/ 1288111 h 2449001"/>
              <a:gd name="connsiteX20-1153" fmla="*/ 133208 w 797637"/>
              <a:gd name="connsiteY20-1154" fmla="*/ 945913 h 2449001"/>
              <a:gd name="connsiteX21-1155" fmla="*/ 218261 w 797637"/>
              <a:gd name="connsiteY21-1156" fmla="*/ 0 h 2449001"/>
              <a:gd name="connsiteX0-1157" fmla="*/ 425647 w 797637"/>
              <a:gd name="connsiteY0-1158" fmla="*/ 1331843 h 2449001"/>
              <a:gd name="connsiteX1-1159" fmla="*/ 536966 w 797637"/>
              <a:gd name="connsiteY1-1160" fmla="*/ 1379551 h 2449001"/>
              <a:gd name="connsiteX2-1161" fmla="*/ 775504 w 797637"/>
              <a:gd name="connsiteY2-1162" fmla="*/ 1406369 h 2449001"/>
              <a:gd name="connsiteX3-1163" fmla="*/ 613610 w 797637"/>
              <a:gd name="connsiteY3-1164" fmla="*/ 1785816 h 2449001"/>
              <a:gd name="connsiteX4-1165" fmla="*/ 604551 w 797637"/>
              <a:gd name="connsiteY4-1166" fmla="*/ 2441050 h 2449001"/>
              <a:gd name="connsiteX5-1167" fmla="*/ 314329 w 797637"/>
              <a:gd name="connsiteY5-1168" fmla="*/ 2445025 h 2449001"/>
              <a:gd name="connsiteX6-1169" fmla="*/ 224094 w 797637"/>
              <a:gd name="connsiteY6-1170" fmla="*/ 1721654 h 2449001"/>
              <a:gd name="connsiteX7-1171" fmla="*/ 203011 w 797637"/>
              <a:gd name="connsiteY7-1172" fmla="*/ 2441050 h 2449001"/>
              <a:gd name="connsiteX8-1173" fmla="*/ 131449 w 797637"/>
              <a:gd name="connsiteY8-1174" fmla="*/ 2449001 h 2449001"/>
              <a:gd name="connsiteX9-1175" fmla="*/ 252 w 797637"/>
              <a:gd name="connsiteY9-1176" fmla="*/ 1701579 h 2449001"/>
              <a:gd name="connsiteX10-1177" fmla="*/ 112873 w 797637"/>
              <a:gd name="connsiteY10-1178" fmla="*/ 1641682 h 2449001"/>
              <a:gd name="connsiteX11-1179" fmla="*/ 84294 w 797637"/>
              <a:gd name="connsiteY11-1180" fmla="*/ 1389262 h 2449001"/>
              <a:gd name="connsiteX12-1181" fmla="*/ 334207 w 797637"/>
              <a:gd name="connsiteY12-1182" fmla="*/ 1375575 h 2449001"/>
              <a:gd name="connsiteX13-1183" fmla="*/ 425647 w 797637"/>
              <a:gd name="connsiteY13-1184" fmla="*/ 1331843 h 2449001"/>
              <a:gd name="connsiteX14-1185" fmla="*/ 218261 w 797637"/>
              <a:gd name="connsiteY14-1186" fmla="*/ 0 h 2449001"/>
              <a:gd name="connsiteX15-1187" fmla="*/ 569974 w 797637"/>
              <a:gd name="connsiteY15-1188" fmla="*/ 3422 h 2449001"/>
              <a:gd name="connsiteX16-1189" fmla="*/ 677222 w 797637"/>
              <a:gd name="connsiteY16-1190" fmla="*/ 938156 h 2449001"/>
              <a:gd name="connsiteX17-1191" fmla="*/ 719844 w 797637"/>
              <a:gd name="connsiteY17-1192" fmla="*/ 1307990 h 2449001"/>
              <a:gd name="connsiteX18-1193" fmla="*/ 409743 w 797637"/>
              <a:gd name="connsiteY18-1194" fmla="*/ 1268233 h 2449001"/>
              <a:gd name="connsiteX19-1195" fmla="*/ 99643 w 797637"/>
              <a:gd name="connsiteY19-1196" fmla="*/ 1288111 h 2449001"/>
              <a:gd name="connsiteX20-1197" fmla="*/ 133208 w 797637"/>
              <a:gd name="connsiteY20-1198" fmla="*/ 945913 h 2449001"/>
              <a:gd name="connsiteX21-1199" fmla="*/ 218261 w 797637"/>
              <a:gd name="connsiteY21-1200" fmla="*/ 0 h 2449001"/>
              <a:gd name="connsiteX0-1201" fmla="*/ 405179 w 777169"/>
              <a:gd name="connsiteY0-1202" fmla="*/ 1331843 h 2449001"/>
              <a:gd name="connsiteX1-1203" fmla="*/ 516498 w 777169"/>
              <a:gd name="connsiteY1-1204" fmla="*/ 1379551 h 2449001"/>
              <a:gd name="connsiteX2-1205" fmla="*/ 755036 w 777169"/>
              <a:gd name="connsiteY2-1206" fmla="*/ 1406369 h 2449001"/>
              <a:gd name="connsiteX3-1207" fmla="*/ 593142 w 777169"/>
              <a:gd name="connsiteY3-1208" fmla="*/ 1785816 h 2449001"/>
              <a:gd name="connsiteX4-1209" fmla="*/ 584083 w 777169"/>
              <a:gd name="connsiteY4-1210" fmla="*/ 2441050 h 2449001"/>
              <a:gd name="connsiteX5-1211" fmla="*/ 293861 w 777169"/>
              <a:gd name="connsiteY5-1212" fmla="*/ 2445025 h 2449001"/>
              <a:gd name="connsiteX6-1213" fmla="*/ 203626 w 777169"/>
              <a:gd name="connsiteY6-1214" fmla="*/ 1721654 h 2449001"/>
              <a:gd name="connsiteX7-1215" fmla="*/ 182543 w 777169"/>
              <a:gd name="connsiteY7-1216" fmla="*/ 2441050 h 2449001"/>
              <a:gd name="connsiteX8-1217" fmla="*/ 110981 w 777169"/>
              <a:gd name="connsiteY8-1218" fmla="*/ 2449001 h 2449001"/>
              <a:gd name="connsiteX9-1219" fmla="*/ 313 w 777169"/>
              <a:gd name="connsiteY9-1220" fmla="*/ 1749481 h 2449001"/>
              <a:gd name="connsiteX10-1221" fmla="*/ 92405 w 777169"/>
              <a:gd name="connsiteY10-1222" fmla="*/ 1641682 h 2449001"/>
              <a:gd name="connsiteX11-1223" fmla="*/ 63826 w 777169"/>
              <a:gd name="connsiteY11-1224" fmla="*/ 1389262 h 2449001"/>
              <a:gd name="connsiteX12-1225" fmla="*/ 313739 w 777169"/>
              <a:gd name="connsiteY12-1226" fmla="*/ 1375575 h 2449001"/>
              <a:gd name="connsiteX13-1227" fmla="*/ 405179 w 777169"/>
              <a:gd name="connsiteY13-1228" fmla="*/ 1331843 h 2449001"/>
              <a:gd name="connsiteX14-1229" fmla="*/ 197793 w 777169"/>
              <a:gd name="connsiteY14-1230" fmla="*/ 0 h 2449001"/>
              <a:gd name="connsiteX15-1231" fmla="*/ 549506 w 777169"/>
              <a:gd name="connsiteY15-1232" fmla="*/ 3422 h 2449001"/>
              <a:gd name="connsiteX16-1233" fmla="*/ 656754 w 777169"/>
              <a:gd name="connsiteY16-1234" fmla="*/ 938156 h 2449001"/>
              <a:gd name="connsiteX17-1235" fmla="*/ 699376 w 777169"/>
              <a:gd name="connsiteY17-1236" fmla="*/ 1307990 h 2449001"/>
              <a:gd name="connsiteX18-1237" fmla="*/ 389275 w 777169"/>
              <a:gd name="connsiteY18-1238" fmla="*/ 1268233 h 2449001"/>
              <a:gd name="connsiteX19-1239" fmla="*/ 79175 w 777169"/>
              <a:gd name="connsiteY19-1240" fmla="*/ 1288111 h 2449001"/>
              <a:gd name="connsiteX20-1241" fmla="*/ 112740 w 777169"/>
              <a:gd name="connsiteY20-1242" fmla="*/ 945913 h 2449001"/>
              <a:gd name="connsiteX21-1243" fmla="*/ 197793 w 777169"/>
              <a:gd name="connsiteY21-1244" fmla="*/ 0 h 2449001"/>
              <a:gd name="connsiteX0-1245" fmla="*/ 413332 w 785322"/>
              <a:gd name="connsiteY0-1246" fmla="*/ 1331843 h 2449001"/>
              <a:gd name="connsiteX1-1247" fmla="*/ 524651 w 785322"/>
              <a:gd name="connsiteY1-1248" fmla="*/ 1379551 h 2449001"/>
              <a:gd name="connsiteX2-1249" fmla="*/ 763189 w 785322"/>
              <a:gd name="connsiteY2-1250" fmla="*/ 1406369 h 2449001"/>
              <a:gd name="connsiteX3-1251" fmla="*/ 601295 w 785322"/>
              <a:gd name="connsiteY3-1252" fmla="*/ 1785816 h 2449001"/>
              <a:gd name="connsiteX4-1253" fmla="*/ 592236 w 785322"/>
              <a:gd name="connsiteY4-1254" fmla="*/ 2441050 h 2449001"/>
              <a:gd name="connsiteX5-1255" fmla="*/ 302014 w 785322"/>
              <a:gd name="connsiteY5-1256" fmla="*/ 2445025 h 2449001"/>
              <a:gd name="connsiteX6-1257" fmla="*/ 211779 w 785322"/>
              <a:gd name="connsiteY6-1258" fmla="*/ 1721654 h 2449001"/>
              <a:gd name="connsiteX7-1259" fmla="*/ 190696 w 785322"/>
              <a:gd name="connsiteY7-1260" fmla="*/ 2441050 h 2449001"/>
              <a:gd name="connsiteX8-1261" fmla="*/ 119134 w 785322"/>
              <a:gd name="connsiteY8-1262" fmla="*/ 2449001 h 2449001"/>
              <a:gd name="connsiteX9-1263" fmla="*/ 8466 w 785322"/>
              <a:gd name="connsiteY9-1264" fmla="*/ 1749481 h 2449001"/>
              <a:gd name="connsiteX10-1265" fmla="*/ 100558 w 785322"/>
              <a:gd name="connsiteY10-1266" fmla="*/ 1641682 h 2449001"/>
              <a:gd name="connsiteX11-1267" fmla="*/ 71979 w 785322"/>
              <a:gd name="connsiteY11-1268" fmla="*/ 1389262 h 2449001"/>
              <a:gd name="connsiteX12-1269" fmla="*/ 321892 w 785322"/>
              <a:gd name="connsiteY12-1270" fmla="*/ 1375575 h 2449001"/>
              <a:gd name="connsiteX13-1271" fmla="*/ 413332 w 785322"/>
              <a:gd name="connsiteY13-1272" fmla="*/ 1331843 h 2449001"/>
              <a:gd name="connsiteX14-1273" fmla="*/ 205946 w 785322"/>
              <a:gd name="connsiteY14-1274" fmla="*/ 0 h 2449001"/>
              <a:gd name="connsiteX15-1275" fmla="*/ 557659 w 785322"/>
              <a:gd name="connsiteY15-1276" fmla="*/ 3422 h 2449001"/>
              <a:gd name="connsiteX16-1277" fmla="*/ 664907 w 785322"/>
              <a:gd name="connsiteY16-1278" fmla="*/ 938156 h 2449001"/>
              <a:gd name="connsiteX17-1279" fmla="*/ 707529 w 785322"/>
              <a:gd name="connsiteY17-1280" fmla="*/ 1307990 h 2449001"/>
              <a:gd name="connsiteX18-1281" fmla="*/ 397428 w 785322"/>
              <a:gd name="connsiteY18-1282" fmla="*/ 1268233 h 2449001"/>
              <a:gd name="connsiteX19-1283" fmla="*/ 87328 w 785322"/>
              <a:gd name="connsiteY19-1284" fmla="*/ 1288111 h 2449001"/>
              <a:gd name="connsiteX20-1285" fmla="*/ 120893 w 785322"/>
              <a:gd name="connsiteY20-1286" fmla="*/ 945913 h 2449001"/>
              <a:gd name="connsiteX21-1287" fmla="*/ 205946 w 785322"/>
              <a:gd name="connsiteY21-1288" fmla="*/ 0 h 244900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Lst>
            <a:rect l="l" t="t" r="r" b="b"/>
            <a:pathLst>
              <a:path w="785322" h="2449001">
                <a:moveTo>
                  <a:pt x="413332" y="1331843"/>
                </a:moveTo>
                <a:cubicBezTo>
                  <a:pt x="470316" y="1339795"/>
                  <a:pt x="487545" y="1363648"/>
                  <a:pt x="524651" y="1379551"/>
                </a:cubicBezTo>
                <a:cubicBezTo>
                  <a:pt x="598461" y="1388490"/>
                  <a:pt x="730438" y="1342684"/>
                  <a:pt x="763189" y="1406369"/>
                </a:cubicBezTo>
                <a:cubicBezTo>
                  <a:pt x="860365" y="1644887"/>
                  <a:pt x="606378" y="1660931"/>
                  <a:pt x="601295" y="1785816"/>
                </a:cubicBezTo>
                <a:cubicBezTo>
                  <a:pt x="592018" y="1995200"/>
                  <a:pt x="585610" y="2024932"/>
                  <a:pt x="592236" y="2441050"/>
                </a:cubicBezTo>
                <a:lnTo>
                  <a:pt x="302014" y="2445025"/>
                </a:lnTo>
                <a:cubicBezTo>
                  <a:pt x="266233" y="2198535"/>
                  <a:pt x="340856" y="1660357"/>
                  <a:pt x="211779" y="1721654"/>
                </a:cubicBezTo>
                <a:cubicBezTo>
                  <a:pt x="170697" y="1762736"/>
                  <a:pt x="192021" y="2185283"/>
                  <a:pt x="190696" y="2441050"/>
                </a:cubicBezTo>
                <a:cubicBezTo>
                  <a:pt x="146301" y="2445688"/>
                  <a:pt x="179432" y="2445688"/>
                  <a:pt x="119134" y="2449001"/>
                </a:cubicBezTo>
                <a:cubicBezTo>
                  <a:pt x="103231" y="1623390"/>
                  <a:pt x="60150" y="1875377"/>
                  <a:pt x="8466" y="1749481"/>
                </a:cubicBezTo>
                <a:cubicBezTo>
                  <a:pt x="-31697" y="1604092"/>
                  <a:pt x="83130" y="1642413"/>
                  <a:pt x="100558" y="1641682"/>
                </a:cubicBezTo>
                <a:cubicBezTo>
                  <a:pt x="5622" y="1561516"/>
                  <a:pt x="-3874" y="1450657"/>
                  <a:pt x="71979" y="1389262"/>
                </a:cubicBezTo>
                <a:cubicBezTo>
                  <a:pt x="119567" y="1358010"/>
                  <a:pt x="239728" y="1375575"/>
                  <a:pt x="321892" y="1375575"/>
                </a:cubicBezTo>
                <a:cubicBezTo>
                  <a:pt x="347071" y="1360998"/>
                  <a:pt x="364299" y="1334493"/>
                  <a:pt x="413332" y="1331843"/>
                </a:cubicBezTo>
                <a:close/>
                <a:moveTo>
                  <a:pt x="205946" y="0"/>
                </a:moveTo>
                <a:lnTo>
                  <a:pt x="557659" y="3422"/>
                </a:lnTo>
                <a:cubicBezTo>
                  <a:pt x="580863" y="327547"/>
                  <a:pt x="489978" y="820211"/>
                  <a:pt x="664907" y="938156"/>
                </a:cubicBezTo>
                <a:cubicBezTo>
                  <a:pt x="834535" y="1061401"/>
                  <a:pt x="785141" y="1256861"/>
                  <a:pt x="707529" y="1307990"/>
                </a:cubicBezTo>
                <a:cubicBezTo>
                  <a:pt x="596211" y="1362324"/>
                  <a:pt x="496819" y="1313291"/>
                  <a:pt x="397428" y="1268233"/>
                </a:cubicBezTo>
                <a:cubicBezTo>
                  <a:pt x="324542" y="1317265"/>
                  <a:pt x="192020" y="1358347"/>
                  <a:pt x="87328" y="1288111"/>
                </a:cubicBezTo>
                <a:cubicBezTo>
                  <a:pt x="-33267" y="1184744"/>
                  <a:pt x="58608" y="985670"/>
                  <a:pt x="120893" y="945913"/>
                </a:cubicBezTo>
                <a:cubicBezTo>
                  <a:pt x="259584" y="846619"/>
                  <a:pt x="211126" y="365206"/>
                  <a:pt x="20594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0" name="Freeform 108"/>
          <p:cNvSpPr/>
          <p:nvPr/>
        </p:nvSpPr>
        <p:spPr>
          <a:xfrm>
            <a:off x="6129967" y="2416730"/>
            <a:ext cx="501857" cy="554554"/>
          </a:xfrm>
          <a:custGeom>
            <a:avLst/>
            <a:gdLst/>
            <a:ahLst/>
            <a:cxnLst/>
            <a:rect l="l" t="t" r="r" b="b"/>
            <a:pathLst>
              <a:path w="341005" h="376812">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1" name="Oval 8"/>
          <p:cNvSpPr/>
          <p:nvPr/>
        </p:nvSpPr>
        <p:spPr>
          <a:xfrm>
            <a:off x="6967308" y="2429072"/>
            <a:ext cx="527152" cy="529870"/>
          </a:xfrm>
          <a:custGeom>
            <a:avLst/>
            <a:gdLst/>
            <a:ahLst/>
            <a:cxnLst/>
            <a:rect l="l" t="t" r="r" b="b"/>
            <a:pathLst>
              <a:path w="3068057" h="3083879">
                <a:moveTo>
                  <a:pt x="1943022" y="0"/>
                </a:moveTo>
                <a:cubicBezTo>
                  <a:pt x="2091435" y="0"/>
                  <a:pt x="2214809" y="107202"/>
                  <a:pt x="2232575" y="249298"/>
                </a:cubicBezTo>
                <a:cubicBezTo>
                  <a:pt x="2066806" y="323095"/>
                  <a:pt x="1966497" y="475331"/>
                  <a:pt x="1992863" y="623272"/>
                </a:cubicBezTo>
                <a:lnTo>
                  <a:pt x="2032344" y="614884"/>
                </a:lnTo>
                <a:cubicBezTo>
                  <a:pt x="2007703" y="472429"/>
                  <a:pt x="2119863" y="324636"/>
                  <a:pt x="2294697" y="266187"/>
                </a:cubicBezTo>
                <a:cubicBezTo>
                  <a:pt x="2304190" y="260641"/>
                  <a:pt x="2314409" y="260119"/>
                  <a:pt x="2324748" y="260119"/>
                </a:cubicBezTo>
                <a:cubicBezTo>
                  <a:pt x="2491310" y="260119"/>
                  <a:pt x="2626336" y="395145"/>
                  <a:pt x="2626336" y="561708"/>
                </a:cubicBezTo>
                <a:lnTo>
                  <a:pt x="2609021" y="647481"/>
                </a:lnTo>
                <a:lnTo>
                  <a:pt x="2626336" y="647481"/>
                </a:lnTo>
                <a:lnTo>
                  <a:pt x="2626336" y="656343"/>
                </a:lnTo>
                <a:cubicBezTo>
                  <a:pt x="2762823" y="669742"/>
                  <a:pt x="2867295" y="786613"/>
                  <a:pt x="2867295" y="927882"/>
                </a:cubicBezTo>
                <a:lnTo>
                  <a:pt x="2850464" y="1011252"/>
                </a:lnTo>
                <a:cubicBezTo>
                  <a:pt x="2978255" y="1064152"/>
                  <a:pt x="3068057" y="1190111"/>
                  <a:pt x="3068057" y="1337042"/>
                </a:cubicBezTo>
                <a:cubicBezTo>
                  <a:pt x="3068057" y="1418703"/>
                  <a:pt x="3040320" y="1493884"/>
                  <a:pt x="2992210" y="1551889"/>
                </a:cubicBezTo>
                <a:cubicBezTo>
                  <a:pt x="2909241" y="1651289"/>
                  <a:pt x="2791782" y="1696238"/>
                  <a:pt x="2686704" y="1660749"/>
                </a:cubicBezTo>
                <a:lnTo>
                  <a:pt x="2673794" y="1698968"/>
                </a:lnTo>
                <a:cubicBezTo>
                  <a:pt x="2768232" y="1730865"/>
                  <a:pt x="2870956" y="1707121"/>
                  <a:pt x="2955415" y="1640323"/>
                </a:cubicBezTo>
                <a:cubicBezTo>
                  <a:pt x="2993943" y="1688574"/>
                  <a:pt x="3012247" y="1750635"/>
                  <a:pt x="3012247" y="1816968"/>
                </a:cubicBezTo>
                <a:cubicBezTo>
                  <a:pt x="3012247" y="1986406"/>
                  <a:pt x="2892829" y="2127952"/>
                  <a:pt x="2733451" y="2161496"/>
                </a:cubicBezTo>
                <a:cubicBezTo>
                  <a:pt x="2570803" y="2185843"/>
                  <a:pt x="2422847" y="2122052"/>
                  <a:pt x="2373218" y="2004561"/>
                </a:cubicBezTo>
                <a:cubicBezTo>
                  <a:pt x="2397575" y="1987765"/>
                  <a:pt x="2417022" y="1964396"/>
                  <a:pt x="2431421" y="1936987"/>
                </a:cubicBezTo>
                <a:cubicBezTo>
                  <a:pt x="2469123" y="1865220"/>
                  <a:pt x="2466430" y="1776674"/>
                  <a:pt x="2424327" y="1703750"/>
                </a:cubicBezTo>
                <a:lnTo>
                  <a:pt x="2390880" y="1723060"/>
                </a:lnTo>
                <a:cubicBezTo>
                  <a:pt x="2426033" y="1783948"/>
                  <a:pt x="2428758" y="1857660"/>
                  <a:pt x="2398065" y="1917447"/>
                </a:cubicBezTo>
                <a:cubicBezTo>
                  <a:pt x="2386618" y="1939743"/>
                  <a:pt x="2371177" y="1958844"/>
                  <a:pt x="2348681" y="1969064"/>
                </a:cubicBezTo>
                <a:lnTo>
                  <a:pt x="2314536" y="1978212"/>
                </a:lnTo>
                <a:lnTo>
                  <a:pt x="2320989" y="1994504"/>
                </a:lnTo>
                <a:cubicBezTo>
                  <a:pt x="2292439" y="2010252"/>
                  <a:pt x="2259301" y="2017439"/>
                  <a:pt x="2224883" y="2015050"/>
                </a:cubicBezTo>
                <a:cubicBezTo>
                  <a:pt x="2157880" y="2010397"/>
                  <a:pt x="2096183" y="1970105"/>
                  <a:pt x="2062112" y="1908746"/>
                </a:cubicBezTo>
                <a:lnTo>
                  <a:pt x="2028307" y="1927422"/>
                </a:lnTo>
                <a:cubicBezTo>
                  <a:pt x="2069101" y="2000945"/>
                  <a:pt x="2143517" y="2048870"/>
                  <a:pt x="2224395" y="2053708"/>
                </a:cubicBezTo>
                <a:cubicBezTo>
                  <a:pt x="2263912" y="2056070"/>
                  <a:pt x="2302036" y="2047984"/>
                  <a:pt x="2335071" y="2030056"/>
                </a:cubicBezTo>
                <a:cubicBezTo>
                  <a:pt x="2400196" y="2159379"/>
                  <a:pt x="2567325" y="2230480"/>
                  <a:pt x="2748680" y="2204554"/>
                </a:cubicBezTo>
                <a:cubicBezTo>
                  <a:pt x="2767068" y="2240602"/>
                  <a:pt x="2774723" y="2281713"/>
                  <a:pt x="2774723" y="2324613"/>
                </a:cubicBezTo>
                <a:cubicBezTo>
                  <a:pt x="2774723" y="2444667"/>
                  <a:pt x="2714770" y="2550720"/>
                  <a:pt x="2619461" y="2609132"/>
                </a:cubicBezTo>
                <a:cubicBezTo>
                  <a:pt x="2594093" y="2739763"/>
                  <a:pt x="2496512" y="2844553"/>
                  <a:pt x="2368919" y="2876858"/>
                </a:cubicBezTo>
                <a:cubicBezTo>
                  <a:pt x="2184369" y="2908073"/>
                  <a:pt x="2016372" y="2826285"/>
                  <a:pt x="1978290" y="2684161"/>
                </a:cubicBezTo>
                <a:lnTo>
                  <a:pt x="1939323" y="2694602"/>
                </a:lnTo>
                <a:cubicBezTo>
                  <a:pt x="1970494" y="2810931"/>
                  <a:pt x="2075973" y="2892306"/>
                  <a:pt x="2210223" y="2912307"/>
                </a:cubicBezTo>
                <a:cubicBezTo>
                  <a:pt x="2165434" y="3014618"/>
                  <a:pt x="2062317" y="3083879"/>
                  <a:pt x="1943022" y="3083879"/>
                </a:cubicBezTo>
                <a:cubicBezTo>
                  <a:pt x="1804718" y="3083879"/>
                  <a:pt x="1736151" y="2990782"/>
                  <a:pt x="1657612" y="2862428"/>
                </a:cubicBezTo>
                <a:cubicBezTo>
                  <a:pt x="1632100" y="2775963"/>
                  <a:pt x="1598588" y="2449530"/>
                  <a:pt x="1653064" y="2147091"/>
                </a:cubicBezTo>
                <a:cubicBezTo>
                  <a:pt x="1775302" y="2294672"/>
                  <a:pt x="1947360" y="2360889"/>
                  <a:pt x="2101389" y="2319520"/>
                </a:cubicBezTo>
                <a:lnTo>
                  <a:pt x="2085913" y="2268654"/>
                </a:lnTo>
                <a:cubicBezTo>
                  <a:pt x="1935632" y="2308197"/>
                  <a:pt x="1765039" y="2228547"/>
                  <a:pt x="1652548" y="2065927"/>
                </a:cubicBezTo>
                <a:cubicBezTo>
                  <a:pt x="1594744" y="1988631"/>
                  <a:pt x="1552933" y="1543383"/>
                  <a:pt x="1647107" y="1210118"/>
                </a:cubicBezTo>
                <a:cubicBezTo>
                  <a:pt x="1757451" y="1073526"/>
                  <a:pt x="1924310" y="1023711"/>
                  <a:pt x="2044795" y="1095494"/>
                </a:cubicBezTo>
                <a:lnTo>
                  <a:pt x="2046624" y="1092427"/>
                </a:lnTo>
                <a:cubicBezTo>
                  <a:pt x="2044963" y="1115904"/>
                  <a:pt x="2049817" y="1139574"/>
                  <a:pt x="2059741" y="1162003"/>
                </a:cubicBezTo>
                <a:cubicBezTo>
                  <a:pt x="2085174" y="1219476"/>
                  <a:pt x="2140055" y="1259997"/>
                  <a:pt x="2204060" y="1268556"/>
                </a:cubicBezTo>
                <a:lnTo>
                  <a:pt x="2208020" y="1238949"/>
                </a:lnTo>
                <a:cubicBezTo>
                  <a:pt x="2154665" y="1231814"/>
                  <a:pt x="2108853" y="1198319"/>
                  <a:pt x="2087448" y="1150798"/>
                </a:cubicBezTo>
                <a:cubicBezTo>
                  <a:pt x="2064784" y="1100476"/>
                  <a:pt x="2073123" y="1042569"/>
                  <a:pt x="2109077" y="1000639"/>
                </a:cubicBezTo>
                <a:cubicBezTo>
                  <a:pt x="2142987" y="961090"/>
                  <a:pt x="2196315" y="941798"/>
                  <a:pt x="2249471" y="949847"/>
                </a:cubicBezTo>
                <a:lnTo>
                  <a:pt x="2253988" y="920317"/>
                </a:lnTo>
                <a:cubicBezTo>
                  <a:pt x="2190211" y="910645"/>
                  <a:pt x="2126205" y="934132"/>
                  <a:pt x="2085632" y="982099"/>
                </a:cubicBezTo>
                <a:lnTo>
                  <a:pt x="2052614" y="1055246"/>
                </a:lnTo>
                <a:cubicBezTo>
                  <a:pt x="1928226" y="988072"/>
                  <a:pt x="1765306" y="1028878"/>
                  <a:pt x="1646726" y="1149851"/>
                </a:cubicBezTo>
                <a:cubicBezTo>
                  <a:pt x="1576863" y="1018908"/>
                  <a:pt x="1584053" y="461235"/>
                  <a:pt x="1633436" y="269593"/>
                </a:cubicBezTo>
                <a:cubicBezTo>
                  <a:pt x="1697428" y="119029"/>
                  <a:pt x="1776459" y="0"/>
                  <a:pt x="1943022" y="0"/>
                </a:cubicBezTo>
                <a:close/>
                <a:moveTo>
                  <a:pt x="1125035" y="0"/>
                </a:moveTo>
                <a:cubicBezTo>
                  <a:pt x="1263339" y="0"/>
                  <a:pt x="1331906" y="93097"/>
                  <a:pt x="1410445" y="221451"/>
                </a:cubicBezTo>
                <a:cubicBezTo>
                  <a:pt x="1435957" y="307916"/>
                  <a:pt x="1469469" y="634350"/>
                  <a:pt x="1414993" y="936788"/>
                </a:cubicBezTo>
                <a:cubicBezTo>
                  <a:pt x="1292755" y="789207"/>
                  <a:pt x="1120697" y="722990"/>
                  <a:pt x="966668" y="764359"/>
                </a:cubicBezTo>
                <a:lnTo>
                  <a:pt x="982144" y="815225"/>
                </a:lnTo>
                <a:cubicBezTo>
                  <a:pt x="1132425" y="775682"/>
                  <a:pt x="1303018" y="855332"/>
                  <a:pt x="1415509" y="1017952"/>
                </a:cubicBezTo>
                <a:cubicBezTo>
                  <a:pt x="1473313" y="1095249"/>
                  <a:pt x="1515123" y="1540497"/>
                  <a:pt x="1420950" y="1873762"/>
                </a:cubicBezTo>
                <a:cubicBezTo>
                  <a:pt x="1310606" y="2010353"/>
                  <a:pt x="1143747" y="2060168"/>
                  <a:pt x="1023262" y="1988385"/>
                </a:cubicBezTo>
                <a:lnTo>
                  <a:pt x="1021433" y="1991453"/>
                </a:lnTo>
                <a:cubicBezTo>
                  <a:pt x="1023094" y="1967976"/>
                  <a:pt x="1018240" y="1944306"/>
                  <a:pt x="1008316" y="1921877"/>
                </a:cubicBezTo>
                <a:cubicBezTo>
                  <a:pt x="982883" y="1864403"/>
                  <a:pt x="928002" y="1823883"/>
                  <a:pt x="863997" y="1815323"/>
                </a:cubicBezTo>
                <a:lnTo>
                  <a:pt x="860037" y="1844930"/>
                </a:lnTo>
                <a:cubicBezTo>
                  <a:pt x="913392" y="1852066"/>
                  <a:pt x="959204" y="1885560"/>
                  <a:pt x="980609" y="1933082"/>
                </a:cubicBezTo>
                <a:cubicBezTo>
                  <a:pt x="1003273" y="1983404"/>
                  <a:pt x="994934" y="2041310"/>
                  <a:pt x="958980" y="2083241"/>
                </a:cubicBezTo>
                <a:cubicBezTo>
                  <a:pt x="925070" y="2122789"/>
                  <a:pt x="871742" y="2142082"/>
                  <a:pt x="818586" y="2134033"/>
                </a:cubicBezTo>
                <a:lnTo>
                  <a:pt x="814069" y="2163562"/>
                </a:lnTo>
                <a:cubicBezTo>
                  <a:pt x="877846" y="2173235"/>
                  <a:pt x="941852" y="2149747"/>
                  <a:pt x="982425" y="2101780"/>
                </a:cubicBezTo>
                <a:lnTo>
                  <a:pt x="1015443" y="2028633"/>
                </a:lnTo>
                <a:cubicBezTo>
                  <a:pt x="1139831" y="2095808"/>
                  <a:pt x="1302751" y="2055001"/>
                  <a:pt x="1421331" y="1934029"/>
                </a:cubicBezTo>
                <a:cubicBezTo>
                  <a:pt x="1491194" y="2064971"/>
                  <a:pt x="1484003" y="2622644"/>
                  <a:pt x="1434621" y="2814287"/>
                </a:cubicBezTo>
                <a:cubicBezTo>
                  <a:pt x="1370629" y="2964850"/>
                  <a:pt x="1291598" y="3083879"/>
                  <a:pt x="1125035" y="3083879"/>
                </a:cubicBezTo>
                <a:cubicBezTo>
                  <a:pt x="976622" y="3083879"/>
                  <a:pt x="853248" y="2976677"/>
                  <a:pt x="835482" y="2834581"/>
                </a:cubicBezTo>
                <a:cubicBezTo>
                  <a:pt x="1001251" y="2760784"/>
                  <a:pt x="1101560" y="2608549"/>
                  <a:pt x="1075194" y="2460607"/>
                </a:cubicBezTo>
                <a:lnTo>
                  <a:pt x="1035713" y="2468996"/>
                </a:lnTo>
                <a:cubicBezTo>
                  <a:pt x="1060354" y="2611450"/>
                  <a:pt x="948194" y="2759243"/>
                  <a:pt x="773360" y="2817692"/>
                </a:cubicBezTo>
                <a:cubicBezTo>
                  <a:pt x="763867" y="2823239"/>
                  <a:pt x="753648" y="2823760"/>
                  <a:pt x="743309" y="2823760"/>
                </a:cubicBezTo>
                <a:cubicBezTo>
                  <a:pt x="576747" y="2823760"/>
                  <a:pt x="441721" y="2688734"/>
                  <a:pt x="441721" y="2522172"/>
                </a:cubicBezTo>
                <a:lnTo>
                  <a:pt x="459036" y="2436399"/>
                </a:lnTo>
                <a:lnTo>
                  <a:pt x="441721" y="2436399"/>
                </a:lnTo>
                <a:lnTo>
                  <a:pt x="441721" y="2427537"/>
                </a:lnTo>
                <a:cubicBezTo>
                  <a:pt x="305234" y="2414137"/>
                  <a:pt x="200762" y="2297266"/>
                  <a:pt x="200762" y="2155997"/>
                </a:cubicBezTo>
                <a:lnTo>
                  <a:pt x="217593" y="2072628"/>
                </a:lnTo>
                <a:cubicBezTo>
                  <a:pt x="89802" y="2019727"/>
                  <a:pt x="0" y="1893768"/>
                  <a:pt x="0" y="1746838"/>
                </a:cubicBezTo>
                <a:cubicBezTo>
                  <a:pt x="0" y="1665177"/>
                  <a:pt x="27737" y="1589996"/>
                  <a:pt x="75847" y="1531990"/>
                </a:cubicBezTo>
                <a:cubicBezTo>
                  <a:pt x="158816" y="1432590"/>
                  <a:pt x="276275" y="1387641"/>
                  <a:pt x="381353" y="1423131"/>
                </a:cubicBezTo>
                <a:lnTo>
                  <a:pt x="394263" y="1384911"/>
                </a:lnTo>
                <a:cubicBezTo>
                  <a:pt x="299825" y="1353014"/>
                  <a:pt x="197101" y="1376758"/>
                  <a:pt x="112642" y="1443556"/>
                </a:cubicBezTo>
                <a:cubicBezTo>
                  <a:pt x="74114" y="1395305"/>
                  <a:pt x="55810" y="1333244"/>
                  <a:pt x="55810" y="1266911"/>
                </a:cubicBezTo>
                <a:cubicBezTo>
                  <a:pt x="55810" y="1097473"/>
                  <a:pt x="175228" y="955927"/>
                  <a:pt x="334606" y="922383"/>
                </a:cubicBezTo>
                <a:cubicBezTo>
                  <a:pt x="497254" y="898036"/>
                  <a:pt x="645210" y="961827"/>
                  <a:pt x="694839" y="1079319"/>
                </a:cubicBezTo>
                <a:cubicBezTo>
                  <a:pt x="670482" y="1096114"/>
                  <a:pt x="651035" y="1119484"/>
                  <a:pt x="636636" y="1146893"/>
                </a:cubicBezTo>
                <a:cubicBezTo>
                  <a:pt x="598934" y="1218660"/>
                  <a:pt x="601627" y="1307205"/>
                  <a:pt x="643730" y="1380130"/>
                </a:cubicBezTo>
                <a:lnTo>
                  <a:pt x="677177" y="1360819"/>
                </a:lnTo>
                <a:cubicBezTo>
                  <a:pt x="642024" y="1299932"/>
                  <a:pt x="639299" y="1226219"/>
                  <a:pt x="669992" y="1166433"/>
                </a:cubicBezTo>
                <a:cubicBezTo>
                  <a:pt x="681439" y="1144136"/>
                  <a:pt x="696880" y="1125036"/>
                  <a:pt x="719376" y="1114815"/>
                </a:cubicBezTo>
                <a:lnTo>
                  <a:pt x="753521" y="1105667"/>
                </a:lnTo>
                <a:lnTo>
                  <a:pt x="747068" y="1089375"/>
                </a:lnTo>
                <a:cubicBezTo>
                  <a:pt x="775618" y="1073627"/>
                  <a:pt x="808756" y="1066440"/>
                  <a:pt x="843174" y="1068829"/>
                </a:cubicBezTo>
                <a:cubicBezTo>
                  <a:pt x="910177" y="1073482"/>
                  <a:pt x="971874" y="1113774"/>
                  <a:pt x="1005945" y="1175134"/>
                </a:cubicBezTo>
                <a:lnTo>
                  <a:pt x="1039750" y="1156458"/>
                </a:lnTo>
                <a:cubicBezTo>
                  <a:pt x="998956" y="1082934"/>
                  <a:pt x="924540" y="1035010"/>
                  <a:pt x="843662" y="1030172"/>
                </a:cubicBezTo>
                <a:cubicBezTo>
                  <a:pt x="804145" y="1027809"/>
                  <a:pt x="766021" y="1035895"/>
                  <a:pt x="732986" y="1053824"/>
                </a:cubicBezTo>
                <a:cubicBezTo>
                  <a:pt x="667861" y="924500"/>
                  <a:pt x="500732" y="853399"/>
                  <a:pt x="319377" y="879325"/>
                </a:cubicBezTo>
                <a:cubicBezTo>
                  <a:pt x="300989" y="843277"/>
                  <a:pt x="293334" y="802167"/>
                  <a:pt x="293334" y="759266"/>
                </a:cubicBezTo>
                <a:cubicBezTo>
                  <a:pt x="293334" y="639212"/>
                  <a:pt x="353287" y="533159"/>
                  <a:pt x="448596" y="474747"/>
                </a:cubicBezTo>
                <a:cubicBezTo>
                  <a:pt x="473964" y="344116"/>
                  <a:pt x="571545" y="239326"/>
                  <a:pt x="699138" y="207021"/>
                </a:cubicBezTo>
                <a:cubicBezTo>
                  <a:pt x="883688" y="175806"/>
                  <a:pt x="1051685" y="257594"/>
                  <a:pt x="1089767" y="399718"/>
                </a:cubicBezTo>
                <a:lnTo>
                  <a:pt x="1128734" y="389277"/>
                </a:lnTo>
                <a:cubicBezTo>
                  <a:pt x="1097563" y="272948"/>
                  <a:pt x="992084" y="191573"/>
                  <a:pt x="857834" y="171572"/>
                </a:cubicBezTo>
                <a:cubicBezTo>
                  <a:pt x="902623" y="69261"/>
                  <a:pt x="1005740" y="0"/>
                  <a:pt x="1125035"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72" name="Group 110"/>
          <p:cNvGrpSpPr/>
          <p:nvPr/>
        </p:nvGrpSpPr>
        <p:grpSpPr>
          <a:xfrm>
            <a:off x="5291981" y="2416730"/>
            <a:ext cx="501857" cy="554554"/>
            <a:chOff x="4835382" y="73243"/>
            <a:chExt cx="2920830" cy="3227535"/>
          </a:xfrm>
          <a:solidFill>
            <a:schemeClr val="accent4"/>
          </a:solidFill>
        </p:grpSpPr>
        <p:sp>
          <p:nvSpPr>
            <p:cNvPr id="73" name="Freeform 111"/>
            <p:cNvSpPr/>
            <p:nvPr/>
          </p:nvSpPr>
          <p:spPr>
            <a:xfrm>
              <a:off x="4835382" y="73243"/>
              <a:ext cx="2920830" cy="3227535"/>
            </a:xfrm>
            <a:custGeom>
              <a:avLst/>
              <a:gdLst>
                <a:gd name="connsiteX0" fmla="*/ 3030279 w 4784651"/>
                <a:gd name="connsiteY0" fmla="*/ 0 h 5890437"/>
                <a:gd name="connsiteX1" fmla="*/ 765544 w 4784651"/>
                <a:gd name="connsiteY1" fmla="*/ 1935126 h 5890437"/>
                <a:gd name="connsiteX2" fmla="*/ 0 w 4784651"/>
                <a:gd name="connsiteY2" fmla="*/ 3051544 h 5890437"/>
                <a:gd name="connsiteX3" fmla="*/ 510363 w 4784651"/>
                <a:gd name="connsiteY3" fmla="*/ 3327991 h 5890437"/>
                <a:gd name="connsiteX4" fmla="*/ 297711 w 4784651"/>
                <a:gd name="connsiteY4" fmla="*/ 3657600 h 5890437"/>
                <a:gd name="connsiteX5" fmla="*/ 489097 w 4784651"/>
                <a:gd name="connsiteY5" fmla="*/ 3870251 h 5890437"/>
                <a:gd name="connsiteX6" fmla="*/ 372139 w 4784651"/>
                <a:gd name="connsiteY6" fmla="*/ 4061637 h 5890437"/>
                <a:gd name="connsiteX7" fmla="*/ 563525 w 4784651"/>
                <a:gd name="connsiteY7" fmla="*/ 4316819 h 5890437"/>
                <a:gd name="connsiteX8" fmla="*/ 499730 w 4784651"/>
                <a:gd name="connsiteY8" fmla="*/ 4976037 h 5890437"/>
                <a:gd name="connsiteX9" fmla="*/ 1754372 w 4784651"/>
                <a:gd name="connsiteY9" fmla="*/ 5199321 h 5890437"/>
                <a:gd name="connsiteX10" fmla="*/ 1945758 w 4784651"/>
                <a:gd name="connsiteY10" fmla="*/ 5890437 h 5890437"/>
                <a:gd name="connsiteX11" fmla="*/ 4784651 w 4784651"/>
                <a:gd name="connsiteY11" fmla="*/ 5858540 h 5890437"/>
                <a:gd name="connsiteX12" fmla="*/ 4561367 w 4784651"/>
                <a:gd name="connsiteY12" fmla="*/ 4189228 h 5890437"/>
                <a:gd name="connsiteX13" fmla="*/ 3030279 w 4784651"/>
                <a:gd name="connsiteY13" fmla="*/ 0 h 5890437"/>
                <a:gd name="connsiteX0-1" fmla="*/ 3030279 w 4784651"/>
                <a:gd name="connsiteY0-2" fmla="*/ 114 h 5890551"/>
                <a:gd name="connsiteX1-3" fmla="*/ 765544 w 4784651"/>
                <a:gd name="connsiteY1-4" fmla="*/ 1935240 h 5890551"/>
                <a:gd name="connsiteX2-5" fmla="*/ 0 w 4784651"/>
                <a:gd name="connsiteY2-6" fmla="*/ 3051658 h 5890551"/>
                <a:gd name="connsiteX3-7" fmla="*/ 510363 w 4784651"/>
                <a:gd name="connsiteY3-8" fmla="*/ 3328105 h 5890551"/>
                <a:gd name="connsiteX4-9" fmla="*/ 297711 w 4784651"/>
                <a:gd name="connsiteY4-10" fmla="*/ 3657714 h 5890551"/>
                <a:gd name="connsiteX5-11" fmla="*/ 489097 w 4784651"/>
                <a:gd name="connsiteY5-12" fmla="*/ 3870365 h 5890551"/>
                <a:gd name="connsiteX6-13" fmla="*/ 372139 w 4784651"/>
                <a:gd name="connsiteY6-14" fmla="*/ 4061751 h 5890551"/>
                <a:gd name="connsiteX7-15" fmla="*/ 563525 w 4784651"/>
                <a:gd name="connsiteY7-16" fmla="*/ 4316933 h 5890551"/>
                <a:gd name="connsiteX8-17" fmla="*/ 499730 w 4784651"/>
                <a:gd name="connsiteY8-18" fmla="*/ 4976151 h 5890551"/>
                <a:gd name="connsiteX9-19" fmla="*/ 1754372 w 4784651"/>
                <a:gd name="connsiteY9-20" fmla="*/ 5199435 h 5890551"/>
                <a:gd name="connsiteX10-21" fmla="*/ 1945758 w 4784651"/>
                <a:gd name="connsiteY10-22" fmla="*/ 5890551 h 5890551"/>
                <a:gd name="connsiteX11-23" fmla="*/ 4784651 w 4784651"/>
                <a:gd name="connsiteY11-24" fmla="*/ 5858654 h 5890551"/>
                <a:gd name="connsiteX12-25" fmla="*/ 4561367 w 4784651"/>
                <a:gd name="connsiteY12-26" fmla="*/ 4189342 h 5890551"/>
                <a:gd name="connsiteX13-27" fmla="*/ 3030279 w 4784651"/>
                <a:gd name="connsiteY13-28" fmla="*/ 114 h 5890551"/>
                <a:gd name="connsiteX0-29" fmla="*/ 3030279 w 4784651"/>
                <a:gd name="connsiteY0-30" fmla="*/ 398 h 5890835"/>
                <a:gd name="connsiteX1-31" fmla="*/ 765544 w 4784651"/>
                <a:gd name="connsiteY1-32" fmla="*/ 1935524 h 5890835"/>
                <a:gd name="connsiteX2-33" fmla="*/ 0 w 4784651"/>
                <a:gd name="connsiteY2-34" fmla="*/ 3051942 h 5890835"/>
                <a:gd name="connsiteX3-35" fmla="*/ 510363 w 4784651"/>
                <a:gd name="connsiteY3-36" fmla="*/ 3328389 h 5890835"/>
                <a:gd name="connsiteX4-37" fmla="*/ 297711 w 4784651"/>
                <a:gd name="connsiteY4-38" fmla="*/ 3657998 h 5890835"/>
                <a:gd name="connsiteX5-39" fmla="*/ 489097 w 4784651"/>
                <a:gd name="connsiteY5-40" fmla="*/ 3870649 h 5890835"/>
                <a:gd name="connsiteX6-41" fmla="*/ 372139 w 4784651"/>
                <a:gd name="connsiteY6-42" fmla="*/ 4062035 h 5890835"/>
                <a:gd name="connsiteX7-43" fmla="*/ 563525 w 4784651"/>
                <a:gd name="connsiteY7-44" fmla="*/ 4317217 h 5890835"/>
                <a:gd name="connsiteX8-45" fmla="*/ 499730 w 4784651"/>
                <a:gd name="connsiteY8-46" fmla="*/ 4976435 h 5890835"/>
                <a:gd name="connsiteX9-47" fmla="*/ 1754372 w 4784651"/>
                <a:gd name="connsiteY9-48" fmla="*/ 5199719 h 5890835"/>
                <a:gd name="connsiteX10-49" fmla="*/ 1945758 w 4784651"/>
                <a:gd name="connsiteY10-50" fmla="*/ 5890835 h 5890835"/>
                <a:gd name="connsiteX11-51" fmla="*/ 4784651 w 4784651"/>
                <a:gd name="connsiteY11-52" fmla="*/ 5858938 h 5890835"/>
                <a:gd name="connsiteX12-53" fmla="*/ 4561367 w 4784651"/>
                <a:gd name="connsiteY12-54" fmla="*/ 4189626 h 5890835"/>
                <a:gd name="connsiteX13-55" fmla="*/ 3030279 w 4784651"/>
                <a:gd name="connsiteY13-56" fmla="*/ 398 h 5890835"/>
                <a:gd name="connsiteX0-57" fmla="*/ 3030279 w 5042277"/>
                <a:gd name="connsiteY0-58" fmla="*/ 663 h 5891100"/>
                <a:gd name="connsiteX1-59" fmla="*/ 765544 w 5042277"/>
                <a:gd name="connsiteY1-60" fmla="*/ 1935789 h 5891100"/>
                <a:gd name="connsiteX2-61" fmla="*/ 0 w 5042277"/>
                <a:gd name="connsiteY2-62" fmla="*/ 3052207 h 5891100"/>
                <a:gd name="connsiteX3-63" fmla="*/ 510363 w 5042277"/>
                <a:gd name="connsiteY3-64" fmla="*/ 3328654 h 5891100"/>
                <a:gd name="connsiteX4-65" fmla="*/ 297711 w 5042277"/>
                <a:gd name="connsiteY4-66" fmla="*/ 3658263 h 5891100"/>
                <a:gd name="connsiteX5-67" fmla="*/ 489097 w 5042277"/>
                <a:gd name="connsiteY5-68" fmla="*/ 3870914 h 5891100"/>
                <a:gd name="connsiteX6-69" fmla="*/ 372139 w 5042277"/>
                <a:gd name="connsiteY6-70" fmla="*/ 4062300 h 5891100"/>
                <a:gd name="connsiteX7-71" fmla="*/ 563525 w 5042277"/>
                <a:gd name="connsiteY7-72" fmla="*/ 4317482 h 5891100"/>
                <a:gd name="connsiteX8-73" fmla="*/ 499730 w 5042277"/>
                <a:gd name="connsiteY8-74" fmla="*/ 4976700 h 5891100"/>
                <a:gd name="connsiteX9-75" fmla="*/ 1754372 w 5042277"/>
                <a:gd name="connsiteY9-76" fmla="*/ 5199984 h 5891100"/>
                <a:gd name="connsiteX10-77" fmla="*/ 1945758 w 5042277"/>
                <a:gd name="connsiteY10-78" fmla="*/ 5891100 h 5891100"/>
                <a:gd name="connsiteX11-79" fmla="*/ 4784651 w 5042277"/>
                <a:gd name="connsiteY11-80" fmla="*/ 5859203 h 5891100"/>
                <a:gd name="connsiteX12-81" fmla="*/ 4561367 w 5042277"/>
                <a:gd name="connsiteY12-82" fmla="*/ 4189891 h 5891100"/>
                <a:gd name="connsiteX13-83" fmla="*/ 3030279 w 5042277"/>
                <a:gd name="connsiteY13-84" fmla="*/ 663 h 5891100"/>
                <a:gd name="connsiteX0-85" fmla="*/ 3030279 w 5316637"/>
                <a:gd name="connsiteY0-86" fmla="*/ 1079 h 5891516"/>
                <a:gd name="connsiteX1-87" fmla="*/ 765544 w 5316637"/>
                <a:gd name="connsiteY1-88" fmla="*/ 1936205 h 5891516"/>
                <a:gd name="connsiteX2-89" fmla="*/ 0 w 5316637"/>
                <a:gd name="connsiteY2-90" fmla="*/ 3052623 h 5891516"/>
                <a:gd name="connsiteX3-91" fmla="*/ 510363 w 5316637"/>
                <a:gd name="connsiteY3-92" fmla="*/ 3329070 h 5891516"/>
                <a:gd name="connsiteX4-93" fmla="*/ 297711 w 5316637"/>
                <a:gd name="connsiteY4-94" fmla="*/ 3658679 h 5891516"/>
                <a:gd name="connsiteX5-95" fmla="*/ 489097 w 5316637"/>
                <a:gd name="connsiteY5-96" fmla="*/ 3871330 h 5891516"/>
                <a:gd name="connsiteX6-97" fmla="*/ 372139 w 5316637"/>
                <a:gd name="connsiteY6-98" fmla="*/ 4062716 h 5891516"/>
                <a:gd name="connsiteX7-99" fmla="*/ 563525 w 5316637"/>
                <a:gd name="connsiteY7-100" fmla="*/ 4317898 h 5891516"/>
                <a:gd name="connsiteX8-101" fmla="*/ 499730 w 5316637"/>
                <a:gd name="connsiteY8-102" fmla="*/ 4977116 h 5891516"/>
                <a:gd name="connsiteX9-103" fmla="*/ 1754372 w 5316637"/>
                <a:gd name="connsiteY9-104" fmla="*/ 5200400 h 5891516"/>
                <a:gd name="connsiteX10-105" fmla="*/ 1945758 w 5316637"/>
                <a:gd name="connsiteY10-106" fmla="*/ 5891516 h 5891516"/>
                <a:gd name="connsiteX11-107" fmla="*/ 4784651 w 5316637"/>
                <a:gd name="connsiteY11-108" fmla="*/ 5859619 h 5891516"/>
                <a:gd name="connsiteX12-109" fmla="*/ 4890977 w 5316637"/>
                <a:gd name="connsiteY12-110" fmla="*/ 3520456 h 5891516"/>
                <a:gd name="connsiteX13-111" fmla="*/ 3030279 w 5316637"/>
                <a:gd name="connsiteY13-112" fmla="*/ 1079 h 5891516"/>
                <a:gd name="connsiteX0-113" fmla="*/ 3030279 w 5338934"/>
                <a:gd name="connsiteY0-114" fmla="*/ 561 h 5890998"/>
                <a:gd name="connsiteX1-115" fmla="*/ 765544 w 5338934"/>
                <a:gd name="connsiteY1-116" fmla="*/ 1935687 h 5890998"/>
                <a:gd name="connsiteX2-117" fmla="*/ 0 w 5338934"/>
                <a:gd name="connsiteY2-118" fmla="*/ 3052105 h 5890998"/>
                <a:gd name="connsiteX3-119" fmla="*/ 510363 w 5338934"/>
                <a:gd name="connsiteY3-120" fmla="*/ 3328552 h 5890998"/>
                <a:gd name="connsiteX4-121" fmla="*/ 297711 w 5338934"/>
                <a:gd name="connsiteY4-122" fmla="*/ 3658161 h 5890998"/>
                <a:gd name="connsiteX5-123" fmla="*/ 489097 w 5338934"/>
                <a:gd name="connsiteY5-124" fmla="*/ 3870812 h 5890998"/>
                <a:gd name="connsiteX6-125" fmla="*/ 372139 w 5338934"/>
                <a:gd name="connsiteY6-126" fmla="*/ 4062198 h 5890998"/>
                <a:gd name="connsiteX7-127" fmla="*/ 563525 w 5338934"/>
                <a:gd name="connsiteY7-128" fmla="*/ 4317380 h 5890998"/>
                <a:gd name="connsiteX8-129" fmla="*/ 499730 w 5338934"/>
                <a:gd name="connsiteY8-130" fmla="*/ 4976598 h 5890998"/>
                <a:gd name="connsiteX9-131" fmla="*/ 1754372 w 5338934"/>
                <a:gd name="connsiteY9-132" fmla="*/ 5199882 h 5890998"/>
                <a:gd name="connsiteX10-133" fmla="*/ 1945758 w 5338934"/>
                <a:gd name="connsiteY10-134" fmla="*/ 5890998 h 5890998"/>
                <a:gd name="connsiteX11-135" fmla="*/ 4784651 w 5338934"/>
                <a:gd name="connsiteY11-136" fmla="*/ 5859101 h 5890998"/>
                <a:gd name="connsiteX12-137" fmla="*/ 4890977 w 5338934"/>
                <a:gd name="connsiteY12-138" fmla="*/ 3519938 h 5890998"/>
                <a:gd name="connsiteX13-139" fmla="*/ 3030279 w 5338934"/>
                <a:gd name="connsiteY13-140" fmla="*/ 561 h 5890998"/>
                <a:gd name="connsiteX0-141" fmla="*/ 3030279 w 5381346"/>
                <a:gd name="connsiteY0-142" fmla="*/ 115 h 5890552"/>
                <a:gd name="connsiteX1-143" fmla="*/ 765544 w 5381346"/>
                <a:gd name="connsiteY1-144" fmla="*/ 1935241 h 5890552"/>
                <a:gd name="connsiteX2-145" fmla="*/ 0 w 5381346"/>
                <a:gd name="connsiteY2-146" fmla="*/ 3051659 h 5890552"/>
                <a:gd name="connsiteX3-147" fmla="*/ 510363 w 5381346"/>
                <a:gd name="connsiteY3-148" fmla="*/ 3328106 h 5890552"/>
                <a:gd name="connsiteX4-149" fmla="*/ 297711 w 5381346"/>
                <a:gd name="connsiteY4-150" fmla="*/ 3657715 h 5890552"/>
                <a:gd name="connsiteX5-151" fmla="*/ 489097 w 5381346"/>
                <a:gd name="connsiteY5-152" fmla="*/ 3870366 h 5890552"/>
                <a:gd name="connsiteX6-153" fmla="*/ 372139 w 5381346"/>
                <a:gd name="connsiteY6-154" fmla="*/ 4061752 h 5890552"/>
                <a:gd name="connsiteX7-155" fmla="*/ 563525 w 5381346"/>
                <a:gd name="connsiteY7-156" fmla="*/ 4316934 h 5890552"/>
                <a:gd name="connsiteX8-157" fmla="*/ 499730 w 5381346"/>
                <a:gd name="connsiteY8-158" fmla="*/ 4976152 h 5890552"/>
                <a:gd name="connsiteX9-159" fmla="*/ 1754372 w 5381346"/>
                <a:gd name="connsiteY9-160" fmla="*/ 5199436 h 5890552"/>
                <a:gd name="connsiteX10-161" fmla="*/ 1945758 w 5381346"/>
                <a:gd name="connsiteY10-162" fmla="*/ 5890552 h 5890552"/>
                <a:gd name="connsiteX11-163" fmla="*/ 4784651 w 5381346"/>
                <a:gd name="connsiteY11-164" fmla="*/ 5858655 h 5890552"/>
                <a:gd name="connsiteX12-165" fmla="*/ 4890977 w 5381346"/>
                <a:gd name="connsiteY12-166" fmla="*/ 3519492 h 5890552"/>
                <a:gd name="connsiteX13-167" fmla="*/ 3030279 w 5381346"/>
                <a:gd name="connsiteY13-168" fmla="*/ 115 h 5890552"/>
                <a:gd name="connsiteX0-169" fmla="*/ 3030279 w 5381346"/>
                <a:gd name="connsiteY0-170" fmla="*/ 115 h 5890552"/>
                <a:gd name="connsiteX1-171" fmla="*/ 765544 w 5381346"/>
                <a:gd name="connsiteY1-172" fmla="*/ 1935241 h 5890552"/>
                <a:gd name="connsiteX2-173" fmla="*/ 0 w 5381346"/>
                <a:gd name="connsiteY2-174" fmla="*/ 3051659 h 5890552"/>
                <a:gd name="connsiteX3-175" fmla="*/ 510363 w 5381346"/>
                <a:gd name="connsiteY3-176" fmla="*/ 3328106 h 5890552"/>
                <a:gd name="connsiteX4-177" fmla="*/ 297711 w 5381346"/>
                <a:gd name="connsiteY4-178" fmla="*/ 3657715 h 5890552"/>
                <a:gd name="connsiteX5-179" fmla="*/ 489097 w 5381346"/>
                <a:gd name="connsiteY5-180" fmla="*/ 3870366 h 5890552"/>
                <a:gd name="connsiteX6-181" fmla="*/ 372139 w 5381346"/>
                <a:gd name="connsiteY6-182" fmla="*/ 4061752 h 5890552"/>
                <a:gd name="connsiteX7-183" fmla="*/ 563525 w 5381346"/>
                <a:gd name="connsiteY7-184" fmla="*/ 4316934 h 5890552"/>
                <a:gd name="connsiteX8-185" fmla="*/ 499730 w 5381346"/>
                <a:gd name="connsiteY8-186" fmla="*/ 4976152 h 5890552"/>
                <a:gd name="connsiteX9-187" fmla="*/ 1754372 w 5381346"/>
                <a:gd name="connsiteY9-188" fmla="*/ 5199436 h 5890552"/>
                <a:gd name="connsiteX10-189" fmla="*/ 1945758 w 5381346"/>
                <a:gd name="connsiteY10-190" fmla="*/ 5890552 h 5890552"/>
                <a:gd name="connsiteX11-191" fmla="*/ 4784651 w 5381346"/>
                <a:gd name="connsiteY11-192" fmla="*/ 5858655 h 5890552"/>
                <a:gd name="connsiteX12-193" fmla="*/ 4890977 w 5381346"/>
                <a:gd name="connsiteY12-194" fmla="*/ 3519492 h 5890552"/>
                <a:gd name="connsiteX13-195" fmla="*/ 3030279 w 5381346"/>
                <a:gd name="connsiteY13-196" fmla="*/ 115 h 5890552"/>
                <a:gd name="connsiteX0-197" fmla="*/ 3030279 w 5381346"/>
                <a:gd name="connsiteY0-198" fmla="*/ 115 h 5890552"/>
                <a:gd name="connsiteX1-199" fmla="*/ 765544 w 5381346"/>
                <a:gd name="connsiteY1-200" fmla="*/ 1935241 h 5890552"/>
                <a:gd name="connsiteX2-201" fmla="*/ 0 w 5381346"/>
                <a:gd name="connsiteY2-202" fmla="*/ 3051659 h 5890552"/>
                <a:gd name="connsiteX3-203" fmla="*/ 510363 w 5381346"/>
                <a:gd name="connsiteY3-204" fmla="*/ 3328106 h 5890552"/>
                <a:gd name="connsiteX4-205" fmla="*/ 297711 w 5381346"/>
                <a:gd name="connsiteY4-206" fmla="*/ 3657715 h 5890552"/>
                <a:gd name="connsiteX5-207" fmla="*/ 489097 w 5381346"/>
                <a:gd name="connsiteY5-208" fmla="*/ 3870366 h 5890552"/>
                <a:gd name="connsiteX6-209" fmla="*/ 372139 w 5381346"/>
                <a:gd name="connsiteY6-210" fmla="*/ 4061752 h 5890552"/>
                <a:gd name="connsiteX7-211" fmla="*/ 563525 w 5381346"/>
                <a:gd name="connsiteY7-212" fmla="*/ 4316934 h 5890552"/>
                <a:gd name="connsiteX8-213" fmla="*/ 499730 w 5381346"/>
                <a:gd name="connsiteY8-214" fmla="*/ 4976152 h 5890552"/>
                <a:gd name="connsiteX9-215" fmla="*/ 1754372 w 5381346"/>
                <a:gd name="connsiteY9-216" fmla="*/ 5199436 h 5890552"/>
                <a:gd name="connsiteX10-217" fmla="*/ 1945758 w 5381346"/>
                <a:gd name="connsiteY10-218" fmla="*/ 5890552 h 5890552"/>
                <a:gd name="connsiteX11-219" fmla="*/ 4784651 w 5381346"/>
                <a:gd name="connsiteY11-220" fmla="*/ 5858655 h 5890552"/>
                <a:gd name="connsiteX12-221" fmla="*/ 4890977 w 5381346"/>
                <a:gd name="connsiteY12-222" fmla="*/ 3519492 h 5890552"/>
                <a:gd name="connsiteX13-223" fmla="*/ 3030279 w 5381346"/>
                <a:gd name="connsiteY13-224" fmla="*/ 115 h 5890552"/>
                <a:gd name="connsiteX0-225" fmla="*/ 3030279 w 5381346"/>
                <a:gd name="connsiteY0-226" fmla="*/ 115 h 5890552"/>
                <a:gd name="connsiteX1-227" fmla="*/ 765544 w 5381346"/>
                <a:gd name="connsiteY1-228" fmla="*/ 1935241 h 5890552"/>
                <a:gd name="connsiteX2-229" fmla="*/ 0 w 5381346"/>
                <a:gd name="connsiteY2-230" fmla="*/ 3051659 h 5890552"/>
                <a:gd name="connsiteX3-231" fmla="*/ 510363 w 5381346"/>
                <a:gd name="connsiteY3-232" fmla="*/ 3328106 h 5890552"/>
                <a:gd name="connsiteX4-233" fmla="*/ 297711 w 5381346"/>
                <a:gd name="connsiteY4-234" fmla="*/ 3657715 h 5890552"/>
                <a:gd name="connsiteX5-235" fmla="*/ 489097 w 5381346"/>
                <a:gd name="connsiteY5-236" fmla="*/ 3870366 h 5890552"/>
                <a:gd name="connsiteX6-237" fmla="*/ 372139 w 5381346"/>
                <a:gd name="connsiteY6-238" fmla="*/ 4061752 h 5890552"/>
                <a:gd name="connsiteX7-239" fmla="*/ 563525 w 5381346"/>
                <a:gd name="connsiteY7-240" fmla="*/ 4316934 h 5890552"/>
                <a:gd name="connsiteX8-241" fmla="*/ 499730 w 5381346"/>
                <a:gd name="connsiteY8-242" fmla="*/ 4976152 h 5890552"/>
                <a:gd name="connsiteX9-243" fmla="*/ 1754372 w 5381346"/>
                <a:gd name="connsiteY9-244" fmla="*/ 5199436 h 5890552"/>
                <a:gd name="connsiteX10-245" fmla="*/ 1945758 w 5381346"/>
                <a:gd name="connsiteY10-246" fmla="*/ 5890552 h 5890552"/>
                <a:gd name="connsiteX11-247" fmla="*/ 4784651 w 5381346"/>
                <a:gd name="connsiteY11-248" fmla="*/ 5858655 h 5890552"/>
                <a:gd name="connsiteX12-249" fmla="*/ 4890977 w 5381346"/>
                <a:gd name="connsiteY12-250" fmla="*/ 3519492 h 5890552"/>
                <a:gd name="connsiteX13-251" fmla="*/ 3030279 w 5381346"/>
                <a:gd name="connsiteY13-252" fmla="*/ 115 h 5890552"/>
                <a:gd name="connsiteX0-253" fmla="*/ 3030279 w 5381346"/>
                <a:gd name="connsiteY0-254" fmla="*/ 115 h 5890552"/>
                <a:gd name="connsiteX1-255" fmla="*/ 765544 w 5381346"/>
                <a:gd name="connsiteY1-256" fmla="*/ 1935241 h 5890552"/>
                <a:gd name="connsiteX2-257" fmla="*/ 0 w 5381346"/>
                <a:gd name="connsiteY2-258" fmla="*/ 3051659 h 5890552"/>
                <a:gd name="connsiteX3-259" fmla="*/ 510363 w 5381346"/>
                <a:gd name="connsiteY3-260" fmla="*/ 3328106 h 5890552"/>
                <a:gd name="connsiteX4-261" fmla="*/ 297711 w 5381346"/>
                <a:gd name="connsiteY4-262" fmla="*/ 3657715 h 5890552"/>
                <a:gd name="connsiteX5-263" fmla="*/ 489097 w 5381346"/>
                <a:gd name="connsiteY5-264" fmla="*/ 3870366 h 5890552"/>
                <a:gd name="connsiteX6-265" fmla="*/ 372139 w 5381346"/>
                <a:gd name="connsiteY6-266" fmla="*/ 4061752 h 5890552"/>
                <a:gd name="connsiteX7-267" fmla="*/ 563525 w 5381346"/>
                <a:gd name="connsiteY7-268" fmla="*/ 4316934 h 5890552"/>
                <a:gd name="connsiteX8-269" fmla="*/ 499730 w 5381346"/>
                <a:gd name="connsiteY8-270" fmla="*/ 4976152 h 5890552"/>
                <a:gd name="connsiteX9-271" fmla="*/ 1754372 w 5381346"/>
                <a:gd name="connsiteY9-272" fmla="*/ 5199436 h 5890552"/>
                <a:gd name="connsiteX10-273" fmla="*/ 1945758 w 5381346"/>
                <a:gd name="connsiteY10-274" fmla="*/ 5890552 h 5890552"/>
                <a:gd name="connsiteX11-275" fmla="*/ 4784651 w 5381346"/>
                <a:gd name="connsiteY11-276" fmla="*/ 5858655 h 5890552"/>
                <a:gd name="connsiteX12-277" fmla="*/ 4890977 w 5381346"/>
                <a:gd name="connsiteY12-278" fmla="*/ 3519492 h 5890552"/>
                <a:gd name="connsiteX13-279" fmla="*/ 3030279 w 5381346"/>
                <a:gd name="connsiteY13-280" fmla="*/ 115 h 5890552"/>
                <a:gd name="connsiteX0-281" fmla="*/ 3030279 w 5381346"/>
                <a:gd name="connsiteY0-282" fmla="*/ 175 h 5890612"/>
                <a:gd name="connsiteX1-283" fmla="*/ 765544 w 5381346"/>
                <a:gd name="connsiteY1-284" fmla="*/ 1935301 h 5890612"/>
                <a:gd name="connsiteX2-285" fmla="*/ 0 w 5381346"/>
                <a:gd name="connsiteY2-286" fmla="*/ 3051719 h 5890612"/>
                <a:gd name="connsiteX3-287" fmla="*/ 510363 w 5381346"/>
                <a:gd name="connsiteY3-288" fmla="*/ 3328166 h 5890612"/>
                <a:gd name="connsiteX4-289" fmla="*/ 297711 w 5381346"/>
                <a:gd name="connsiteY4-290" fmla="*/ 3657775 h 5890612"/>
                <a:gd name="connsiteX5-291" fmla="*/ 489097 w 5381346"/>
                <a:gd name="connsiteY5-292" fmla="*/ 3870426 h 5890612"/>
                <a:gd name="connsiteX6-293" fmla="*/ 372139 w 5381346"/>
                <a:gd name="connsiteY6-294" fmla="*/ 4061812 h 5890612"/>
                <a:gd name="connsiteX7-295" fmla="*/ 563525 w 5381346"/>
                <a:gd name="connsiteY7-296" fmla="*/ 4316994 h 5890612"/>
                <a:gd name="connsiteX8-297" fmla="*/ 499730 w 5381346"/>
                <a:gd name="connsiteY8-298" fmla="*/ 4976212 h 5890612"/>
                <a:gd name="connsiteX9-299" fmla="*/ 1754372 w 5381346"/>
                <a:gd name="connsiteY9-300" fmla="*/ 5199496 h 5890612"/>
                <a:gd name="connsiteX10-301" fmla="*/ 1945758 w 5381346"/>
                <a:gd name="connsiteY10-302" fmla="*/ 5890612 h 5890612"/>
                <a:gd name="connsiteX11-303" fmla="*/ 4784651 w 5381346"/>
                <a:gd name="connsiteY11-304" fmla="*/ 5858715 h 5890612"/>
                <a:gd name="connsiteX12-305" fmla="*/ 4890977 w 5381346"/>
                <a:gd name="connsiteY12-306" fmla="*/ 3519552 h 5890612"/>
                <a:gd name="connsiteX13-307" fmla="*/ 3030279 w 5381346"/>
                <a:gd name="connsiteY13-308" fmla="*/ 175 h 5890612"/>
                <a:gd name="connsiteX0-309" fmla="*/ 3030279 w 5381346"/>
                <a:gd name="connsiteY0-310" fmla="*/ 1733 h 5892170"/>
                <a:gd name="connsiteX1-311" fmla="*/ 0 w 5381346"/>
                <a:gd name="connsiteY1-312" fmla="*/ 3053277 h 5892170"/>
                <a:gd name="connsiteX2-313" fmla="*/ 510363 w 5381346"/>
                <a:gd name="connsiteY2-314" fmla="*/ 3329724 h 5892170"/>
                <a:gd name="connsiteX3-315" fmla="*/ 297711 w 5381346"/>
                <a:gd name="connsiteY3-316" fmla="*/ 3659333 h 5892170"/>
                <a:gd name="connsiteX4-317" fmla="*/ 489097 w 5381346"/>
                <a:gd name="connsiteY4-318" fmla="*/ 3871984 h 5892170"/>
                <a:gd name="connsiteX5-319" fmla="*/ 372139 w 5381346"/>
                <a:gd name="connsiteY5-320" fmla="*/ 4063370 h 5892170"/>
                <a:gd name="connsiteX6-321" fmla="*/ 563525 w 5381346"/>
                <a:gd name="connsiteY6-322" fmla="*/ 4318552 h 5892170"/>
                <a:gd name="connsiteX7-323" fmla="*/ 499730 w 5381346"/>
                <a:gd name="connsiteY7-324" fmla="*/ 4977770 h 5892170"/>
                <a:gd name="connsiteX8-325" fmla="*/ 1754372 w 5381346"/>
                <a:gd name="connsiteY8-326" fmla="*/ 5201054 h 5892170"/>
                <a:gd name="connsiteX9-327" fmla="*/ 1945758 w 5381346"/>
                <a:gd name="connsiteY9-328" fmla="*/ 5892170 h 5892170"/>
                <a:gd name="connsiteX10-329" fmla="*/ 4784651 w 5381346"/>
                <a:gd name="connsiteY10-330" fmla="*/ 5860273 h 5892170"/>
                <a:gd name="connsiteX11-331" fmla="*/ 4890977 w 5381346"/>
                <a:gd name="connsiteY11-332" fmla="*/ 3521110 h 5892170"/>
                <a:gd name="connsiteX12-333" fmla="*/ 3030279 w 5381346"/>
                <a:gd name="connsiteY12-334" fmla="*/ 1733 h 5892170"/>
                <a:gd name="connsiteX0-335" fmla="*/ 3030279 w 5381346"/>
                <a:gd name="connsiteY0-336" fmla="*/ 4 h 5890441"/>
                <a:gd name="connsiteX1-337" fmla="*/ 0 w 5381346"/>
                <a:gd name="connsiteY1-338" fmla="*/ 3051548 h 5890441"/>
                <a:gd name="connsiteX2-339" fmla="*/ 510363 w 5381346"/>
                <a:gd name="connsiteY2-340" fmla="*/ 3327995 h 5890441"/>
                <a:gd name="connsiteX3-341" fmla="*/ 297711 w 5381346"/>
                <a:gd name="connsiteY3-342" fmla="*/ 3657604 h 5890441"/>
                <a:gd name="connsiteX4-343" fmla="*/ 489097 w 5381346"/>
                <a:gd name="connsiteY4-344" fmla="*/ 3870255 h 5890441"/>
                <a:gd name="connsiteX5-345" fmla="*/ 372139 w 5381346"/>
                <a:gd name="connsiteY5-346" fmla="*/ 4061641 h 5890441"/>
                <a:gd name="connsiteX6-347" fmla="*/ 563525 w 5381346"/>
                <a:gd name="connsiteY6-348" fmla="*/ 4316823 h 5890441"/>
                <a:gd name="connsiteX7-349" fmla="*/ 499730 w 5381346"/>
                <a:gd name="connsiteY7-350" fmla="*/ 4976041 h 5890441"/>
                <a:gd name="connsiteX8-351" fmla="*/ 1754372 w 5381346"/>
                <a:gd name="connsiteY8-352" fmla="*/ 5199325 h 5890441"/>
                <a:gd name="connsiteX9-353" fmla="*/ 1945758 w 5381346"/>
                <a:gd name="connsiteY9-354" fmla="*/ 5890441 h 5890441"/>
                <a:gd name="connsiteX10-355" fmla="*/ 4784651 w 5381346"/>
                <a:gd name="connsiteY10-356" fmla="*/ 5858544 h 5890441"/>
                <a:gd name="connsiteX11-357" fmla="*/ 4890977 w 5381346"/>
                <a:gd name="connsiteY11-358" fmla="*/ 3519381 h 5890441"/>
                <a:gd name="connsiteX12-359" fmla="*/ 3030279 w 5381346"/>
                <a:gd name="connsiteY12-360" fmla="*/ 4 h 5890441"/>
                <a:gd name="connsiteX0-361" fmla="*/ 3040277 w 5391344"/>
                <a:gd name="connsiteY0-362" fmla="*/ 4 h 5890441"/>
                <a:gd name="connsiteX1-363" fmla="*/ 9998 w 5391344"/>
                <a:gd name="connsiteY1-364" fmla="*/ 3051548 h 5890441"/>
                <a:gd name="connsiteX2-365" fmla="*/ 520361 w 5391344"/>
                <a:gd name="connsiteY2-366" fmla="*/ 3327995 h 5890441"/>
                <a:gd name="connsiteX3-367" fmla="*/ 307709 w 5391344"/>
                <a:gd name="connsiteY3-368" fmla="*/ 3657604 h 5890441"/>
                <a:gd name="connsiteX4-369" fmla="*/ 499095 w 5391344"/>
                <a:gd name="connsiteY4-370" fmla="*/ 3870255 h 5890441"/>
                <a:gd name="connsiteX5-371" fmla="*/ 382137 w 5391344"/>
                <a:gd name="connsiteY5-372" fmla="*/ 4061641 h 5890441"/>
                <a:gd name="connsiteX6-373" fmla="*/ 573523 w 5391344"/>
                <a:gd name="connsiteY6-374" fmla="*/ 4316823 h 5890441"/>
                <a:gd name="connsiteX7-375" fmla="*/ 509728 w 5391344"/>
                <a:gd name="connsiteY7-376" fmla="*/ 4976041 h 5890441"/>
                <a:gd name="connsiteX8-377" fmla="*/ 1764370 w 5391344"/>
                <a:gd name="connsiteY8-378" fmla="*/ 5199325 h 5890441"/>
                <a:gd name="connsiteX9-379" fmla="*/ 1955756 w 5391344"/>
                <a:gd name="connsiteY9-380" fmla="*/ 5890441 h 5890441"/>
                <a:gd name="connsiteX10-381" fmla="*/ 4794649 w 5391344"/>
                <a:gd name="connsiteY10-382" fmla="*/ 5858544 h 5890441"/>
                <a:gd name="connsiteX11-383" fmla="*/ 4900975 w 5391344"/>
                <a:gd name="connsiteY11-384" fmla="*/ 3519381 h 5890441"/>
                <a:gd name="connsiteX12-385" fmla="*/ 3040277 w 5391344"/>
                <a:gd name="connsiteY12-386" fmla="*/ 4 h 5890441"/>
                <a:gd name="connsiteX0-387" fmla="*/ 3040277 w 5391344"/>
                <a:gd name="connsiteY0-388" fmla="*/ 4 h 5890441"/>
                <a:gd name="connsiteX1-389" fmla="*/ 9998 w 5391344"/>
                <a:gd name="connsiteY1-390" fmla="*/ 3051548 h 5890441"/>
                <a:gd name="connsiteX2-391" fmla="*/ 520361 w 5391344"/>
                <a:gd name="connsiteY2-392" fmla="*/ 3327995 h 5890441"/>
                <a:gd name="connsiteX3-393" fmla="*/ 307709 w 5391344"/>
                <a:gd name="connsiteY3-394" fmla="*/ 3657604 h 5890441"/>
                <a:gd name="connsiteX4-395" fmla="*/ 499095 w 5391344"/>
                <a:gd name="connsiteY4-396" fmla="*/ 3870255 h 5890441"/>
                <a:gd name="connsiteX5-397" fmla="*/ 382137 w 5391344"/>
                <a:gd name="connsiteY5-398" fmla="*/ 4061641 h 5890441"/>
                <a:gd name="connsiteX6-399" fmla="*/ 573523 w 5391344"/>
                <a:gd name="connsiteY6-400" fmla="*/ 4316823 h 5890441"/>
                <a:gd name="connsiteX7-401" fmla="*/ 509728 w 5391344"/>
                <a:gd name="connsiteY7-402" fmla="*/ 4976041 h 5890441"/>
                <a:gd name="connsiteX8-403" fmla="*/ 1764370 w 5391344"/>
                <a:gd name="connsiteY8-404" fmla="*/ 5199325 h 5890441"/>
                <a:gd name="connsiteX9-405" fmla="*/ 1955756 w 5391344"/>
                <a:gd name="connsiteY9-406" fmla="*/ 5890441 h 5890441"/>
                <a:gd name="connsiteX10-407" fmla="*/ 4794649 w 5391344"/>
                <a:gd name="connsiteY10-408" fmla="*/ 5858544 h 5890441"/>
                <a:gd name="connsiteX11-409" fmla="*/ 4900975 w 5391344"/>
                <a:gd name="connsiteY11-410" fmla="*/ 3519381 h 5890441"/>
                <a:gd name="connsiteX12-411" fmla="*/ 3040277 w 5391344"/>
                <a:gd name="connsiteY12-412" fmla="*/ 4 h 5890441"/>
                <a:gd name="connsiteX0-413" fmla="*/ 3030279 w 5381346"/>
                <a:gd name="connsiteY0-414" fmla="*/ 92120 h 5982557"/>
                <a:gd name="connsiteX1-415" fmla="*/ 914399 w 5381346"/>
                <a:gd name="connsiteY1-416" fmla="*/ 1187274 h 5982557"/>
                <a:gd name="connsiteX2-417" fmla="*/ 0 w 5381346"/>
                <a:gd name="connsiteY2-418" fmla="*/ 3143664 h 5982557"/>
                <a:gd name="connsiteX3-419" fmla="*/ 510363 w 5381346"/>
                <a:gd name="connsiteY3-420" fmla="*/ 3420111 h 5982557"/>
                <a:gd name="connsiteX4-421" fmla="*/ 297711 w 5381346"/>
                <a:gd name="connsiteY4-422" fmla="*/ 3749720 h 5982557"/>
                <a:gd name="connsiteX5-423" fmla="*/ 489097 w 5381346"/>
                <a:gd name="connsiteY5-424" fmla="*/ 3962371 h 5982557"/>
                <a:gd name="connsiteX6-425" fmla="*/ 372139 w 5381346"/>
                <a:gd name="connsiteY6-426" fmla="*/ 4153757 h 5982557"/>
                <a:gd name="connsiteX7-427" fmla="*/ 563525 w 5381346"/>
                <a:gd name="connsiteY7-428" fmla="*/ 4408939 h 5982557"/>
                <a:gd name="connsiteX8-429" fmla="*/ 499730 w 5381346"/>
                <a:gd name="connsiteY8-430" fmla="*/ 5068157 h 5982557"/>
                <a:gd name="connsiteX9-431" fmla="*/ 1754372 w 5381346"/>
                <a:gd name="connsiteY9-432" fmla="*/ 5291441 h 5982557"/>
                <a:gd name="connsiteX10-433" fmla="*/ 1945758 w 5381346"/>
                <a:gd name="connsiteY10-434" fmla="*/ 5982557 h 5982557"/>
                <a:gd name="connsiteX11-435" fmla="*/ 4784651 w 5381346"/>
                <a:gd name="connsiteY11-436" fmla="*/ 5950660 h 5982557"/>
                <a:gd name="connsiteX12-437" fmla="*/ 4890977 w 5381346"/>
                <a:gd name="connsiteY12-438" fmla="*/ 3611497 h 5982557"/>
                <a:gd name="connsiteX13-439" fmla="*/ 3030279 w 5381346"/>
                <a:gd name="connsiteY13-440" fmla="*/ 92120 h 5982557"/>
                <a:gd name="connsiteX0-441" fmla="*/ 3030279 w 5381346"/>
                <a:gd name="connsiteY0-442" fmla="*/ 94250 h 5984687"/>
                <a:gd name="connsiteX1-443" fmla="*/ 914399 w 5381346"/>
                <a:gd name="connsiteY1-444" fmla="*/ 1189404 h 5984687"/>
                <a:gd name="connsiteX2-445" fmla="*/ 0 w 5381346"/>
                <a:gd name="connsiteY2-446" fmla="*/ 3145794 h 5984687"/>
                <a:gd name="connsiteX3-447" fmla="*/ 510363 w 5381346"/>
                <a:gd name="connsiteY3-448" fmla="*/ 3422241 h 5984687"/>
                <a:gd name="connsiteX4-449" fmla="*/ 297711 w 5381346"/>
                <a:gd name="connsiteY4-450" fmla="*/ 3751850 h 5984687"/>
                <a:gd name="connsiteX5-451" fmla="*/ 489097 w 5381346"/>
                <a:gd name="connsiteY5-452" fmla="*/ 3964501 h 5984687"/>
                <a:gd name="connsiteX6-453" fmla="*/ 372139 w 5381346"/>
                <a:gd name="connsiteY6-454" fmla="*/ 4155887 h 5984687"/>
                <a:gd name="connsiteX7-455" fmla="*/ 563525 w 5381346"/>
                <a:gd name="connsiteY7-456" fmla="*/ 4411069 h 5984687"/>
                <a:gd name="connsiteX8-457" fmla="*/ 499730 w 5381346"/>
                <a:gd name="connsiteY8-458" fmla="*/ 5070287 h 5984687"/>
                <a:gd name="connsiteX9-459" fmla="*/ 1754372 w 5381346"/>
                <a:gd name="connsiteY9-460" fmla="*/ 5293571 h 5984687"/>
                <a:gd name="connsiteX10-461" fmla="*/ 1945758 w 5381346"/>
                <a:gd name="connsiteY10-462" fmla="*/ 5984687 h 5984687"/>
                <a:gd name="connsiteX11-463" fmla="*/ 4784651 w 5381346"/>
                <a:gd name="connsiteY11-464" fmla="*/ 5952790 h 5984687"/>
                <a:gd name="connsiteX12-465" fmla="*/ 4890977 w 5381346"/>
                <a:gd name="connsiteY12-466" fmla="*/ 3613627 h 5984687"/>
                <a:gd name="connsiteX13-467" fmla="*/ 3030279 w 5381346"/>
                <a:gd name="connsiteY13-468" fmla="*/ 94250 h 5984687"/>
                <a:gd name="connsiteX0-469" fmla="*/ 3030279 w 5381346"/>
                <a:gd name="connsiteY0-470" fmla="*/ 0 h 5890437"/>
                <a:gd name="connsiteX1-471" fmla="*/ 914399 w 5381346"/>
                <a:gd name="connsiteY1-472" fmla="*/ 1095154 h 5890437"/>
                <a:gd name="connsiteX2-473" fmla="*/ 0 w 5381346"/>
                <a:gd name="connsiteY2-474" fmla="*/ 3051544 h 5890437"/>
                <a:gd name="connsiteX3-475" fmla="*/ 510363 w 5381346"/>
                <a:gd name="connsiteY3-476" fmla="*/ 3327991 h 5890437"/>
                <a:gd name="connsiteX4-477" fmla="*/ 297711 w 5381346"/>
                <a:gd name="connsiteY4-478" fmla="*/ 3657600 h 5890437"/>
                <a:gd name="connsiteX5-479" fmla="*/ 489097 w 5381346"/>
                <a:gd name="connsiteY5-480" fmla="*/ 3870251 h 5890437"/>
                <a:gd name="connsiteX6-481" fmla="*/ 372139 w 5381346"/>
                <a:gd name="connsiteY6-482" fmla="*/ 4061637 h 5890437"/>
                <a:gd name="connsiteX7-483" fmla="*/ 563525 w 5381346"/>
                <a:gd name="connsiteY7-484" fmla="*/ 4316819 h 5890437"/>
                <a:gd name="connsiteX8-485" fmla="*/ 499730 w 5381346"/>
                <a:gd name="connsiteY8-486" fmla="*/ 4976037 h 5890437"/>
                <a:gd name="connsiteX9-487" fmla="*/ 1754372 w 5381346"/>
                <a:gd name="connsiteY9-488" fmla="*/ 5199321 h 5890437"/>
                <a:gd name="connsiteX10-489" fmla="*/ 1945758 w 5381346"/>
                <a:gd name="connsiteY10-490" fmla="*/ 5890437 h 5890437"/>
                <a:gd name="connsiteX11-491" fmla="*/ 4784651 w 5381346"/>
                <a:gd name="connsiteY11-492" fmla="*/ 5858540 h 5890437"/>
                <a:gd name="connsiteX12-493" fmla="*/ 4890977 w 5381346"/>
                <a:gd name="connsiteY12-494" fmla="*/ 3519377 h 5890437"/>
                <a:gd name="connsiteX13-495" fmla="*/ 3030279 w 5381346"/>
                <a:gd name="connsiteY13-496" fmla="*/ 0 h 5890437"/>
                <a:gd name="connsiteX0-497" fmla="*/ 3030279 w 5381346"/>
                <a:gd name="connsiteY0-498" fmla="*/ 0 h 5890437"/>
                <a:gd name="connsiteX1-499" fmla="*/ 914399 w 5381346"/>
                <a:gd name="connsiteY1-500" fmla="*/ 1095154 h 5890437"/>
                <a:gd name="connsiteX2-501" fmla="*/ 0 w 5381346"/>
                <a:gd name="connsiteY2-502" fmla="*/ 3051544 h 5890437"/>
                <a:gd name="connsiteX3-503" fmla="*/ 510363 w 5381346"/>
                <a:gd name="connsiteY3-504" fmla="*/ 3327991 h 5890437"/>
                <a:gd name="connsiteX4-505" fmla="*/ 297711 w 5381346"/>
                <a:gd name="connsiteY4-506" fmla="*/ 3657600 h 5890437"/>
                <a:gd name="connsiteX5-507" fmla="*/ 489097 w 5381346"/>
                <a:gd name="connsiteY5-508" fmla="*/ 3870251 h 5890437"/>
                <a:gd name="connsiteX6-509" fmla="*/ 372139 w 5381346"/>
                <a:gd name="connsiteY6-510" fmla="*/ 4061637 h 5890437"/>
                <a:gd name="connsiteX7-511" fmla="*/ 563525 w 5381346"/>
                <a:gd name="connsiteY7-512" fmla="*/ 4316819 h 5890437"/>
                <a:gd name="connsiteX8-513" fmla="*/ 499730 w 5381346"/>
                <a:gd name="connsiteY8-514" fmla="*/ 4976037 h 5890437"/>
                <a:gd name="connsiteX9-515" fmla="*/ 1754372 w 5381346"/>
                <a:gd name="connsiteY9-516" fmla="*/ 5199321 h 5890437"/>
                <a:gd name="connsiteX10-517" fmla="*/ 1945758 w 5381346"/>
                <a:gd name="connsiteY10-518" fmla="*/ 5890437 h 5890437"/>
                <a:gd name="connsiteX11-519" fmla="*/ 4784651 w 5381346"/>
                <a:gd name="connsiteY11-520" fmla="*/ 5858540 h 5890437"/>
                <a:gd name="connsiteX12-521" fmla="*/ 4890977 w 5381346"/>
                <a:gd name="connsiteY12-522" fmla="*/ 3519377 h 5890437"/>
                <a:gd name="connsiteX13-523" fmla="*/ 3030279 w 5381346"/>
                <a:gd name="connsiteY13-524" fmla="*/ 0 h 5890437"/>
                <a:gd name="connsiteX0-525" fmla="*/ 3030726 w 5381793"/>
                <a:gd name="connsiteY0-526" fmla="*/ 0 h 5890437"/>
                <a:gd name="connsiteX1-527" fmla="*/ 914846 w 5381793"/>
                <a:gd name="connsiteY1-528" fmla="*/ 1095154 h 5890437"/>
                <a:gd name="connsiteX2-529" fmla="*/ 649032 w 5381793"/>
                <a:gd name="connsiteY2-530" fmla="*/ 2137144 h 5890437"/>
                <a:gd name="connsiteX3-531" fmla="*/ 447 w 5381793"/>
                <a:gd name="connsiteY3-532" fmla="*/ 3051544 h 5890437"/>
                <a:gd name="connsiteX4-533" fmla="*/ 510810 w 5381793"/>
                <a:gd name="connsiteY4-534" fmla="*/ 3327991 h 5890437"/>
                <a:gd name="connsiteX5-535" fmla="*/ 298158 w 5381793"/>
                <a:gd name="connsiteY5-536" fmla="*/ 3657600 h 5890437"/>
                <a:gd name="connsiteX6-537" fmla="*/ 489544 w 5381793"/>
                <a:gd name="connsiteY6-538" fmla="*/ 3870251 h 5890437"/>
                <a:gd name="connsiteX7-539" fmla="*/ 372586 w 5381793"/>
                <a:gd name="connsiteY7-540" fmla="*/ 4061637 h 5890437"/>
                <a:gd name="connsiteX8-541" fmla="*/ 563972 w 5381793"/>
                <a:gd name="connsiteY8-542" fmla="*/ 4316819 h 5890437"/>
                <a:gd name="connsiteX9-543" fmla="*/ 500177 w 5381793"/>
                <a:gd name="connsiteY9-544" fmla="*/ 4976037 h 5890437"/>
                <a:gd name="connsiteX10-545" fmla="*/ 1754819 w 5381793"/>
                <a:gd name="connsiteY10-546" fmla="*/ 5199321 h 5890437"/>
                <a:gd name="connsiteX11-547" fmla="*/ 1946205 w 5381793"/>
                <a:gd name="connsiteY11-548" fmla="*/ 5890437 h 5890437"/>
                <a:gd name="connsiteX12-549" fmla="*/ 4785098 w 5381793"/>
                <a:gd name="connsiteY12-550" fmla="*/ 5858540 h 5890437"/>
                <a:gd name="connsiteX13-551" fmla="*/ 4891424 w 5381793"/>
                <a:gd name="connsiteY13-552" fmla="*/ 3519377 h 5890437"/>
                <a:gd name="connsiteX14" fmla="*/ 3030726 w 5381793"/>
                <a:gd name="connsiteY14" fmla="*/ 0 h 5890437"/>
                <a:gd name="connsiteX0-553" fmla="*/ 3030726 w 5381793"/>
                <a:gd name="connsiteY0-554" fmla="*/ 0 h 5890437"/>
                <a:gd name="connsiteX1-555" fmla="*/ 914846 w 5381793"/>
                <a:gd name="connsiteY1-556" fmla="*/ 1095154 h 5890437"/>
                <a:gd name="connsiteX2-557" fmla="*/ 649032 w 5381793"/>
                <a:gd name="connsiteY2-558" fmla="*/ 2137144 h 5890437"/>
                <a:gd name="connsiteX3-559" fmla="*/ 447 w 5381793"/>
                <a:gd name="connsiteY3-560" fmla="*/ 3051544 h 5890437"/>
                <a:gd name="connsiteX4-561" fmla="*/ 510810 w 5381793"/>
                <a:gd name="connsiteY4-562" fmla="*/ 3327991 h 5890437"/>
                <a:gd name="connsiteX5-563" fmla="*/ 298158 w 5381793"/>
                <a:gd name="connsiteY5-564" fmla="*/ 3657600 h 5890437"/>
                <a:gd name="connsiteX6-565" fmla="*/ 489544 w 5381793"/>
                <a:gd name="connsiteY6-566" fmla="*/ 3870251 h 5890437"/>
                <a:gd name="connsiteX7-567" fmla="*/ 372586 w 5381793"/>
                <a:gd name="connsiteY7-568" fmla="*/ 4061637 h 5890437"/>
                <a:gd name="connsiteX8-569" fmla="*/ 563972 w 5381793"/>
                <a:gd name="connsiteY8-570" fmla="*/ 4316819 h 5890437"/>
                <a:gd name="connsiteX9-571" fmla="*/ 500177 w 5381793"/>
                <a:gd name="connsiteY9-572" fmla="*/ 4976037 h 5890437"/>
                <a:gd name="connsiteX10-573" fmla="*/ 1754819 w 5381793"/>
                <a:gd name="connsiteY10-574" fmla="*/ 5199321 h 5890437"/>
                <a:gd name="connsiteX11-575" fmla="*/ 1946205 w 5381793"/>
                <a:gd name="connsiteY11-576" fmla="*/ 5890437 h 5890437"/>
                <a:gd name="connsiteX12-577" fmla="*/ 4785098 w 5381793"/>
                <a:gd name="connsiteY12-578" fmla="*/ 5858540 h 5890437"/>
                <a:gd name="connsiteX13-579" fmla="*/ 4891424 w 5381793"/>
                <a:gd name="connsiteY13-580" fmla="*/ 3519377 h 5890437"/>
                <a:gd name="connsiteX14-581" fmla="*/ 3030726 w 5381793"/>
                <a:gd name="connsiteY14-582" fmla="*/ 0 h 5890437"/>
                <a:gd name="connsiteX0-583" fmla="*/ 3030726 w 5381793"/>
                <a:gd name="connsiteY0-584" fmla="*/ 0 h 5890437"/>
                <a:gd name="connsiteX1-585" fmla="*/ 914846 w 5381793"/>
                <a:gd name="connsiteY1-586" fmla="*/ 1095154 h 5890437"/>
                <a:gd name="connsiteX2-587" fmla="*/ 649032 w 5381793"/>
                <a:gd name="connsiteY2-588" fmla="*/ 2137144 h 5890437"/>
                <a:gd name="connsiteX3-589" fmla="*/ 447 w 5381793"/>
                <a:gd name="connsiteY3-590" fmla="*/ 3051544 h 5890437"/>
                <a:gd name="connsiteX4-591" fmla="*/ 510810 w 5381793"/>
                <a:gd name="connsiteY4-592" fmla="*/ 3327991 h 5890437"/>
                <a:gd name="connsiteX5-593" fmla="*/ 298158 w 5381793"/>
                <a:gd name="connsiteY5-594" fmla="*/ 3657600 h 5890437"/>
                <a:gd name="connsiteX6-595" fmla="*/ 489544 w 5381793"/>
                <a:gd name="connsiteY6-596" fmla="*/ 3870251 h 5890437"/>
                <a:gd name="connsiteX7-597" fmla="*/ 372586 w 5381793"/>
                <a:gd name="connsiteY7-598" fmla="*/ 4061637 h 5890437"/>
                <a:gd name="connsiteX8-599" fmla="*/ 563972 w 5381793"/>
                <a:gd name="connsiteY8-600" fmla="*/ 4316819 h 5890437"/>
                <a:gd name="connsiteX9-601" fmla="*/ 500177 w 5381793"/>
                <a:gd name="connsiteY9-602" fmla="*/ 4976037 h 5890437"/>
                <a:gd name="connsiteX10-603" fmla="*/ 1754819 w 5381793"/>
                <a:gd name="connsiteY10-604" fmla="*/ 5199321 h 5890437"/>
                <a:gd name="connsiteX11-605" fmla="*/ 1946205 w 5381793"/>
                <a:gd name="connsiteY11-606" fmla="*/ 5890437 h 5890437"/>
                <a:gd name="connsiteX12-607" fmla="*/ 4785098 w 5381793"/>
                <a:gd name="connsiteY12-608" fmla="*/ 5858540 h 5890437"/>
                <a:gd name="connsiteX13-609" fmla="*/ 4891424 w 5381793"/>
                <a:gd name="connsiteY13-610" fmla="*/ 3519377 h 5890437"/>
                <a:gd name="connsiteX14-611" fmla="*/ 3030726 w 5381793"/>
                <a:gd name="connsiteY14-612" fmla="*/ 0 h 5890437"/>
                <a:gd name="connsiteX0-613" fmla="*/ 3030726 w 5381793"/>
                <a:gd name="connsiteY0-614" fmla="*/ 0 h 5890437"/>
                <a:gd name="connsiteX1-615" fmla="*/ 872315 w 5381793"/>
                <a:gd name="connsiteY1-616" fmla="*/ 1063257 h 5890437"/>
                <a:gd name="connsiteX2-617" fmla="*/ 649032 w 5381793"/>
                <a:gd name="connsiteY2-618" fmla="*/ 2137144 h 5890437"/>
                <a:gd name="connsiteX3-619" fmla="*/ 447 w 5381793"/>
                <a:gd name="connsiteY3-620" fmla="*/ 3051544 h 5890437"/>
                <a:gd name="connsiteX4-621" fmla="*/ 510810 w 5381793"/>
                <a:gd name="connsiteY4-622" fmla="*/ 3327991 h 5890437"/>
                <a:gd name="connsiteX5-623" fmla="*/ 298158 w 5381793"/>
                <a:gd name="connsiteY5-624" fmla="*/ 3657600 h 5890437"/>
                <a:gd name="connsiteX6-625" fmla="*/ 489544 w 5381793"/>
                <a:gd name="connsiteY6-626" fmla="*/ 3870251 h 5890437"/>
                <a:gd name="connsiteX7-627" fmla="*/ 372586 w 5381793"/>
                <a:gd name="connsiteY7-628" fmla="*/ 4061637 h 5890437"/>
                <a:gd name="connsiteX8-629" fmla="*/ 563972 w 5381793"/>
                <a:gd name="connsiteY8-630" fmla="*/ 4316819 h 5890437"/>
                <a:gd name="connsiteX9-631" fmla="*/ 500177 w 5381793"/>
                <a:gd name="connsiteY9-632" fmla="*/ 4976037 h 5890437"/>
                <a:gd name="connsiteX10-633" fmla="*/ 1754819 w 5381793"/>
                <a:gd name="connsiteY10-634" fmla="*/ 5199321 h 5890437"/>
                <a:gd name="connsiteX11-635" fmla="*/ 1946205 w 5381793"/>
                <a:gd name="connsiteY11-636" fmla="*/ 5890437 h 5890437"/>
                <a:gd name="connsiteX12-637" fmla="*/ 4785098 w 5381793"/>
                <a:gd name="connsiteY12-638" fmla="*/ 5858540 h 5890437"/>
                <a:gd name="connsiteX13-639" fmla="*/ 4891424 w 5381793"/>
                <a:gd name="connsiteY13-640" fmla="*/ 3519377 h 5890437"/>
                <a:gd name="connsiteX14-641" fmla="*/ 3030726 w 5381793"/>
                <a:gd name="connsiteY14-642" fmla="*/ 0 h 5890437"/>
                <a:gd name="connsiteX0-643" fmla="*/ 3030726 w 5381793"/>
                <a:gd name="connsiteY0-644" fmla="*/ 0 h 5890437"/>
                <a:gd name="connsiteX1-645" fmla="*/ 872315 w 5381793"/>
                <a:gd name="connsiteY1-646" fmla="*/ 1063257 h 5890437"/>
                <a:gd name="connsiteX2-647" fmla="*/ 649032 w 5381793"/>
                <a:gd name="connsiteY2-648" fmla="*/ 2137144 h 5890437"/>
                <a:gd name="connsiteX3-649" fmla="*/ 447 w 5381793"/>
                <a:gd name="connsiteY3-650" fmla="*/ 3051544 h 5890437"/>
                <a:gd name="connsiteX4-651" fmla="*/ 510810 w 5381793"/>
                <a:gd name="connsiteY4-652" fmla="*/ 3327991 h 5890437"/>
                <a:gd name="connsiteX5-653" fmla="*/ 298158 w 5381793"/>
                <a:gd name="connsiteY5-654" fmla="*/ 3657600 h 5890437"/>
                <a:gd name="connsiteX6-655" fmla="*/ 489544 w 5381793"/>
                <a:gd name="connsiteY6-656" fmla="*/ 3870251 h 5890437"/>
                <a:gd name="connsiteX7-657" fmla="*/ 372586 w 5381793"/>
                <a:gd name="connsiteY7-658" fmla="*/ 4061637 h 5890437"/>
                <a:gd name="connsiteX8-659" fmla="*/ 563972 w 5381793"/>
                <a:gd name="connsiteY8-660" fmla="*/ 4316819 h 5890437"/>
                <a:gd name="connsiteX9-661" fmla="*/ 500177 w 5381793"/>
                <a:gd name="connsiteY9-662" fmla="*/ 4976037 h 5890437"/>
                <a:gd name="connsiteX10-663" fmla="*/ 1754819 w 5381793"/>
                <a:gd name="connsiteY10-664" fmla="*/ 5199321 h 5890437"/>
                <a:gd name="connsiteX11-665" fmla="*/ 1946205 w 5381793"/>
                <a:gd name="connsiteY11-666" fmla="*/ 5890437 h 5890437"/>
                <a:gd name="connsiteX12-667" fmla="*/ 4785098 w 5381793"/>
                <a:gd name="connsiteY12-668" fmla="*/ 5858540 h 5890437"/>
                <a:gd name="connsiteX13-669" fmla="*/ 4891424 w 5381793"/>
                <a:gd name="connsiteY13-670" fmla="*/ 3519377 h 5890437"/>
                <a:gd name="connsiteX14-671" fmla="*/ 3030726 w 5381793"/>
                <a:gd name="connsiteY14-672" fmla="*/ 0 h 5890437"/>
                <a:gd name="connsiteX0-673" fmla="*/ 3030726 w 5381793"/>
                <a:gd name="connsiteY0-674" fmla="*/ 0 h 5890437"/>
                <a:gd name="connsiteX1-675" fmla="*/ 872315 w 5381793"/>
                <a:gd name="connsiteY1-676" fmla="*/ 1063257 h 5890437"/>
                <a:gd name="connsiteX2-677" fmla="*/ 649032 w 5381793"/>
                <a:gd name="connsiteY2-678" fmla="*/ 2137144 h 5890437"/>
                <a:gd name="connsiteX3-679" fmla="*/ 447 w 5381793"/>
                <a:gd name="connsiteY3-680" fmla="*/ 3051544 h 5890437"/>
                <a:gd name="connsiteX4-681" fmla="*/ 510810 w 5381793"/>
                <a:gd name="connsiteY4-682" fmla="*/ 3327991 h 5890437"/>
                <a:gd name="connsiteX5-683" fmla="*/ 298158 w 5381793"/>
                <a:gd name="connsiteY5-684" fmla="*/ 3657600 h 5890437"/>
                <a:gd name="connsiteX6-685" fmla="*/ 489544 w 5381793"/>
                <a:gd name="connsiteY6-686" fmla="*/ 3870251 h 5890437"/>
                <a:gd name="connsiteX7-687" fmla="*/ 372586 w 5381793"/>
                <a:gd name="connsiteY7-688" fmla="*/ 4061637 h 5890437"/>
                <a:gd name="connsiteX8-689" fmla="*/ 563972 w 5381793"/>
                <a:gd name="connsiteY8-690" fmla="*/ 4316819 h 5890437"/>
                <a:gd name="connsiteX9-691" fmla="*/ 500177 w 5381793"/>
                <a:gd name="connsiteY9-692" fmla="*/ 4976037 h 5890437"/>
                <a:gd name="connsiteX10-693" fmla="*/ 1754819 w 5381793"/>
                <a:gd name="connsiteY10-694" fmla="*/ 5199321 h 5890437"/>
                <a:gd name="connsiteX11-695" fmla="*/ 1946205 w 5381793"/>
                <a:gd name="connsiteY11-696" fmla="*/ 5890437 h 5890437"/>
                <a:gd name="connsiteX12-697" fmla="*/ 4785098 w 5381793"/>
                <a:gd name="connsiteY12-698" fmla="*/ 5858540 h 5890437"/>
                <a:gd name="connsiteX13-699" fmla="*/ 4891424 w 5381793"/>
                <a:gd name="connsiteY13-700" fmla="*/ 3519377 h 5890437"/>
                <a:gd name="connsiteX14-701" fmla="*/ 3030726 w 5381793"/>
                <a:gd name="connsiteY14-702" fmla="*/ 0 h 5890437"/>
                <a:gd name="connsiteX0-703" fmla="*/ 3030726 w 5381793"/>
                <a:gd name="connsiteY0-704" fmla="*/ 0 h 5890437"/>
                <a:gd name="connsiteX1-705" fmla="*/ 872315 w 5381793"/>
                <a:gd name="connsiteY1-706" fmla="*/ 1063257 h 5890437"/>
                <a:gd name="connsiteX2-707" fmla="*/ 649032 w 5381793"/>
                <a:gd name="connsiteY2-708" fmla="*/ 2137144 h 5890437"/>
                <a:gd name="connsiteX3-709" fmla="*/ 447 w 5381793"/>
                <a:gd name="connsiteY3-710" fmla="*/ 3051544 h 5890437"/>
                <a:gd name="connsiteX4-711" fmla="*/ 510810 w 5381793"/>
                <a:gd name="connsiteY4-712" fmla="*/ 3327991 h 5890437"/>
                <a:gd name="connsiteX5-713" fmla="*/ 298158 w 5381793"/>
                <a:gd name="connsiteY5-714" fmla="*/ 3657600 h 5890437"/>
                <a:gd name="connsiteX6-715" fmla="*/ 489544 w 5381793"/>
                <a:gd name="connsiteY6-716" fmla="*/ 3870251 h 5890437"/>
                <a:gd name="connsiteX7-717" fmla="*/ 372586 w 5381793"/>
                <a:gd name="connsiteY7-718" fmla="*/ 4061637 h 5890437"/>
                <a:gd name="connsiteX8-719" fmla="*/ 563972 w 5381793"/>
                <a:gd name="connsiteY8-720" fmla="*/ 4316819 h 5890437"/>
                <a:gd name="connsiteX9-721" fmla="*/ 500177 w 5381793"/>
                <a:gd name="connsiteY9-722" fmla="*/ 4976037 h 5890437"/>
                <a:gd name="connsiteX10-723" fmla="*/ 1754819 w 5381793"/>
                <a:gd name="connsiteY10-724" fmla="*/ 5199321 h 5890437"/>
                <a:gd name="connsiteX11-725" fmla="*/ 1946205 w 5381793"/>
                <a:gd name="connsiteY11-726" fmla="*/ 5890437 h 5890437"/>
                <a:gd name="connsiteX12-727" fmla="*/ 4785098 w 5381793"/>
                <a:gd name="connsiteY12-728" fmla="*/ 5858540 h 5890437"/>
                <a:gd name="connsiteX13-729" fmla="*/ 4891424 w 5381793"/>
                <a:gd name="connsiteY13-730" fmla="*/ 3519377 h 5890437"/>
                <a:gd name="connsiteX14-731" fmla="*/ 3030726 w 5381793"/>
                <a:gd name="connsiteY14-732" fmla="*/ 0 h 5890437"/>
                <a:gd name="connsiteX0-733" fmla="*/ 3030726 w 5381793"/>
                <a:gd name="connsiteY0-734" fmla="*/ 0 h 5890437"/>
                <a:gd name="connsiteX1-735" fmla="*/ 872315 w 5381793"/>
                <a:gd name="connsiteY1-736" fmla="*/ 1063257 h 5890437"/>
                <a:gd name="connsiteX2-737" fmla="*/ 649032 w 5381793"/>
                <a:gd name="connsiteY2-738" fmla="*/ 2137144 h 5890437"/>
                <a:gd name="connsiteX3-739" fmla="*/ 447 w 5381793"/>
                <a:gd name="connsiteY3-740" fmla="*/ 3051544 h 5890437"/>
                <a:gd name="connsiteX4-741" fmla="*/ 510810 w 5381793"/>
                <a:gd name="connsiteY4-742" fmla="*/ 3327991 h 5890437"/>
                <a:gd name="connsiteX5-743" fmla="*/ 298158 w 5381793"/>
                <a:gd name="connsiteY5-744" fmla="*/ 3657600 h 5890437"/>
                <a:gd name="connsiteX6-745" fmla="*/ 489544 w 5381793"/>
                <a:gd name="connsiteY6-746" fmla="*/ 3870251 h 5890437"/>
                <a:gd name="connsiteX7-747" fmla="*/ 372586 w 5381793"/>
                <a:gd name="connsiteY7-748" fmla="*/ 4061637 h 5890437"/>
                <a:gd name="connsiteX8-749" fmla="*/ 563972 w 5381793"/>
                <a:gd name="connsiteY8-750" fmla="*/ 4316819 h 5890437"/>
                <a:gd name="connsiteX9-751" fmla="*/ 500177 w 5381793"/>
                <a:gd name="connsiteY9-752" fmla="*/ 4976037 h 5890437"/>
                <a:gd name="connsiteX10-753" fmla="*/ 1754819 w 5381793"/>
                <a:gd name="connsiteY10-754" fmla="*/ 5199321 h 5890437"/>
                <a:gd name="connsiteX11-755" fmla="*/ 1946205 w 5381793"/>
                <a:gd name="connsiteY11-756" fmla="*/ 5890437 h 5890437"/>
                <a:gd name="connsiteX12-757" fmla="*/ 4785098 w 5381793"/>
                <a:gd name="connsiteY12-758" fmla="*/ 5858540 h 5890437"/>
                <a:gd name="connsiteX13-759" fmla="*/ 4891424 w 5381793"/>
                <a:gd name="connsiteY13-760" fmla="*/ 3519377 h 5890437"/>
                <a:gd name="connsiteX14-761" fmla="*/ 3030726 w 5381793"/>
                <a:gd name="connsiteY14-762" fmla="*/ 0 h 5890437"/>
                <a:gd name="connsiteX0-763" fmla="*/ 3030726 w 5381793"/>
                <a:gd name="connsiteY0-764" fmla="*/ 0 h 5890437"/>
                <a:gd name="connsiteX1-765" fmla="*/ 890128 w 5381793"/>
                <a:gd name="connsiteY1-766" fmla="*/ 1098883 h 5890437"/>
                <a:gd name="connsiteX2-767" fmla="*/ 649032 w 5381793"/>
                <a:gd name="connsiteY2-768" fmla="*/ 2137144 h 5890437"/>
                <a:gd name="connsiteX3-769" fmla="*/ 447 w 5381793"/>
                <a:gd name="connsiteY3-770" fmla="*/ 3051544 h 5890437"/>
                <a:gd name="connsiteX4-771" fmla="*/ 510810 w 5381793"/>
                <a:gd name="connsiteY4-772" fmla="*/ 3327991 h 5890437"/>
                <a:gd name="connsiteX5-773" fmla="*/ 298158 w 5381793"/>
                <a:gd name="connsiteY5-774" fmla="*/ 3657600 h 5890437"/>
                <a:gd name="connsiteX6-775" fmla="*/ 489544 w 5381793"/>
                <a:gd name="connsiteY6-776" fmla="*/ 3870251 h 5890437"/>
                <a:gd name="connsiteX7-777" fmla="*/ 372586 w 5381793"/>
                <a:gd name="connsiteY7-778" fmla="*/ 4061637 h 5890437"/>
                <a:gd name="connsiteX8-779" fmla="*/ 563972 w 5381793"/>
                <a:gd name="connsiteY8-780" fmla="*/ 4316819 h 5890437"/>
                <a:gd name="connsiteX9-781" fmla="*/ 500177 w 5381793"/>
                <a:gd name="connsiteY9-782" fmla="*/ 4976037 h 5890437"/>
                <a:gd name="connsiteX10-783" fmla="*/ 1754819 w 5381793"/>
                <a:gd name="connsiteY10-784" fmla="*/ 5199321 h 5890437"/>
                <a:gd name="connsiteX11-785" fmla="*/ 1946205 w 5381793"/>
                <a:gd name="connsiteY11-786" fmla="*/ 5890437 h 5890437"/>
                <a:gd name="connsiteX12-787" fmla="*/ 4785098 w 5381793"/>
                <a:gd name="connsiteY12-788" fmla="*/ 5858540 h 5890437"/>
                <a:gd name="connsiteX13-789" fmla="*/ 4891424 w 5381793"/>
                <a:gd name="connsiteY13-790" fmla="*/ 3519377 h 5890437"/>
                <a:gd name="connsiteX14-791" fmla="*/ 3030726 w 5381793"/>
                <a:gd name="connsiteY14-792" fmla="*/ 0 h 5890437"/>
                <a:gd name="connsiteX0-793" fmla="*/ 3030726 w 5381793"/>
                <a:gd name="connsiteY0-794" fmla="*/ 0 h 5890437"/>
                <a:gd name="connsiteX1-795" fmla="*/ 890128 w 5381793"/>
                <a:gd name="connsiteY1-796" fmla="*/ 1098883 h 5890437"/>
                <a:gd name="connsiteX2-797" fmla="*/ 649032 w 5381793"/>
                <a:gd name="connsiteY2-798" fmla="*/ 2137144 h 5890437"/>
                <a:gd name="connsiteX3-799" fmla="*/ 447 w 5381793"/>
                <a:gd name="connsiteY3-800" fmla="*/ 3051544 h 5890437"/>
                <a:gd name="connsiteX4-801" fmla="*/ 510810 w 5381793"/>
                <a:gd name="connsiteY4-802" fmla="*/ 3327991 h 5890437"/>
                <a:gd name="connsiteX5-803" fmla="*/ 298158 w 5381793"/>
                <a:gd name="connsiteY5-804" fmla="*/ 3657600 h 5890437"/>
                <a:gd name="connsiteX6-805" fmla="*/ 489544 w 5381793"/>
                <a:gd name="connsiteY6-806" fmla="*/ 3870251 h 5890437"/>
                <a:gd name="connsiteX7-807" fmla="*/ 372586 w 5381793"/>
                <a:gd name="connsiteY7-808" fmla="*/ 4061637 h 5890437"/>
                <a:gd name="connsiteX8-809" fmla="*/ 563972 w 5381793"/>
                <a:gd name="connsiteY8-810" fmla="*/ 4316819 h 5890437"/>
                <a:gd name="connsiteX9-811" fmla="*/ 500177 w 5381793"/>
                <a:gd name="connsiteY9-812" fmla="*/ 4976037 h 5890437"/>
                <a:gd name="connsiteX10-813" fmla="*/ 1754819 w 5381793"/>
                <a:gd name="connsiteY10-814" fmla="*/ 5199321 h 5890437"/>
                <a:gd name="connsiteX11-815" fmla="*/ 1946205 w 5381793"/>
                <a:gd name="connsiteY11-816" fmla="*/ 5890437 h 5890437"/>
                <a:gd name="connsiteX12-817" fmla="*/ 4785098 w 5381793"/>
                <a:gd name="connsiteY12-818" fmla="*/ 5858540 h 5890437"/>
                <a:gd name="connsiteX13-819" fmla="*/ 4891424 w 5381793"/>
                <a:gd name="connsiteY13-820" fmla="*/ 3519377 h 5890437"/>
                <a:gd name="connsiteX14-821" fmla="*/ 3030726 w 5381793"/>
                <a:gd name="connsiteY14-822" fmla="*/ 0 h 5890437"/>
                <a:gd name="connsiteX0-823" fmla="*/ 3030764 w 5381831"/>
                <a:gd name="connsiteY0-824" fmla="*/ 0 h 5890437"/>
                <a:gd name="connsiteX1-825" fmla="*/ 890166 w 5381831"/>
                <a:gd name="connsiteY1-826" fmla="*/ 1098883 h 5890437"/>
                <a:gd name="connsiteX2-827" fmla="*/ 607506 w 5381831"/>
                <a:gd name="connsiteY2-828" fmla="*/ 2172770 h 5890437"/>
                <a:gd name="connsiteX3-829" fmla="*/ 485 w 5381831"/>
                <a:gd name="connsiteY3-830" fmla="*/ 3051544 h 5890437"/>
                <a:gd name="connsiteX4-831" fmla="*/ 510848 w 5381831"/>
                <a:gd name="connsiteY4-832" fmla="*/ 3327991 h 5890437"/>
                <a:gd name="connsiteX5-833" fmla="*/ 298196 w 5381831"/>
                <a:gd name="connsiteY5-834" fmla="*/ 3657600 h 5890437"/>
                <a:gd name="connsiteX6-835" fmla="*/ 489582 w 5381831"/>
                <a:gd name="connsiteY6-836" fmla="*/ 3870251 h 5890437"/>
                <a:gd name="connsiteX7-837" fmla="*/ 372624 w 5381831"/>
                <a:gd name="connsiteY7-838" fmla="*/ 4061637 h 5890437"/>
                <a:gd name="connsiteX8-839" fmla="*/ 564010 w 5381831"/>
                <a:gd name="connsiteY8-840" fmla="*/ 4316819 h 5890437"/>
                <a:gd name="connsiteX9-841" fmla="*/ 500215 w 5381831"/>
                <a:gd name="connsiteY9-842" fmla="*/ 4976037 h 5890437"/>
                <a:gd name="connsiteX10-843" fmla="*/ 1754857 w 5381831"/>
                <a:gd name="connsiteY10-844" fmla="*/ 5199321 h 5890437"/>
                <a:gd name="connsiteX11-845" fmla="*/ 1946243 w 5381831"/>
                <a:gd name="connsiteY11-846" fmla="*/ 5890437 h 5890437"/>
                <a:gd name="connsiteX12-847" fmla="*/ 4785136 w 5381831"/>
                <a:gd name="connsiteY12-848" fmla="*/ 5858540 h 5890437"/>
                <a:gd name="connsiteX13-849" fmla="*/ 4891462 w 5381831"/>
                <a:gd name="connsiteY13-850" fmla="*/ 3519377 h 5890437"/>
                <a:gd name="connsiteX14-851" fmla="*/ 3030764 w 5381831"/>
                <a:gd name="connsiteY14-852" fmla="*/ 0 h 5890437"/>
                <a:gd name="connsiteX0-853" fmla="*/ 3030764 w 5381831"/>
                <a:gd name="connsiteY0-854" fmla="*/ 0 h 5890437"/>
                <a:gd name="connsiteX1-855" fmla="*/ 890166 w 5381831"/>
                <a:gd name="connsiteY1-856" fmla="*/ 1098883 h 5890437"/>
                <a:gd name="connsiteX2-857" fmla="*/ 607506 w 5381831"/>
                <a:gd name="connsiteY2-858" fmla="*/ 2172770 h 5890437"/>
                <a:gd name="connsiteX3-859" fmla="*/ 485 w 5381831"/>
                <a:gd name="connsiteY3-860" fmla="*/ 3051544 h 5890437"/>
                <a:gd name="connsiteX4-861" fmla="*/ 510848 w 5381831"/>
                <a:gd name="connsiteY4-862" fmla="*/ 3327991 h 5890437"/>
                <a:gd name="connsiteX5-863" fmla="*/ 298196 w 5381831"/>
                <a:gd name="connsiteY5-864" fmla="*/ 3657600 h 5890437"/>
                <a:gd name="connsiteX6-865" fmla="*/ 489582 w 5381831"/>
                <a:gd name="connsiteY6-866" fmla="*/ 3870251 h 5890437"/>
                <a:gd name="connsiteX7-867" fmla="*/ 372624 w 5381831"/>
                <a:gd name="connsiteY7-868" fmla="*/ 4061637 h 5890437"/>
                <a:gd name="connsiteX8-869" fmla="*/ 564010 w 5381831"/>
                <a:gd name="connsiteY8-870" fmla="*/ 4316819 h 5890437"/>
                <a:gd name="connsiteX9-871" fmla="*/ 500215 w 5381831"/>
                <a:gd name="connsiteY9-872" fmla="*/ 4976037 h 5890437"/>
                <a:gd name="connsiteX10-873" fmla="*/ 1754857 w 5381831"/>
                <a:gd name="connsiteY10-874" fmla="*/ 5199321 h 5890437"/>
                <a:gd name="connsiteX11-875" fmla="*/ 1946243 w 5381831"/>
                <a:gd name="connsiteY11-876" fmla="*/ 5890437 h 5890437"/>
                <a:gd name="connsiteX12-877" fmla="*/ 4785136 w 5381831"/>
                <a:gd name="connsiteY12-878" fmla="*/ 5858540 h 5890437"/>
                <a:gd name="connsiteX13-879" fmla="*/ 4891462 w 5381831"/>
                <a:gd name="connsiteY13-880" fmla="*/ 3519377 h 5890437"/>
                <a:gd name="connsiteX14-881" fmla="*/ 3030764 w 5381831"/>
                <a:gd name="connsiteY14-882" fmla="*/ 0 h 5890437"/>
                <a:gd name="connsiteX0-883" fmla="*/ 3030839 w 5381906"/>
                <a:gd name="connsiteY0-884" fmla="*/ 0 h 5890437"/>
                <a:gd name="connsiteX1-885" fmla="*/ 890241 w 5381906"/>
                <a:gd name="connsiteY1-886" fmla="*/ 1098883 h 5890437"/>
                <a:gd name="connsiteX2-887" fmla="*/ 607581 w 5381906"/>
                <a:gd name="connsiteY2-888" fmla="*/ 2172770 h 5890437"/>
                <a:gd name="connsiteX3-889" fmla="*/ 560 w 5381906"/>
                <a:gd name="connsiteY3-890" fmla="*/ 3051544 h 5890437"/>
                <a:gd name="connsiteX4-891" fmla="*/ 510923 w 5381906"/>
                <a:gd name="connsiteY4-892" fmla="*/ 3327991 h 5890437"/>
                <a:gd name="connsiteX5-893" fmla="*/ 298271 w 5381906"/>
                <a:gd name="connsiteY5-894" fmla="*/ 3657600 h 5890437"/>
                <a:gd name="connsiteX6-895" fmla="*/ 489657 w 5381906"/>
                <a:gd name="connsiteY6-896" fmla="*/ 3870251 h 5890437"/>
                <a:gd name="connsiteX7-897" fmla="*/ 372699 w 5381906"/>
                <a:gd name="connsiteY7-898" fmla="*/ 4061637 h 5890437"/>
                <a:gd name="connsiteX8-899" fmla="*/ 564085 w 5381906"/>
                <a:gd name="connsiteY8-900" fmla="*/ 4316819 h 5890437"/>
                <a:gd name="connsiteX9-901" fmla="*/ 500290 w 5381906"/>
                <a:gd name="connsiteY9-902" fmla="*/ 4976037 h 5890437"/>
                <a:gd name="connsiteX10-903" fmla="*/ 1754932 w 5381906"/>
                <a:gd name="connsiteY10-904" fmla="*/ 5199321 h 5890437"/>
                <a:gd name="connsiteX11-905" fmla="*/ 1946318 w 5381906"/>
                <a:gd name="connsiteY11-906" fmla="*/ 5890437 h 5890437"/>
                <a:gd name="connsiteX12-907" fmla="*/ 4785211 w 5381906"/>
                <a:gd name="connsiteY12-908" fmla="*/ 5858540 h 5890437"/>
                <a:gd name="connsiteX13-909" fmla="*/ 4891537 w 5381906"/>
                <a:gd name="connsiteY13-910" fmla="*/ 3519377 h 5890437"/>
                <a:gd name="connsiteX14-911" fmla="*/ 3030839 w 5381906"/>
                <a:gd name="connsiteY14-912" fmla="*/ 0 h 5890437"/>
                <a:gd name="connsiteX0-913" fmla="*/ 3030839 w 5381906"/>
                <a:gd name="connsiteY0-914" fmla="*/ 0 h 5890437"/>
                <a:gd name="connsiteX1-915" fmla="*/ 890241 w 5381906"/>
                <a:gd name="connsiteY1-916" fmla="*/ 1098883 h 5890437"/>
                <a:gd name="connsiteX2-917" fmla="*/ 607581 w 5381906"/>
                <a:gd name="connsiteY2-918" fmla="*/ 2172770 h 5890437"/>
                <a:gd name="connsiteX3-919" fmla="*/ 560 w 5381906"/>
                <a:gd name="connsiteY3-920" fmla="*/ 3051544 h 5890437"/>
                <a:gd name="connsiteX4-921" fmla="*/ 510923 w 5381906"/>
                <a:gd name="connsiteY4-922" fmla="*/ 3327991 h 5890437"/>
                <a:gd name="connsiteX5-923" fmla="*/ 298271 w 5381906"/>
                <a:gd name="connsiteY5-924" fmla="*/ 3657600 h 5890437"/>
                <a:gd name="connsiteX6-925" fmla="*/ 489657 w 5381906"/>
                <a:gd name="connsiteY6-926" fmla="*/ 3870251 h 5890437"/>
                <a:gd name="connsiteX7-927" fmla="*/ 372699 w 5381906"/>
                <a:gd name="connsiteY7-928" fmla="*/ 4061637 h 5890437"/>
                <a:gd name="connsiteX8-929" fmla="*/ 564085 w 5381906"/>
                <a:gd name="connsiteY8-930" fmla="*/ 4316819 h 5890437"/>
                <a:gd name="connsiteX9-931" fmla="*/ 500290 w 5381906"/>
                <a:gd name="connsiteY9-932" fmla="*/ 4976037 h 5890437"/>
                <a:gd name="connsiteX10-933" fmla="*/ 1754932 w 5381906"/>
                <a:gd name="connsiteY10-934" fmla="*/ 5199321 h 5890437"/>
                <a:gd name="connsiteX11-935" fmla="*/ 1946318 w 5381906"/>
                <a:gd name="connsiteY11-936" fmla="*/ 5890437 h 5890437"/>
                <a:gd name="connsiteX12-937" fmla="*/ 4785211 w 5381906"/>
                <a:gd name="connsiteY12-938" fmla="*/ 5858540 h 5890437"/>
                <a:gd name="connsiteX13-939" fmla="*/ 4891537 w 5381906"/>
                <a:gd name="connsiteY13-940" fmla="*/ 3519377 h 5890437"/>
                <a:gd name="connsiteX14-941" fmla="*/ 3030839 w 5381906"/>
                <a:gd name="connsiteY14-942" fmla="*/ 0 h 5890437"/>
                <a:gd name="connsiteX0-943" fmla="*/ 3030839 w 5381906"/>
                <a:gd name="connsiteY0-944" fmla="*/ 0 h 5890437"/>
                <a:gd name="connsiteX1-945" fmla="*/ 890241 w 5381906"/>
                <a:gd name="connsiteY1-946" fmla="*/ 1098883 h 5890437"/>
                <a:gd name="connsiteX2-947" fmla="*/ 607581 w 5381906"/>
                <a:gd name="connsiteY2-948" fmla="*/ 2172770 h 5890437"/>
                <a:gd name="connsiteX3-949" fmla="*/ 560 w 5381906"/>
                <a:gd name="connsiteY3-950" fmla="*/ 3051544 h 5890437"/>
                <a:gd name="connsiteX4-951" fmla="*/ 510923 w 5381906"/>
                <a:gd name="connsiteY4-952" fmla="*/ 3327991 h 5890437"/>
                <a:gd name="connsiteX5-953" fmla="*/ 298271 w 5381906"/>
                <a:gd name="connsiteY5-954" fmla="*/ 3657600 h 5890437"/>
                <a:gd name="connsiteX6-955" fmla="*/ 489657 w 5381906"/>
                <a:gd name="connsiteY6-956" fmla="*/ 3870251 h 5890437"/>
                <a:gd name="connsiteX7-957" fmla="*/ 372699 w 5381906"/>
                <a:gd name="connsiteY7-958" fmla="*/ 4061637 h 5890437"/>
                <a:gd name="connsiteX8-959" fmla="*/ 564085 w 5381906"/>
                <a:gd name="connsiteY8-960" fmla="*/ 4316819 h 5890437"/>
                <a:gd name="connsiteX9-961" fmla="*/ 500290 w 5381906"/>
                <a:gd name="connsiteY9-962" fmla="*/ 4976037 h 5890437"/>
                <a:gd name="connsiteX10-963" fmla="*/ 1754932 w 5381906"/>
                <a:gd name="connsiteY10-964" fmla="*/ 5199321 h 5890437"/>
                <a:gd name="connsiteX11-965" fmla="*/ 1946318 w 5381906"/>
                <a:gd name="connsiteY11-966" fmla="*/ 5890437 h 5890437"/>
                <a:gd name="connsiteX12-967" fmla="*/ 4785211 w 5381906"/>
                <a:gd name="connsiteY12-968" fmla="*/ 5858540 h 5890437"/>
                <a:gd name="connsiteX13-969" fmla="*/ 4891537 w 5381906"/>
                <a:gd name="connsiteY13-970" fmla="*/ 3519377 h 5890437"/>
                <a:gd name="connsiteX14-971" fmla="*/ 3030839 w 5381906"/>
                <a:gd name="connsiteY14-972" fmla="*/ 0 h 5890437"/>
                <a:gd name="connsiteX0-973" fmla="*/ 3030839 w 5381906"/>
                <a:gd name="connsiteY0-974" fmla="*/ 0 h 5890437"/>
                <a:gd name="connsiteX1-975" fmla="*/ 890241 w 5381906"/>
                <a:gd name="connsiteY1-976" fmla="*/ 1098883 h 5890437"/>
                <a:gd name="connsiteX2-977" fmla="*/ 607581 w 5381906"/>
                <a:gd name="connsiteY2-978" fmla="*/ 2172770 h 5890437"/>
                <a:gd name="connsiteX3-979" fmla="*/ 560 w 5381906"/>
                <a:gd name="connsiteY3-980" fmla="*/ 3051544 h 5890437"/>
                <a:gd name="connsiteX4-981" fmla="*/ 510923 w 5381906"/>
                <a:gd name="connsiteY4-982" fmla="*/ 3327991 h 5890437"/>
                <a:gd name="connsiteX5-983" fmla="*/ 339835 w 5381906"/>
                <a:gd name="connsiteY5-984" fmla="*/ 3734790 h 5890437"/>
                <a:gd name="connsiteX6-985" fmla="*/ 489657 w 5381906"/>
                <a:gd name="connsiteY6-986" fmla="*/ 3870251 h 5890437"/>
                <a:gd name="connsiteX7-987" fmla="*/ 372699 w 5381906"/>
                <a:gd name="connsiteY7-988" fmla="*/ 4061637 h 5890437"/>
                <a:gd name="connsiteX8-989" fmla="*/ 564085 w 5381906"/>
                <a:gd name="connsiteY8-990" fmla="*/ 4316819 h 5890437"/>
                <a:gd name="connsiteX9-991" fmla="*/ 500290 w 5381906"/>
                <a:gd name="connsiteY9-992" fmla="*/ 4976037 h 5890437"/>
                <a:gd name="connsiteX10-993" fmla="*/ 1754932 w 5381906"/>
                <a:gd name="connsiteY10-994" fmla="*/ 5199321 h 5890437"/>
                <a:gd name="connsiteX11-995" fmla="*/ 1946318 w 5381906"/>
                <a:gd name="connsiteY11-996" fmla="*/ 5890437 h 5890437"/>
                <a:gd name="connsiteX12-997" fmla="*/ 4785211 w 5381906"/>
                <a:gd name="connsiteY12-998" fmla="*/ 5858540 h 5890437"/>
                <a:gd name="connsiteX13-999" fmla="*/ 4891537 w 5381906"/>
                <a:gd name="connsiteY13-1000" fmla="*/ 3519377 h 5890437"/>
                <a:gd name="connsiteX14-1001" fmla="*/ 3030839 w 5381906"/>
                <a:gd name="connsiteY14-1002" fmla="*/ 0 h 5890437"/>
                <a:gd name="connsiteX0-1003" fmla="*/ 3030839 w 5381906"/>
                <a:gd name="connsiteY0-1004" fmla="*/ 0 h 5890437"/>
                <a:gd name="connsiteX1-1005" fmla="*/ 890241 w 5381906"/>
                <a:gd name="connsiteY1-1006" fmla="*/ 1098883 h 5890437"/>
                <a:gd name="connsiteX2-1007" fmla="*/ 607581 w 5381906"/>
                <a:gd name="connsiteY2-1008" fmla="*/ 2172770 h 5890437"/>
                <a:gd name="connsiteX3-1009" fmla="*/ 560 w 5381906"/>
                <a:gd name="connsiteY3-1010" fmla="*/ 3051544 h 5890437"/>
                <a:gd name="connsiteX4-1011" fmla="*/ 510923 w 5381906"/>
                <a:gd name="connsiteY4-1012" fmla="*/ 3327991 h 5890437"/>
                <a:gd name="connsiteX5-1013" fmla="*/ 339835 w 5381906"/>
                <a:gd name="connsiteY5-1014" fmla="*/ 3734790 h 5890437"/>
                <a:gd name="connsiteX6-1015" fmla="*/ 489657 w 5381906"/>
                <a:gd name="connsiteY6-1016" fmla="*/ 3870251 h 5890437"/>
                <a:gd name="connsiteX7-1017" fmla="*/ 372699 w 5381906"/>
                <a:gd name="connsiteY7-1018" fmla="*/ 4061637 h 5890437"/>
                <a:gd name="connsiteX8-1019" fmla="*/ 564085 w 5381906"/>
                <a:gd name="connsiteY8-1020" fmla="*/ 4316819 h 5890437"/>
                <a:gd name="connsiteX9-1021" fmla="*/ 500290 w 5381906"/>
                <a:gd name="connsiteY9-1022" fmla="*/ 4976037 h 5890437"/>
                <a:gd name="connsiteX10-1023" fmla="*/ 1754932 w 5381906"/>
                <a:gd name="connsiteY10-1024" fmla="*/ 5199321 h 5890437"/>
                <a:gd name="connsiteX11-1025" fmla="*/ 1946318 w 5381906"/>
                <a:gd name="connsiteY11-1026" fmla="*/ 5890437 h 5890437"/>
                <a:gd name="connsiteX12-1027" fmla="*/ 4785211 w 5381906"/>
                <a:gd name="connsiteY12-1028" fmla="*/ 5858540 h 5890437"/>
                <a:gd name="connsiteX13-1029" fmla="*/ 4891537 w 5381906"/>
                <a:gd name="connsiteY13-1030" fmla="*/ 3519377 h 5890437"/>
                <a:gd name="connsiteX14-1031" fmla="*/ 3030839 w 5381906"/>
                <a:gd name="connsiteY14-1032" fmla="*/ 0 h 5890437"/>
                <a:gd name="connsiteX0-1033" fmla="*/ 3030839 w 5381906"/>
                <a:gd name="connsiteY0-1034" fmla="*/ 0 h 5890437"/>
                <a:gd name="connsiteX1-1035" fmla="*/ 890241 w 5381906"/>
                <a:gd name="connsiteY1-1036" fmla="*/ 1098883 h 5890437"/>
                <a:gd name="connsiteX2-1037" fmla="*/ 607581 w 5381906"/>
                <a:gd name="connsiteY2-1038" fmla="*/ 2172770 h 5890437"/>
                <a:gd name="connsiteX3-1039" fmla="*/ 560 w 5381906"/>
                <a:gd name="connsiteY3-1040" fmla="*/ 3051544 h 5890437"/>
                <a:gd name="connsiteX4-1041" fmla="*/ 510923 w 5381906"/>
                <a:gd name="connsiteY4-1042" fmla="*/ 3327991 h 5890437"/>
                <a:gd name="connsiteX5-1043" fmla="*/ 339835 w 5381906"/>
                <a:gd name="connsiteY5-1044" fmla="*/ 3734790 h 5890437"/>
                <a:gd name="connsiteX6-1045" fmla="*/ 531221 w 5381906"/>
                <a:gd name="connsiteY6-1046" fmla="*/ 3870251 h 5890437"/>
                <a:gd name="connsiteX7-1047" fmla="*/ 372699 w 5381906"/>
                <a:gd name="connsiteY7-1048" fmla="*/ 4061637 h 5890437"/>
                <a:gd name="connsiteX8-1049" fmla="*/ 564085 w 5381906"/>
                <a:gd name="connsiteY8-1050" fmla="*/ 4316819 h 5890437"/>
                <a:gd name="connsiteX9-1051" fmla="*/ 500290 w 5381906"/>
                <a:gd name="connsiteY9-1052" fmla="*/ 4976037 h 5890437"/>
                <a:gd name="connsiteX10-1053" fmla="*/ 1754932 w 5381906"/>
                <a:gd name="connsiteY10-1054" fmla="*/ 5199321 h 5890437"/>
                <a:gd name="connsiteX11-1055" fmla="*/ 1946318 w 5381906"/>
                <a:gd name="connsiteY11-1056" fmla="*/ 5890437 h 5890437"/>
                <a:gd name="connsiteX12-1057" fmla="*/ 4785211 w 5381906"/>
                <a:gd name="connsiteY12-1058" fmla="*/ 5858540 h 5890437"/>
                <a:gd name="connsiteX13-1059" fmla="*/ 4891537 w 5381906"/>
                <a:gd name="connsiteY13-1060" fmla="*/ 3519377 h 5890437"/>
                <a:gd name="connsiteX14-1061" fmla="*/ 3030839 w 5381906"/>
                <a:gd name="connsiteY14-1062" fmla="*/ 0 h 5890437"/>
                <a:gd name="connsiteX0-1063" fmla="*/ 3030839 w 5381906"/>
                <a:gd name="connsiteY0-1064" fmla="*/ 0 h 5890437"/>
                <a:gd name="connsiteX1-1065" fmla="*/ 890241 w 5381906"/>
                <a:gd name="connsiteY1-1066" fmla="*/ 1098883 h 5890437"/>
                <a:gd name="connsiteX2-1067" fmla="*/ 607581 w 5381906"/>
                <a:gd name="connsiteY2-1068" fmla="*/ 2172770 h 5890437"/>
                <a:gd name="connsiteX3-1069" fmla="*/ 560 w 5381906"/>
                <a:gd name="connsiteY3-1070" fmla="*/ 3051544 h 5890437"/>
                <a:gd name="connsiteX4-1071" fmla="*/ 510923 w 5381906"/>
                <a:gd name="connsiteY4-1072" fmla="*/ 3327991 h 5890437"/>
                <a:gd name="connsiteX5-1073" fmla="*/ 339835 w 5381906"/>
                <a:gd name="connsiteY5-1074" fmla="*/ 3734790 h 5890437"/>
                <a:gd name="connsiteX6-1075" fmla="*/ 531221 w 5381906"/>
                <a:gd name="connsiteY6-1076" fmla="*/ 3870251 h 5890437"/>
                <a:gd name="connsiteX7-1077" fmla="*/ 372699 w 5381906"/>
                <a:gd name="connsiteY7-1078" fmla="*/ 4061637 h 5890437"/>
                <a:gd name="connsiteX8-1079" fmla="*/ 564085 w 5381906"/>
                <a:gd name="connsiteY8-1080" fmla="*/ 4316819 h 5890437"/>
                <a:gd name="connsiteX9-1081" fmla="*/ 500290 w 5381906"/>
                <a:gd name="connsiteY9-1082" fmla="*/ 4976037 h 5890437"/>
                <a:gd name="connsiteX10-1083" fmla="*/ 1754932 w 5381906"/>
                <a:gd name="connsiteY10-1084" fmla="*/ 5199321 h 5890437"/>
                <a:gd name="connsiteX11-1085" fmla="*/ 1946318 w 5381906"/>
                <a:gd name="connsiteY11-1086" fmla="*/ 5890437 h 5890437"/>
                <a:gd name="connsiteX12-1087" fmla="*/ 4785211 w 5381906"/>
                <a:gd name="connsiteY12-1088" fmla="*/ 5858540 h 5890437"/>
                <a:gd name="connsiteX13-1089" fmla="*/ 4891537 w 5381906"/>
                <a:gd name="connsiteY13-1090" fmla="*/ 3519377 h 5890437"/>
                <a:gd name="connsiteX14-1091" fmla="*/ 3030839 w 5381906"/>
                <a:gd name="connsiteY14-1092" fmla="*/ 0 h 5890437"/>
                <a:gd name="connsiteX0-1093" fmla="*/ 3030839 w 5381906"/>
                <a:gd name="connsiteY0-1094" fmla="*/ 0 h 5890437"/>
                <a:gd name="connsiteX1-1095" fmla="*/ 890241 w 5381906"/>
                <a:gd name="connsiteY1-1096" fmla="*/ 1098883 h 5890437"/>
                <a:gd name="connsiteX2-1097" fmla="*/ 607581 w 5381906"/>
                <a:gd name="connsiteY2-1098" fmla="*/ 2172770 h 5890437"/>
                <a:gd name="connsiteX3-1099" fmla="*/ 560 w 5381906"/>
                <a:gd name="connsiteY3-1100" fmla="*/ 3051544 h 5890437"/>
                <a:gd name="connsiteX4-1101" fmla="*/ 510923 w 5381906"/>
                <a:gd name="connsiteY4-1102" fmla="*/ 3327991 h 5890437"/>
                <a:gd name="connsiteX5-1103" fmla="*/ 339835 w 5381906"/>
                <a:gd name="connsiteY5-1104" fmla="*/ 3734790 h 5890437"/>
                <a:gd name="connsiteX6-1105" fmla="*/ 531221 w 5381906"/>
                <a:gd name="connsiteY6-1106" fmla="*/ 3870251 h 5890437"/>
                <a:gd name="connsiteX7-1107" fmla="*/ 372699 w 5381906"/>
                <a:gd name="connsiteY7-1108" fmla="*/ 4061637 h 5890437"/>
                <a:gd name="connsiteX8-1109" fmla="*/ 564085 w 5381906"/>
                <a:gd name="connsiteY8-1110" fmla="*/ 4316819 h 5890437"/>
                <a:gd name="connsiteX9-1111" fmla="*/ 500290 w 5381906"/>
                <a:gd name="connsiteY9-1112" fmla="*/ 4976037 h 5890437"/>
                <a:gd name="connsiteX10-1113" fmla="*/ 1754932 w 5381906"/>
                <a:gd name="connsiteY10-1114" fmla="*/ 5199321 h 5890437"/>
                <a:gd name="connsiteX11-1115" fmla="*/ 1946318 w 5381906"/>
                <a:gd name="connsiteY11-1116" fmla="*/ 5890437 h 5890437"/>
                <a:gd name="connsiteX12-1117" fmla="*/ 4785211 w 5381906"/>
                <a:gd name="connsiteY12-1118" fmla="*/ 5858540 h 5890437"/>
                <a:gd name="connsiteX13-1119" fmla="*/ 4891537 w 5381906"/>
                <a:gd name="connsiteY13-1120" fmla="*/ 3519377 h 5890437"/>
                <a:gd name="connsiteX14-1121" fmla="*/ 3030839 w 5381906"/>
                <a:gd name="connsiteY14-1122" fmla="*/ 0 h 5890437"/>
                <a:gd name="connsiteX0-1123" fmla="*/ 3030839 w 5381906"/>
                <a:gd name="connsiteY0-1124" fmla="*/ 0 h 5890437"/>
                <a:gd name="connsiteX1-1125" fmla="*/ 890241 w 5381906"/>
                <a:gd name="connsiteY1-1126" fmla="*/ 1098883 h 5890437"/>
                <a:gd name="connsiteX2-1127" fmla="*/ 607581 w 5381906"/>
                <a:gd name="connsiteY2-1128" fmla="*/ 2172770 h 5890437"/>
                <a:gd name="connsiteX3-1129" fmla="*/ 560 w 5381906"/>
                <a:gd name="connsiteY3-1130" fmla="*/ 3051544 h 5890437"/>
                <a:gd name="connsiteX4-1131" fmla="*/ 510923 w 5381906"/>
                <a:gd name="connsiteY4-1132" fmla="*/ 3327991 h 5890437"/>
                <a:gd name="connsiteX5-1133" fmla="*/ 339835 w 5381906"/>
                <a:gd name="connsiteY5-1134" fmla="*/ 3734790 h 5890437"/>
                <a:gd name="connsiteX6-1135" fmla="*/ 531221 w 5381906"/>
                <a:gd name="connsiteY6-1136" fmla="*/ 3870251 h 5890437"/>
                <a:gd name="connsiteX7-1137" fmla="*/ 372699 w 5381906"/>
                <a:gd name="connsiteY7-1138" fmla="*/ 4061637 h 5890437"/>
                <a:gd name="connsiteX8-1139" fmla="*/ 564085 w 5381906"/>
                <a:gd name="connsiteY8-1140" fmla="*/ 4316819 h 5890437"/>
                <a:gd name="connsiteX9-1141" fmla="*/ 500290 w 5381906"/>
                <a:gd name="connsiteY9-1142" fmla="*/ 4976037 h 5890437"/>
                <a:gd name="connsiteX10-1143" fmla="*/ 1754932 w 5381906"/>
                <a:gd name="connsiteY10-1144" fmla="*/ 5199321 h 5890437"/>
                <a:gd name="connsiteX11-1145" fmla="*/ 1946318 w 5381906"/>
                <a:gd name="connsiteY11-1146" fmla="*/ 5890437 h 5890437"/>
                <a:gd name="connsiteX12-1147" fmla="*/ 4785211 w 5381906"/>
                <a:gd name="connsiteY12-1148" fmla="*/ 5858540 h 5890437"/>
                <a:gd name="connsiteX13-1149" fmla="*/ 4891537 w 5381906"/>
                <a:gd name="connsiteY13-1150" fmla="*/ 3519377 h 5890437"/>
                <a:gd name="connsiteX14-1151" fmla="*/ 3030839 w 5381906"/>
                <a:gd name="connsiteY14-1152" fmla="*/ 0 h 5890437"/>
                <a:gd name="connsiteX0-1153" fmla="*/ 3030839 w 5381906"/>
                <a:gd name="connsiteY0-1154" fmla="*/ 0 h 5890437"/>
                <a:gd name="connsiteX1-1155" fmla="*/ 890241 w 5381906"/>
                <a:gd name="connsiteY1-1156" fmla="*/ 1098883 h 5890437"/>
                <a:gd name="connsiteX2-1157" fmla="*/ 607581 w 5381906"/>
                <a:gd name="connsiteY2-1158" fmla="*/ 2172770 h 5890437"/>
                <a:gd name="connsiteX3-1159" fmla="*/ 560 w 5381906"/>
                <a:gd name="connsiteY3-1160" fmla="*/ 3051544 h 5890437"/>
                <a:gd name="connsiteX4-1161" fmla="*/ 510923 w 5381906"/>
                <a:gd name="connsiteY4-1162" fmla="*/ 3327991 h 5890437"/>
                <a:gd name="connsiteX5-1163" fmla="*/ 339835 w 5381906"/>
                <a:gd name="connsiteY5-1164" fmla="*/ 3734790 h 5890437"/>
                <a:gd name="connsiteX6-1165" fmla="*/ 531221 w 5381906"/>
                <a:gd name="connsiteY6-1166" fmla="*/ 3870251 h 5890437"/>
                <a:gd name="connsiteX7-1167" fmla="*/ 372699 w 5381906"/>
                <a:gd name="connsiteY7-1168" fmla="*/ 4061637 h 5890437"/>
                <a:gd name="connsiteX8-1169" fmla="*/ 564085 w 5381906"/>
                <a:gd name="connsiteY8-1170" fmla="*/ 4316819 h 5890437"/>
                <a:gd name="connsiteX9-1171" fmla="*/ 500290 w 5381906"/>
                <a:gd name="connsiteY9-1172" fmla="*/ 4976037 h 5890437"/>
                <a:gd name="connsiteX10-1173" fmla="*/ 1754932 w 5381906"/>
                <a:gd name="connsiteY10-1174" fmla="*/ 5199321 h 5890437"/>
                <a:gd name="connsiteX11-1175" fmla="*/ 1946318 w 5381906"/>
                <a:gd name="connsiteY11-1176" fmla="*/ 5890437 h 5890437"/>
                <a:gd name="connsiteX12-1177" fmla="*/ 4785211 w 5381906"/>
                <a:gd name="connsiteY12-1178" fmla="*/ 5858540 h 5890437"/>
                <a:gd name="connsiteX13-1179" fmla="*/ 4891537 w 5381906"/>
                <a:gd name="connsiteY13-1180" fmla="*/ 3519377 h 5890437"/>
                <a:gd name="connsiteX14-1181" fmla="*/ 3030839 w 5381906"/>
                <a:gd name="connsiteY14-1182" fmla="*/ 0 h 5890437"/>
                <a:gd name="connsiteX0-1183" fmla="*/ 3030839 w 5381906"/>
                <a:gd name="connsiteY0-1184" fmla="*/ 0 h 5890437"/>
                <a:gd name="connsiteX1-1185" fmla="*/ 890241 w 5381906"/>
                <a:gd name="connsiteY1-1186" fmla="*/ 1098883 h 5890437"/>
                <a:gd name="connsiteX2-1187" fmla="*/ 607581 w 5381906"/>
                <a:gd name="connsiteY2-1188" fmla="*/ 2172770 h 5890437"/>
                <a:gd name="connsiteX3-1189" fmla="*/ 560 w 5381906"/>
                <a:gd name="connsiteY3-1190" fmla="*/ 3051544 h 5890437"/>
                <a:gd name="connsiteX4-1191" fmla="*/ 510923 w 5381906"/>
                <a:gd name="connsiteY4-1192" fmla="*/ 3327991 h 5890437"/>
                <a:gd name="connsiteX5-1193" fmla="*/ 339835 w 5381906"/>
                <a:gd name="connsiteY5-1194" fmla="*/ 3734790 h 5890437"/>
                <a:gd name="connsiteX6-1195" fmla="*/ 531221 w 5381906"/>
                <a:gd name="connsiteY6-1196" fmla="*/ 3870251 h 5890437"/>
                <a:gd name="connsiteX7-1197" fmla="*/ 372699 w 5381906"/>
                <a:gd name="connsiteY7-1198" fmla="*/ 4061637 h 5890437"/>
                <a:gd name="connsiteX8-1199" fmla="*/ 564085 w 5381906"/>
                <a:gd name="connsiteY8-1200" fmla="*/ 4316819 h 5890437"/>
                <a:gd name="connsiteX9-1201" fmla="*/ 500290 w 5381906"/>
                <a:gd name="connsiteY9-1202" fmla="*/ 4976037 h 5890437"/>
                <a:gd name="connsiteX10-1203" fmla="*/ 1754932 w 5381906"/>
                <a:gd name="connsiteY10-1204" fmla="*/ 5199321 h 5890437"/>
                <a:gd name="connsiteX11-1205" fmla="*/ 1946318 w 5381906"/>
                <a:gd name="connsiteY11-1206" fmla="*/ 5890437 h 5890437"/>
                <a:gd name="connsiteX12-1207" fmla="*/ 4785211 w 5381906"/>
                <a:gd name="connsiteY12-1208" fmla="*/ 5858540 h 5890437"/>
                <a:gd name="connsiteX13-1209" fmla="*/ 4891537 w 5381906"/>
                <a:gd name="connsiteY13-1210" fmla="*/ 3519377 h 5890437"/>
                <a:gd name="connsiteX14-1211" fmla="*/ 3030839 w 5381906"/>
                <a:gd name="connsiteY14-1212" fmla="*/ 0 h 5890437"/>
                <a:gd name="connsiteX0-1213" fmla="*/ 3030839 w 5381906"/>
                <a:gd name="connsiteY0-1214" fmla="*/ 0 h 5890437"/>
                <a:gd name="connsiteX1-1215" fmla="*/ 890241 w 5381906"/>
                <a:gd name="connsiteY1-1216" fmla="*/ 1098883 h 5890437"/>
                <a:gd name="connsiteX2-1217" fmla="*/ 607581 w 5381906"/>
                <a:gd name="connsiteY2-1218" fmla="*/ 2172770 h 5890437"/>
                <a:gd name="connsiteX3-1219" fmla="*/ 560 w 5381906"/>
                <a:gd name="connsiteY3-1220" fmla="*/ 3051544 h 5890437"/>
                <a:gd name="connsiteX4-1221" fmla="*/ 510923 w 5381906"/>
                <a:gd name="connsiteY4-1222" fmla="*/ 3327991 h 5890437"/>
                <a:gd name="connsiteX5-1223" fmla="*/ 339835 w 5381906"/>
                <a:gd name="connsiteY5-1224" fmla="*/ 3734790 h 5890437"/>
                <a:gd name="connsiteX6-1225" fmla="*/ 531221 w 5381906"/>
                <a:gd name="connsiteY6-1226" fmla="*/ 3870251 h 5890437"/>
                <a:gd name="connsiteX7-1227" fmla="*/ 372699 w 5381906"/>
                <a:gd name="connsiteY7-1228" fmla="*/ 4061637 h 5890437"/>
                <a:gd name="connsiteX8-1229" fmla="*/ 564085 w 5381906"/>
                <a:gd name="connsiteY8-1230" fmla="*/ 4316819 h 5890437"/>
                <a:gd name="connsiteX9-1231" fmla="*/ 500290 w 5381906"/>
                <a:gd name="connsiteY9-1232" fmla="*/ 4976037 h 5890437"/>
                <a:gd name="connsiteX10-1233" fmla="*/ 1754932 w 5381906"/>
                <a:gd name="connsiteY10-1234" fmla="*/ 5199321 h 5890437"/>
                <a:gd name="connsiteX11-1235" fmla="*/ 1946318 w 5381906"/>
                <a:gd name="connsiteY11-1236" fmla="*/ 5890437 h 5890437"/>
                <a:gd name="connsiteX12-1237" fmla="*/ 4785211 w 5381906"/>
                <a:gd name="connsiteY12-1238" fmla="*/ 5858540 h 5890437"/>
                <a:gd name="connsiteX13-1239" fmla="*/ 4891537 w 5381906"/>
                <a:gd name="connsiteY13-1240" fmla="*/ 3519377 h 5890437"/>
                <a:gd name="connsiteX14-1241" fmla="*/ 3030839 w 5381906"/>
                <a:gd name="connsiteY14-1242" fmla="*/ 0 h 5890437"/>
                <a:gd name="connsiteX0-1243" fmla="*/ 3030839 w 5381906"/>
                <a:gd name="connsiteY0-1244" fmla="*/ 0 h 5890437"/>
                <a:gd name="connsiteX1-1245" fmla="*/ 890241 w 5381906"/>
                <a:gd name="connsiteY1-1246" fmla="*/ 1098883 h 5890437"/>
                <a:gd name="connsiteX2-1247" fmla="*/ 607581 w 5381906"/>
                <a:gd name="connsiteY2-1248" fmla="*/ 2172770 h 5890437"/>
                <a:gd name="connsiteX3-1249" fmla="*/ 560 w 5381906"/>
                <a:gd name="connsiteY3-1250" fmla="*/ 3051544 h 5890437"/>
                <a:gd name="connsiteX4-1251" fmla="*/ 510923 w 5381906"/>
                <a:gd name="connsiteY4-1252" fmla="*/ 3327991 h 5890437"/>
                <a:gd name="connsiteX5-1253" fmla="*/ 339835 w 5381906"/>
                <a:gd name="connsiteY5-1254" fmla="*/ 3734790 h 5890437"/>
                <a:gd name="connsiteX6-1255" fmla="*/ 531221 w 5381906"/>
                <a:gd name="connsiteY6-1256" fmla="*/ 3870251 h 5890437"/>
                <a:gd name="connsiteX7-1257" fmla="*/ 372699 w 5381906"/>
                <a:gd name="connsiteY7-1258" fmla="*/ 4061637 h 5890437"/>
                <a:gd name="connsiteX8-1259" fmla="*/ 564085 w 5381906"/>
                <a:gd name="connsiteY8-1260" fmla="*/ 4316819 h 5890437"/>
                <a:gd name="connsiteX9-1261" fmla="*/ 500290 w 5381906"/>
                <a:gd name="connsiteY9-1262" fmla="*/ 4976037 h 5890437"/>
                <a:gd name="connsiteX10-1263" fmla="*/ 1754932 w 5381906"/>
                <a:gd name="connsiteY10-1264" fmla="*/ 5199321 h 5890437"/>
                <a:gd name="connsiteX11-1265" fmla="*/ 1946318 w 5381906"/>
                <a:gd name="connsiteY11-1266" fmla="*/ 5890437 h 5890437"/>
                <a:gd name="connsiteX12-1267" fmla="*/ 4785211 w 5381906"/>
                <a:gd name="connsiteY12-1268" fmla="*/ 5858540 h 5890437"/>
                <a:gd name="connsiteX13-1269" fmla="*/ 4891537 w 5381906"/>
                <a:gd name="connsiteY13-1270" fmla="*/ 3519377 h 5890437"/>
                <a:gd name="connsiteX14-1271" fmla="*/ 3030839 w 5381906"/>
                <a:gd name="connsiteY14-1272" fmla="*/ 0 h 5890437"/>
                <a:gd name="connsiteX0-1273" fmla="*/ 3030839 w 5381906"/>
                <a:gd name="connsiteY0-1274" fmla="*/ 0 h 5890437"/>
                <a:gd name="connsiteX1-1275" fmla="*/ 890241 w 5381906"/>
                <a:gd name="connsiteY1-1276" fmla="*/ 1098883 h 5890437"/>
                <a:gd name="connsiteX2-1277" fmla="*/ 607581 w 5381906"/>
                <a:gd name="connsiteY2-1278" fmla="*/ 2172770 h 5890437"/>
                <a:gd name="connsiteX3-1279" fmla="*/ 560 w 5381906"/>
                <a:gd name="connsiteY3-1280" fmla="*/ 3051544 h 5890437"/>
                <a:gd name="connsiteX4-1281" fmla="*/ 510923 w 5381906"/>
                <a:gd name="connsiteY4-1282" fmla="*/ 3327991 h 5890437"/>
                <a:gd name="connsiteX5-1283" fmla="*/ 339835 w 5381906"/>
                <a:gd name="connsiteY5-1284" fmla="*/ 3734790 h 5890437"/>
                <a:gd name="connsiteX6-1285" fmla="*/ 531221 w 5381906"/>
                <a:gd name="connsiteY6-1286" fmla="*/ 3870251 h 5890437"/>
                <a:gd name="connsiteX7-1287" fmla="*/ 372699 w 5381906"/>
                <a:gd name="connsiteY7-1288" fmla="*/ 4061637 h 5890437"/>
                <a:gd name="connsiteX8-1289" fmla="*/ 564085 w 5381906"/>
                <a:gd name="connsiteY8-1290" fmla="*/ 4316819 h 5890437"/>
                <a:gd name="connsiteX9-1291" fmla="*/ 500290 w 5381906"/>
                <a:gd name="connsiteY9-1292" fmla="*/ 4976037 h 5890437"/>
                <a:gd name="connsiteX10-1293" fmla="*/ 1754932 w 5381906"/>
                <a:gd name="connsiteY10-1294" fmla="*/ 5039004 h 5890437"/>
                <a:gd name="connsiteX11-1295" fmla="*/ 1946318 w 5381906"/>
                <a:gd name="connsiteY11-1296" fmla="*/ 5890437 h 5890437"/>
                <a:gd name="connsiteX12-1297" fmla="*/ 4785211 w 5381906"/>
                <a:gd name="connsiteY12-1298" fmla="*/ 5858540 h 5890437"/>
                <a:gd name="connsiteX13-1299" fmla="*/ 4891537 w 5381906"/>
                <a:gd name="connsiteY13-1300" fmla="*/ 3519377 h 5890437"/>
                <a:gd name="connsiteX14-1301" fmla="*/ 3030839 w 5381906"/>
                <a:gd name="connsiteY14-1302" fmla="*/ 0 h 5890437"/>
                <a:gd name="connsiteX0-1303" fmla="*/ 3030839 w 5381906"/>
                <a:gd name="connsiteY0-1304" fmla="*/ 0 h 5890437"/>
                <a:gd name="connsiteX1-1305" fmla="*/ 890241 w 5381906"/>
                <a:gd name="connsiteY1-1306" fmla="*/ 1098883 h 5890437"/>
                <a:gd name="connsiteX2-1307" fmla="*/ 607581 w 5381906"/>
                <a:gd name="connsiteY2-1308" fmla="*/ 2172770 h 5890437"/>
                <a:gd name="connsiteX3-1309" fmla="*/ 560 w 5381906"/>
                <a:gd name="connsiteY3-1310" fmla="*/ 3051544 h 5890437"/>
                <a:gd name="connsiteX4-1311" fmla="*/ 510923 w 5381906"/>
                <a:gd name="connsiteY4-1312" fmla="*/ 3327991 h 5890437"/>
                <a:gd name="connsiteX5-1313" fmla="*/ 339835 w 5381906"/>
                <a:gd name="connsiteY5-1314" fmla="*/ 3734790 h 5890437"/>
                <a:gd name="connsiteX6-1315" fmla="*/ 531221 w 5381906"/>
                <a:gd name="connsiteY6-1316" fmla="*/ 3870251 h 5890437"/>
                <a:gd name="connsiteX7-1317" fmla="*/ 372699 w 5381906"/>
                <a:gd name="connsiteY7-1318" fmla="*/ 4061637 h 5890437"/>
                <a:gd name="connsiteX8-1319" fmla="*/ 564085 w 5381906"/>
                <a:gd name="connsiteY8-1320" fmla="*/ 4316819 h 5890437"/>
                <a:gd name="connsiteX9-1321" fmla="*/ 500290 w 5381906"/>
                <a:gd name="connsiteY9-1322" fmla="*/ 4976037 h 5890437"/>
                <a:gd name="connsiteX10-1323" fmla="*/ 1754932 w 5381906"/>
                <a:gd name="connsiteY10-1324" fmla="*/ 5039004 h 5890437"/>
                <a:gd name="connsiteX11-1325" fmla="*/ 1946318 w 5381906"/>
                <a:gd name="connsiteY11-1326" fmla="*/ 5890437 h 5890437"/>
                <a:gd name="connsiteX12-1327" fmla="*/ 4785211 w 5381906"/>
                <a:gd name="connsiteY12-1328" fmla="*/ 5858540 h 5890437"/>
                <a:gd name="connsiteX13-1329" fmla="*/ 4891537 w 5381906"/>
                <a:gd name="connsiteY13-1330" fmla="*/ 3519377 h 5890437"/>
                <a:gd name="connsiteX14-1331" fmla="*/ 3030839 w 5381906"/>
                <a:gd name="connsiteY14-1332" fmla="*/ 0 h 5890437"/>
                <a:gd name="connsiteX0-1333" fmla="*/ 3030839 w 5381906"/>
                <a:gd name="connsiteY0-1334" fmla="*/ 0 h 5890437"/>
                <a:gd name="connsiteX1-1335" fmla="*/ 890241 w 5381906"/>
                <a:gd name="connsiteY1-1336" fmla="*/ 1098883 h 5890437"/>
                <a:gd name="connsiteX2-1337" fmla="*/ 607581 w 5381906"/>
                <a:gd name="connsiteY2-1338" fmla="*/ 2172770 h 5890437"/>
                <a:gd name="connsiteX3-1339" fmla="*/ 560 w 5381906"/>
                <a:gd name="connsiteY3-1340" fmla="*/ 3051544 h 5890437"/>
                <a:gd name="connsiteX4-1341" fmla="*/ 510923 w 5381906"/>
                <a:gd name="connsiteY4-1342" fmla="*/ 3327991 h 5890437"/>
                <a:gd name="connsiteX5-1343" fmla="*/ 339835 w 5381906"/>
                <a:gd name="connsiteY5-1344" fmla="*/ 3734790 h 5890437"/>
                <a:gd name="connsiteX6-1345" fmla="*/ 531221 w 5381906"/>
                <a:gd name="connsiteY6-1346" fmla="*/ 3870251 h 5890437"/>
                <a:gd name="connsiteX7-1347" fmla="*/ 372699 w 5381906"/>
                <a:gd name="connsiteY7-1348" fmla="*/ 4061637 h 5890437"/>
                <a:gd name="connsiteX8-1349" fmla="*/ 564085 w 5381906"/>
                <a:gd name="connsiteY8-1350" fmla="*/ 4316819 h 5890437"/>
                <a:gd name="connsiteX9-1351" fmla="*/ 500290 w 5381906"/>
                <a:gd name="connsiteY9-1352" fmla="*/ 4976037 h 5890437"/>
                <a:gd name="connsiteX10-1353" fmla="*/ 1754932 w 5381906"/>
                <a:gd name="connsiteY10-1354" fmla="*/ 5039004 h 5890437"/>
                <a:gd name="connsiteX11-1355" fmla="*/ 1946318 w 5381906"/>
                <a:gd name="connsiteY11-1356" fmla="*/ 5890437 h 5890437"/>
                <a:gd name="connsiteX12-1357" fmla="*/ 4785211 w 5381906"/>
                <a:gd name="connsiteY12-1358" fmla="*/ 5858540 h 5890437"/>
                <a:gd name="connsiteX13-1359" fmla="*/ 4891537 w 5381906"/>
                <a:gd name="connsiteY13-1360" fmla="*/ 3519377 h 5890437"/>
                <a:gd name="connsiteX14-1361" fmla="*/ 3030839 w 5381906"/>
                <a:gd name="connsiteY14-1362" fmla="*/ 0 h 5890437"/>
                <a:gd name="connsiteX0-1363" fmla="*/ 3030839 w 5381906"/>
                <a:gd name="connsiteY0-1364" fmla="*/ 0 h 5890437"/>
                <a:gd name="connsiteX1-1365" fmla="*/ 890241 w 5381906"/>
                <a:gd name="connsiteY1-1366" fmla="*/ 1098883 h 5890437"/>
                <a:gd name="connsiteX2-1367" fmla="*/ 607581 w 5381906"/>
                <a:gd name="connsiteY2-1368" fmla="*/ 2172770 h 5890437"/>
                <a:gd name="connsiteX3-1369" fmla="*/ 560 w 5381906"/>
                <a:gd name="connsiteY3-1370" fmla="*/ 3051544 h 5890437"/>
                <a:gd name="connsiteX4-1371" fmla="*/ 510923 w 5381906"/>
                <a:gd name="connsiteY4-1372" fmla="*/ 3327991 h 5890437"/>
                <a:gd name="connsiteX5-1373" fmla="*/ 339835 w 5381906"/>
                <a:gd name="connsiteY5-1374" fmla="*/ 3734790 h 5890437"/>
                <a:gd name="connsiteX6-1375" fmla="*/ 531221 w 5381906"/>
                <a:gd name="connsiteY6-1376" fmla="*/ 3870251 h 5890437"/>
                <a:gd name="connsiteX7-1377" fmla="*/ 372699 w 5381906"/>
                <a:gd name="connsiteY7-1378" fmla="*/ 4061637 h 5890437"/>
                <a:gd name="connsiteX8-1379" fmla="*/ 564085 w 5381906"/>
                <a:gd name="connsiteY8-1380" fmla="*/ 4316819 h 5890437"/>
                <a:gd name="connsiteX9-1381" fmla="*/ 500290 w 5381906"/>
                <a:gd name="connsiteY9-1382" fmla="*/ 4976037 h 5890437"/>
                <a:gd name="connsiteX10-1383" fmla="*/ 1754932 w 5381906"/>
                <a:gd name="connsiteY10-1384" fmla="*/ 5039004 h 5890437"/>
                <a:gd name="connsiteX11-1385" fmla="*/ 1946318 w 5381906"/>
                <a:gd name="connsiteY11-1386" fmla="*/ 5890437 h 5890437"/>
                <a:gd name="connsiteX12-1387" fmla="*/ 4785211 w 5381906"/>
                <a:gd name="connsiteY12-1388" fmla="*/ 5858540 h 5890437"/>
                <a:gd name="connsiteX13-1389" fmla="*/ 4891537 w 5381906"/>
                <a:gd name="connsiteY13-1390" fmla="*/ 3519377 h 5890437"/>
                <a:gd name="connsiteX14-1391" fmla="*/ 3030839 w 5381906"/>
                <a:gd name="connsiteY14-1392" fmla="*/ 0 h 5890437"/>
                <a:gd name="connsiteX0-1393" fmla="*/ 3030839 w 5381906"/>
                <a:gd name="connsiteY0-1394" fmla="*/ 0 h 5890437"/>
                <a:gd name="connsiteX1-1395" fmla="*/ 890241 w 5381906"/>
                <a:gd name="connsiteY1-1396" fmla="*/ 1098883 h 5890437"/>
                <a:gd name="connsiteX2-1397" fmla="*/ 607581 w 5381906"/>
                <a:gd name="connsiteY2-1398" fmla="*/ 2172770 h 5890437"/>
                <a:gd name="connsiteX3-1399" fmla="*/ 560 w 5381906"/>
                <a:gd name="connsiteY3-1400" fmla="*/ 3051544 h 5890437"/>
                <a:gd name="connsiteX4-1401" fmla="*/ 510923 w 5381906"/>
                <a:gd name="connsiteY4-1402" fmla="*/ 3327991 h 5890437"/>
                <a:gd name="connsiteX5-1403" fmla="*/ 339835 w 5381906"/>
                <a:gd name="connsiteY5-1404" fmla="*/ 3734790 h 5890437"/>
                <a:gd name="connsiteX6-1405" fmla="*/ 531221 w 5381906"/>
                <a:gd name="connsiteY6-1406" fmla="*/ 3870251 h 5890437"/>
                <a:gd name="connsiteX7-1407" fmla="*/ 372699 w 5381906"/>
                <a:gd name="connsiteY7-1408" fmla="*/ 4061637 h 5890437"/>
                <a:gd name="connsiteX8-1409" fmla="*/ 564085 w 5381906"/>
                <a:gd name="connsiteY8-1410" fmla="*/ 4316819 h 5890437"/>
                <a:gd name="connsiteX9-1411" fmla="*/ 500290 w 5381906"/>
                <a:gd name="connsiteY9-1412" fmla="*/ 4976037 h 5890437"/>
                <a:gd name="connsiteX10-1413" fmla="*/ 1754932 w 5381906"/>
                <a:gd name="connsiteY10-1414" fmla="*/ 5039004 h 5890437"/>
                <a:gd name="connsiteX11-1415" fmla="*/ 1946318 w 5381906"/>
                <a:gd name="connsiteY11-1416" fmla="*/ 5890437 h 5890437"/>
                <a:gd name="connsiteX12-1417" fmla="*/ 4785211 w 5381906"/>
                <a:gd name="connsiteY12-1418" fmla="*/ 5858540 h 5890437"/>
                <a:gd name="connsiteX13-1419" fmla="*/ 4891537 w 5381906"/>
                <a:gd name="connsiteY13-1420" fmla="*/ 3519377 h 5890437"/>
                <a:gd name="connsiteX14-1421" fmla="*/ 3030839 w 5381906"/>
                <a:gd name="connsiteY14-1422" fmla="*/ 0 h 5890437"/>
                <a:gd name="connsiteX0-1423" fmla="*/ 3030765 w 5381832"/>
                <a:gd name="connsiteY0-1424" fmla="*/ 0 h 5890437"/>
                <a:gd name="connsiteX1-1425" fmla="*/ 890167 w 5381832"/>
                <a:gd name="connsiteY1-1426" fmla="*/ 1098883 h 5890437"/>
                <a:gd name="connsiteX2-1427" fmla="*/ 672821 w 5381832"/>
                <a:gd name="connsiteY2-1428" fmla="*/ 2220272 h 5890437"/>
                <a:gd name="connsiteX3-1429" fmla="*/ 486 w 5381832"/>
                <a:gd name="connsiteY3-1430" fmla="*/ 3051544 h 5890437"/>
                <a:gd name="connsiteX4-1431" fmla="*/ 510849 w 5381832"/>
                <a:gd name="connsiteY4-1432" fmla="*/ 3327991 h 5890437"/>
                <a:gd name="connsiteX5-1433" fmla="*/ 339761 w 5381832"/>
                <a:gd name="connsiteY5-1434" fmla="*/ 3734790 h 5890437"/>
                <a:gd name="connsiteX6-1435" fmla="*/ 531147 w 5381832"/>
                <a:gd name="connsiteY6-1436" fmla="*/ 3870251 h 5890437"/>
                <a:gd name="connsiteX7-1437" fmla="*/ 372625 w 5381832"/>
                <a:gd name="connsiteY7-1438" fmla="*/ 4061637 h 5890437"/>
                <a:gd name="connsiteX8-1439" fmla="*/ 564011 w 5381832"/>
                <a:gd name="connsiteY8-1440" fmla="*/ 4316819 h 5890437"/>
                <a:gd name="connsiteX9-1441" fmla="*/ 500216 w 5381832"/>
                <a:gd name="connsiteY9-1442" fmla="*/ 4976037 h 5890437"/>
                <a:gd name="connsiteX10-1443" fmla="*/ 1754858 w 5381832"/>
                <a:gd name="connsiteY10-1444" fmla="*/ 5039004 h 5890437"/>
                <a:gd name="connsiteX11-1445" fmla="*/ 1946244 w 5381832"/>
                <a:gd name="connsiteY11-1446" fmla="*/ 5890437 h 5890437"/>
                <a:gd name="connsiteX12-1447" fmla="*/ 4785137 w 5381832"/>
                <a:gd name="connsiteY12-1448" fmla="*/ 5858540 h 5890437"/>
                <a:gd name="connsiteX13-1449" fmla="*/ 4891463 w 5381832"/>
                <a:gd name="connsiteY13-1450" fmla="*/ 3519377 h 5890437"/>
                <a:gd name="connsiteX14-1451" fmla="*/ 3030765 w 5381832"/>
                <a:gd name="connsiteY14-1452" fmla="*/ 0 h 5890437"/>
                <a:gd name="connsiteX0-1453" fmla="*/ 3030862 w 5381929"/>
                <a:gd name="connsiteY0-1454" fmla="*/ 0 h 5890437"/>
                <a:gd name="connsiteX1-1455" fmla="*/ 890264 w 5381929"/>
                <a:gd name="connsiteY1-1456" fmla="*/ 1098883 h 5890437"/>
                <a:gd name="connsiteX2-1457" fmla="*/ 672918 w 5381929"/>
                <a:gd name="connsiteY2-1458" fmla="*/ 2220272 h 5890437"/>
                <a:gd name="connsiteX3-1459" fmla="*/ 583 w 5381929"/>
                <a:gd name="connsiteY3-1460" fmla="*/ 3051544 h 5890437"/>
                <a:gd name="connsiteX4-1461" fmla="*/ 510946 w 5381929"/>
                <a:gd name="connsiteY4-1462" fmla="*/ 3327991 h 5890437"/>
                <a:gd name="connsiteX5-1463" fmla="*/ 339858 w 5381929"/>
                <a:gd name="connsiteY5-1464" fmla="*/ 3734790 h 5890437"/>
                <a:gd name="connsiteX6-1465" fmla="*/ 531244 w 5381929"/>
                <a:gd name="connsiteY6-1466" fmla="*/ 3870251 h 5890437"/>
                <a:gd name="connsiteX7-1467" fmla="*/ 372722 w 5381929"/>
                <a:gd name="connsiteY7-1468" fmla="*/ 4061637 h 5890437"/>
                <a:gd name="connsiteX8-1469" fmla="*/ 564108 w 5381929"/>
                <a:gd name="connsiteY8-1470" fmla="*/ 4316819 h 5890437"/>
                <a:gd name="connsiteX9-1471" fmla="*/ 500313 w 5381929"/>
                <a:gd name="connsiteY9-1472" fmla="*/ 4976037 h 5890437"/>
                <a:gd name="connsiteX10-1473" fmla="*/ 1754955 w 5381929"/>
                <a:gd name="connsiteY10-1474" fmla="*/ 5039004 h 5890437"/>
                <a:gd name="connsiteX11-1475" fmla="*/ 1946341 w 5381929"/>
                <a:gd name="connsiteY11-1476" fmla="*/ 5890437 h 5890437"/>
                <a:gd name="connsiteX12-1477" fmla="*/ 4785234 w 5381929"/>
                <a:gd name="connsiteY12-1478" fmla="*/ 5858540 h 5890437"/>
                <a:gd name="connsiteX13-1479" fmla="*/ 4891560 w 5381929"/>
                <a:gd name="connsiteY13-1480" fmla="*/ 3519377 h 5890437"/>
                <a:gd name="connsiteX14-1481" fmla="*/ 3030862 w 5381929"/>
                <a:gd name="connsiteY14-1482" fmla="*/ 0 h 5890437"/>
                <a:gd name="connsiteX0-1483" fmla="*/ 3030862 w 5381929"/>
                <a:gd name="connsiteY0-1484" fmla="*/ 0 h 5890437"/>
                <a:gd name="connsiteX1-1485" fmla="*/ 890264 w 5381929"/>
                <a:gd name="connsiteY1-1486" fmla="*/ 1098883 h 5890437"/>
                <a:gd name="connsiteX2-1487" fmla="*/ 672918 w 5381929"/>
                <a:gd name="connsiteY2-1488" fmla="*/ 2220272 h 5890437"/>
                <a:gd name="connsiteX3-1489" fmla="*/ 583 w 5381929"/>
                <a:gd name="connsiteY3-1490" fmla="*/ 3051544 h 5890437"/>
                <a:gd name="connsiteX4-1491" fmla="*/ 510946 w 5381929"/>
                <a:gd name="connsiteY4-1492" fmla="*/ 3327991 h 5890437"/>
                <a:gd name="connsiteX5-1493" fmla="*/ 339858 w 5381929"/>
                <a:gd name="connsiteY5-1494" fmla="*/ 3734790 h 5890437"/>
                <a:gd name="connsiteX6-1495" fmla="*/ 531244 w 5381929"/>
                <a:gd name="connsiteY6-1496" fmla="*/ 3870251 h 5890437"/>
                <a:gd name="connsiteX7-1497" fmla="*/ 372722 w 5381929"/>
                <a:gd name="connsiteY7-1498" fmla="*/ 4061637 h 5890437"/>
                <a:gd name="connsiteX8-1499" fmla="*/ 564108 w 5381929"/>
                <a:gd name="connsiteY8-1500" fmla="*/ 4316819 h 5890437"/>
                <a:gd name="connsiteX9-1501" fmla="*/ 500313 w 5381929"/>
                <a:gd name="connsiteY9-1502" fmla="*/ 4976037 h 5890437"/>
                <a:gd name="connsiteX10-1503" fmla="*/ 1754955 w 5381929"/>
                <a:gd name="connsiteY10-1504" fmla="*/ 5039004 h 5890437"/>
                <a:gd name="connsiteX11-1505" fmla="*/ 1946341 w 5381929"/>
                <a:gd name="connsiteY11-1506" fmla="*/ 5890437 h 5890437"/>
                <a:gd name="connsiteX12-1507" fmla="*/ 4785234 w 5381929"/>
                <a:gd name="connsiteY12-1508" fmla="*/ 5858540 h 5890437"/>
                <a:gd name="connsiteX13-1509" fmla="*/ 4891560 w 5381929"/>
                <a:gd name="connsiteY13-1510" fmla="*/ 3519377 h 5890437"/>
                <a:gd name="connsiteX14-1511" fmla="*/ 3030862 w 5381929"/>
                <a:gd name="connsiteY14-1512" fmla="*/ 0 h 5890437"/>
                <a:gd name="connsiteX0-1513" fmla="*/ 3030862 w 5381929"/>
                <a:gd name="connsiteY0-1514" fmla="*/ 0 h 5890437"/>
                <a:gd name="connsiteX1-1515" fmla="*/ 890264 w 5381929"/>
                <a:gd name="connsiteY1-1516" fmla="*/ 1098883 h 5890437"/>
                <a:gd name="connsiteX2-1517" fmla="*/ 672918 w 5381929"/>
                <a:gd name="connsiteY2-1518" fmla="*/ 2220272 h 5890437"/>
                <a:gd name="connsiteX3-1519" fmla="*/ 583 w 5381929"/>
                <a:gd name="connsiteY3-1520" fmla="*/ 3051544 h 5890437"/>
                <a:gd name="connsiteX4-1521" fmla="*/ 510946 w 5381929"/>
                <a:gd name="connsiteY4-1522" fmla="*/ 3327991 h 5890437"/>
                <a:gd name="connsiteX5-1523" fmla="*/ 339858 w 5381929"/>
                <a:gd name="connsiteY5-1524" fmla="*/ 3734790 h 5890437"/>
                <a:gd name="connsiteX6-1525" fmla="*/ 531244 w 5381929"/>
                <a:gd name="connsiteY6-1526" fmla="*/ 3870251 h 5890437"/>
                <a:gd name="connsiteX7-1527" fmla="*/ 372722 w 5381929"/>
                <a:gd name="connsiteY7-1528" fmla="*/ 4061637 h 5890437"/>
                <a:gd name="connsiteX8-1529" fmla="*/ 564108 w 5381929"/>
                <a:gd name="connsiteY8-1530" fmla="*/ 4316819 h 5890437"/>
                <a:gd name="connsiteX9-1531" fmla="*/ 500313 w 5381929"/>
                <a:gd name="connsiteY9-1532" fmla="*/ 4976037 h 5890437"/>
                <a:gd name="connsiteX10-1533" fmla="*/ 1754955 w 5381929"/>
                <a:gd name="connsiteY10-1534" fmla="*/ 5039004 h 5890437"/>
                <a:gd name="connsiteX11-1535" fmla="*/ 1946341 w 5381929"/>
                <a:gd name="connsiteY11-1536" fmla="*/ 5890437 h 5890437"/>
                <a:gd name="connsiteX12-1537" fmla="*/ 4785234 w 5381929"/>
                <a:gd name="connsiteY12-1538" fmla="*/ 5858540 h 5890437"/>
                <a:gd name="connsiteX13-1539" fmla="*/ 4891560 w 5381929"/>
                <a:gd name="connsiteY13-1540" fmla="*/ 3519377 h 5890437"/>
                <a:gd name="connsiteX14-1541" fmla="*/ 3030862 w 5381929"/>
                <a:gd name="connsiteY14-1542" fmla="*/ 0 h 5890437"/>
                <a:gd name="connsiteX0-1543" fmla="*/ 3030862 w 5381929"/>
                <a:gd name="connsiteY0-1544" fmla="*/ 0 h 5890437"/>
                <a:gd name="connsiteX1-1545" fmla="*/ 890264 w 5381929"/>
                <a:gd name="connsiteY1-1546" fmla="*/ 1098883 h 5890437"/>
                <a:gd name="connsiteX2-1547" fmla="*/ 672918 w 5381929"/>
                <a:gd name="connsiteY2-1548" fmla="*/ 2220272 h 5890437"/>
                <a:gd name="connsiteX3-1549" fmla="*/ 583 w 5381929"/>
                <a:gd name="connsiteY3-1550" fmla="*/ 3051544 h 5890437"/>
                <a:gd name="connsiteX4-1551" fmla="*/ 510946 w 5381929"/>
                <a:gd name="connsiteY4-1552" fmla="*/ 3327991 h 5890437"/>
                <a:gd name="connsiteX5-1553" fmla="*/ 339858 w 5381929"/>
                <a:gd name="connsiteY5-1554" fmla="*/ 3734790 h 5890437"/>
                <a:gd name="connsiteX6-1555" fmla="*/ 531244 w 5381929"/>
                <a:gd name="connsiteY6-1556" fmla="*/ 3870251 h 5890437"/>
                <a:gd name="connsiteX7-1557" fmla="*/ 372722 w 5381929"/>
                <a:gd name="connsiteY7-1558" fmla="*/ 4061637 h 5890437"/>
                <a:gd name="connsiteX8-1559" fmla="*/ 564108 w 5381929"/>
                <a:gd name="connsiteY8-1560" fmla="*/ 4316819 h 5890437"/>
                <a:gd name="connsiteX9-1561" fmla="*/ 500313 w 5381929"/>
                <a:gd name="connsiteY9-1562" fmla="*/ 4976037 h 5890437"/>
                <a:gd name="connsiteX10-1563" fmla="*/ 1754955 w 5381929"/>
                <a:gd name="connsiteY10-1564" fmla="*/ 5039004 h 5890437"/>
                <a:gd name="connsiteX11-1565" fmla="*/ 1946341 w 5381929"/>
                <a:gd name="connsiteY11-1566" fmla="*/ 5890437 h 5890437"/>
                <a:gd name="connsiteX12-1567" fmla="*/ 4785234 w 5381929"/>
                <a:gd name="connsiteY12-1568" fmla="*/ 5858540 h 5890437"/>
                <a:gd name="connsiteX13-1569" fmla="*/ 4891560 w 5381929"/>
                <a:gd name="connsiteY13-1570" fmla="*/ 3519377 h 5890437"/>
                <a:gd name="connsiteX14-1571" fmla="*/ 3030862 w 5381929"/>
                <a:gd name="connsiteY14-1572" fmla="*/ 0 h 5890437"/>
                <a:gd name="connsiteX0-1573" fmla="*/ 3030862 w 5381929"/>
                <a:gd name="connsiteY0-1574" fmla="*/ 0 h 5890437"/>
                <a:gd name="connsiteX1-1575" fmla="*/ 872451 w 5381929"/>
                <a:gd name="connsiteY1-1576" fmla="*/ 1057320 h 5890437"/>
                <a:gd name="connsiteX2-1577" fmla="*/ 672918 w 5381929"/>
                <a:gd name="connsiteY2-1578" fmla="*/ 2220272 h 5890437"/>
                <a:gd name="connsiteX3-1579" fmla="*/ 583 w 5381929"/>
                <a:gd name="connsiteY3-1580" fmla="*/ 3051544 h 5890437"/>
                <a:gd name="connsiteX4-1581" fmla="*/ 510946 w 5381929"/>
                <a:gd name="connsiteY4-1582" fmla="*/ 3327991 h 5890437"/>
                <a:gd name="connsiteX5-1583" fmla="*/ 339858 w 5381929"/>
                <a:gd name="connsiteY5-1584" fmla="*/ 3734790 h 5890437"/>
                <a:gd name="connsiteX6-1585" fmla="*/ 531244 w 5381929"/>
                <a:gd name="connsiteY6-1586" fmla="*/ 3870251 h 5890437"/>
                <a:gd name="connsiteX7-1587" fmla="*/ 372722 w 5381929"/>
                <a:gd name="connsiteY7-1588" fmla="*/ 4061637 h 5890437"/>
                <a:gd name="connsiteX8-1589" fmla="*/ 564108 w 5381929"/>
                <a:gd name="connsiteY8-1590" fmla="*/ 4316819 h 5890437"/>
                <a:gd name="connsiteX9-1591" fmla="*/ 500313 w 5381929"/>
                <a:gd name="connsiteY9-1592" fmla="*/ 4976037 h 5890437"/>
                <a:gd name="connsiteX10-1593" fmla="*/ 1754955 w 5381929"/>
                <a:gd name="connsiteY10-1594" fmla="*/ 5039004 h 5890437"/>
                <a:gd name="connsiteX11-1595" fmla="*/ 1946341 w 5381929"/>
                <a:gd name="connsiteY11-1596" fmla="*/ 5890437 h 5890437"/>
                <a:gd name="connsiteX12-1597" fmla="*/ 4785234 w 5381929"/>
                <a:gd name="connsiteY12-1598" fmla="*/ 5858540 h 5890437"/>
                <a:gd name="connsiteX13-1599" fmla="*/ 4891560 w 5381929"/>
                <a:gd name="connsiteY13-1600" fmla="*/ 3519377 h 5890437"/>
                <a:gd name="connsiteX14-1601" fmla="*/ 3030862 w 5381929"/>
                <a:gd name="connsiteY14-1602" fmla="*/ 0 h 5890437"/>
                <a:gd name="connsiteX0-1603" fmla="*/ 3030862 w 5381929"/>
                <a:gd name="connsiteY0-1604" fmla="*/ 0 h 5890437"/>
                <a:gd name="connsiteX1-1605" fmla="*/ 872451 w 5381929"/>
                <a:gd name="connsiteY1-1606" fmla="*/ 1057320 h 5890437"/>
                <a:gd name="connsiteX2-1607" fmla="*/ 672918 w 5381929"/>
                <a:gd name="connsiteY2-1608" fmla="*/ 2220272 h 5890437"/>
                <a:gd name="connsiteX3-1609" fmla="*/ 583 w 5381929"/>
                <a:gd name="connsiteY3-1610" fmla="*/ 3051544 h 5890437"/>
                <a:gd name="connsiteX4-1611" fmla="*/ 510946 w 5381929"/>
                <a:gd name="connsiteY4-1612" fmla="*/ 3327991 h 5890437"/>
                <a:gd name="connsiteX5-1613" fmla="*/ 339858 w 5381929"/>
                <a:gd name="connsiteY5-1614" fmla="*/ 3734790 h 5890437"/>
                <a:gd name="connsiteX6-1615" fmla="*/ 531244 w 5381929"/>
                <a:gd name="connsiteY6-1616" fmla="*/ 3870251 h 5890437"/>
                <a:gd name="connsiteX7-1617" fmla="*/ 372722 w 5381929"/>
                <a:gd name="connsiteY7-1618" fmla="*/ 4061637 h 5890437"/>
                <a:gd name="connsiteX8-1619" fmla="*/ 564108 w 5381929"/>
                <a:gd name="connsiteY8-1620" fmla="*/ 4316819 h 5890437"/>
                <a:gd name="connsiteX9-1621" fmla="*/ 500313 w 5381929"/>
                <a:gd name="connsiteY9-1622" fmla="*/ 4976037 h 5890437"/>
                <a:gd name="connsiteX10-1623" fmla="*/ 1754955 w 5381929"/>
                <a:gd name="connsiteY10-1624" fmla="*/ 5039004 h 5890437"/>
                <a:gd name="connsiteX11-1625" fmla="*/ 1946341 w 5381929"/>
                <a:gd name="connsiteY11-1626" fmla="*/ 5890437 h 5890437"/>
                <a:gd name="connsiteX12-1627" fmla="*/ 4785234 w 5381929"/>
                <a:gd name="connsiteY12-1628" fmla="*/ 5858540 h 5890437"/>
                <a:gd name="connsiteX13-1629" fmla="*/ 4891560 w 5381929"/>
                <a:gd name="connsiteY13-1630" fmla="*/ 3519377 h 5890437"/>
                <a:gd name="connsiteX14-1631" fmla="*/ 3030862 w 5381929"/>
                <a:gd name="connsiteY14-1632" fmla="*/ 0 h 5890437"/>
                <a:gd name="connsiteX0-1633" fmla="*/ 3030862 w 5381929"/>
                <a:gd name="connsiteY0-1634" fmla="*/ 0 h 5890437"/>
                <a:gd name="connsiteX1-1635" fmla="*/ 981633 w 5381929"/>
                <a:gd name="connsiteY1-1636" fmla="*/ 920842 h 5890437"/>
                <a:gd name="connsiteX2-1637" fmla="*/ 672918 w 5381929"/>
                <a:gd name="connsiteY2-1638" fmla="*/ 2220272 h 5890437"/>
                <a:gd name="connsiteX3-1639" fmla="*/ 583 w 5381929"/>
                <a:gd name="connsiteY3-1640" fmla="*/ 3051544 h 5890437"/>
                <a:gd name="connsiteX4-1641" fmla="*/ 510946 w 5381929"/>
                <a:gd name="connsiteY4-1642" fmla="*/ 3327991 h 5890437"/>
                <a:gd name="connsiteX5-1643" fmla="*/ 339858 w 5381929"/>
                <a:gd name="connsiteY5-1644" fmla="*/ 3734790 h 5890437"/>
                <a:gd name="connsiteX6-1645" fmla="*/ 531244 w 5381929"/>
                <a:gd name="connsiteY6-1646" fmla="*/ 3870251 h 5890437"/>
                <a:gd name="connsiteX7-1647" fmla="*/ 372722 w 5381929"/>
                <a:gd name="connsiteY7-1648" fmla="*/ 4061637 h 5890437"/>
                <a:gd name="connsiteX8-1649" fmla="*/ 564108 w 5381929"/>
                <a:gd name="connsiteY8-1650" fmla="*/ 4316819 h 5890437"/>
                <a:gd name="connsiteX9-1651" fmla="*/ 500313 w 5381929"/>
                <a:gd name="connsiteY9-1652" fmla="*/ 4976037 h 5890437"/>
                <a:gd name="connsiteX10-1653" fmla="*/ 1754955 w 5381929"/>
                <a:gd name="connsiteY10-1654" fmla="*/ 5039004 h 5890437"/>
                <a:gd name="connsiteX11-1655" fmla="*/ 1946341 w 5381929"/>
                <a:gd name="connsiteY11-1656" fmla="*/ 5890437 h 5890437"/>
                <a:gd name="connsiteX12-1657" fmla="*/ 4785234 w 5381929"/>
                <a:gd name="connsiteY12-1658" fmla="*/ 5858540 h 5890437"/>
                <a:gd name="connsiteX13-1659" fmla="*/ 4891560 w 5381929"/>
                <a:gd name="connsiteY13-1660" fmla="*/ 3519377 h 5890437"/>
                <a:gd name="connsiteX14-1661" fmla="*/ 3030862 w 5381929"/>
                <a:gd name="connsiteY14-1662" fmla="*/ 0 h 5890437"/>
                <a:gd name="connsiteX0-1663" fmla="*/ 3030862 w 5381929"/>
                <a:gd name="connsiteY0-1664" fmla="*/ 0 h 5890437"/>
                <a:gd name="connsiteX1-1665" fmla="*/ 981633 w 5381929"/>
                <a:gd name="connsiteY1-1666" fmla="*/ 920842 h 5890437"/>
                <a:gd name="connsiteX2-1667" fmla="*/ 672918 w 5381929"/>
                <a:gd name="connsiteY2-1668" fmla="*/ 2220272 h 5890437"/>
                <a:gd name="connsiteX3-1669" fmla="*/ 583 w 5381929"/>
                <a:gd name="connsiteY3-1670" fmla="*/ 3051544 h 5890437"/>
                <a:gd name="connsiteX4-1671" fmla="*/ 510946 w 5381929"/>
                <a:gd name="connsiteY4-1672" fmla="*/ 3327991 h 5890437"/>
                <a:gd name="connsiteX5-1673" fmla="*/ 339858 w 5381929"/>
                <a:gd name="connsiteY5-1674" fmla="*/ 3734790 h 5890437"/>
                <a:gd name="connsiteX6-1675" fmla="*/ 531244 w 5381929"/>
                <a:gd name="connsiteY6-1676" fmla="*/ 3870251 h 5890437"/>
                <a:gd name="connsiteX7-1677" fmla="*/ 372722 w 5381929"/>
                <a:gd name="connsiteY7-1678" fmla="*/ 4061637 h 5890437"/>
                <a:gd name="connsiteX8-1679" fmla="*/ 564108 w 5381929"/>
                <a:gd name="connsiteY8-1680" fmla="*/ 4316819 h 5890437"/>
                <a:gd name="connsiteX9-1681" fmla="*/ 500313 w 5381929"/>
                <a:gd name="connsiteY9-1682" fmla="*/ 4976037 h 5890437"/>
                <a:gd name="connsiteX10-1683" fmla="*/ 1754955 w 5381929"/>
                <a:gd name="connsiteY10-1684" fmla="*/ 5039004 h 5890437"/>
                <a:gd name="connsiteX11-1685" fmla="*/ 1946341 w 5381929"/>
                <a:gd name="connsiteY11-1686" fmla="*/ 5890437 h 5890437"/>
                <a:gd name="connsiteX12-1687" fmla="*/ 4785234 w 5381929"/>
                <a:gd name="connsiteY12-1688" fmla="*/ 5858540 h 5890437"/>
                <a:gd name="connsiteX13-1689" fmla="*/ 4891560 w 5381929"/>
                <a:gd name="connsiteY13-1690" fmla="*/ 3519377 h 5890437"/>
                <a:gd name="connsiteX14-1691" fmla="*/ 3030862 w 5381929"/>
                <a:gd name="connsiteY14-1692" fmla="*/ 0 h 5890437"/>
                <a:gd name="connsiteX0-1693" fmla="*/ 3030862 w 5381929"/>
                <a:gd name="connsiteY0-1694" fmla="*/ 0 h 5890437"/>
                <a:gd name="connsiteX1-1695" fmla="*/ 927042 w 5381929"/>
                <a:gd name="connsiteY1-1696" fmla="*/ 866251 h 5890437"/>
                <a:gd name="connsiteX2-1697" fmla="*/ 672918 w 5381929"/>
                <a:gd name="connsiteY2-1698" fmla="*/ 2220272 h 5890437"/>
                <a:gd name="connsiteX3-1699" fmla="*/ 583 w 5381929"/>
                <a:gd name="connsiteY3-1700" fmla="*/ 3051544 h 5890437"/>
                <a:gd name="connsiteX4-1701" fmla="*/ 510946 w 5381929"/>
                <a:gd name="connsiteY4-1702" fmla="*/ 3327991 h 5890437"/>
                <a:gd name="connsiteX5-1703" fmla="*/ 339858 w 5381929"/>
                <a:gd name="connsiteY5-1704" fmla="*/ 3734790 h 5890437"/>
                <a:gd name="connsiteX6-1705" fmla="*/ 531244 w 5381929"/>
                <a:gd name="connsiteY6-1706" fmla="*/ 3870251 h 5890437"/>
                <a:gd name="connsiteX7-1707" fmla="*/ 372722 w 5381929"/>
                <a:gd name="connsiteY7-1708" fmla="*/ 4061637 h 5890437"/>
                <a:gd name="connsiteX8-1709" fmla="*/ 564108 w 5381929"/>
                <a:gd name="connsiteY8-1710" fmla="*/ 4316819 h 5890437"/>
                <a:gd name="connsiteX9-1711" fmla="*/ 500313 w 5381929"/>
                <a:gd name="connsiteY9-1712" fmla="*/ 4976037 h 5890437"/>
                <a:gd name="connsiteX10-1713" fmla="*/ 1754955 w 5381929"/>
                <a:gd name="connsiteY10-1714" fmla="*/ 5039004 h 5890437"/>
                <a:gd name="connsiteX11-1715" fmla="*/ 1946341 w 5381929"/>
                <a:gd name="connsiteY11-1716" fmla="*/ 5890437 h 5890437"/>
                <a:gd name="connsiteX12-1717" fmla="*/ 4785234 w 5381929"/>
                <a:gd name="connsiteY12-1718" fmla="*/ 5858540 h 5890437"/>
                <a:gd name="connsiteX13-1719" fmla="*/ 4891560 w 5381929"/>
                <a:gd name="connsiteY13-1720" fmla="*/ 3519377 h 5890437"/>
                <a:gd name="connsiteX14-1721" fmla="*/ 3030862 w 5381929"/>
                <a:gd name="connsiteY14-1722" fmla="*/ 0 h 5890437"/>
                <a:gd name="connsiteX0-1723" fmla="*/ 3030862 w 5381929"/>
                <a:gd name="connsiteY0-1724" fmla="*/ 0 h 5890437"/>
                <a:gd name="connsiteX1-1725" fmla="*/ 927042 w 5381929"/>
                <a:gd name="connsiteY1-1726" fmla="*/ 866251 h 5890437"/>
                <a:gd name="connsiteX2-1727" fmla="*/ 672918 w 5381929"/>
                <a:gd name="connsiteY2-1728" fmla="*/ 2220272 h 5890437"/>
                <a:gd name="connsiteX3-1729" fmla="*/ 583 w 5381929"/>
                <a:gd name="connsiteY3-1730" fmla="*/ 3051544 h 5890437"/>
                <a:gd name="connsiteX4-1731" fmla="*/ 510946 w 5381929"/>
                <a:gd name="connsiteY4-1732" fmla="*/ 3327991 h 5890437"/>
                <a:gd name="connsiteX5-1733" fmla="*/ 339858 w 5381929"/>
                <a:gd name="connsiteY5-1734" fmla="*/ 3734790 h 5890437"/>
                <a:gd name="connsiteX6-1735" fmla="*/ 531244 w 5381929"/>
                <a:gd name="connsiteY6-1736" fmla="*/ 3870251 h 5890437"/>
                <a:gd name="connsiteX7-1737" fmla="*/ 372722 w 5381929"/>
                <a:gd name="connsiteY7-1738" fmla="*/ 4061637 h 5890437"/>
                <a:gd name="connsiteX8-1739" fmla="*/ 564108 w 5381929"/>
                <a:gd name="connsiteY8-1740" fmla="*/ 4316819 h 5890437"/>
                <a:gd name="connsiteX9-1741" fmla="*/ 500313 w 5381929"/>
                <a:gd name="connsiteY9-1742" fmla="*/ 4976037 h 5890437"/>
                <a:gd name="connsiteX10-1743" fmla="*/ 1754955 w 5381929"/>
                <a:gd name="connsiteY10-1744" fmla="*/ 5039004 h 5890437"/>
                <a:gd name="connsiteX11-1745" fmla="*/ 1946341 w 5381929"/>
                <a:gd name="connsiteY11-1746" fmla="*/ 5890437 h 5890437"/>
                <a:gd name="connsiteX12-1747" fmla="*/ 4785234 w 5381929"/>
                <a:gd name="connsiteY12-1748" fmla="*/ 5858540 h 5890437"/>
                <a:gd name="connsiteX13-1749" fmla="*/ 4891560 w 5381929"/>
                <a:gd name="connsiteY13-1750" fmla="*/ 3519377 h 5890437"/>
                <a:gd name="connsiteX14-1751" fmla="*/ 3030862 w 5381929"/>
                <a:gd name="connsiteY14-1752" fmla="*/ 0 h 5890437"/>
                <a:gd name="connsiteX0-1753" fmla="*/ 3030862 w 5381929"/>
                <a:gd name="connsiteY0-1754" fmla="*/ 0 h 5890437"/>
                <a:gd name="connsiteX1-1755" fmla="*/ 927042 w 5381929"/>
                <a:gd name="connsiteY1-1756" fmla="*/ 866251 h 5890437"/>
                <a:gd name="connsiteX2-1757" fmla="*/ 672918 w 5381929"/>
                <a:gd name="connsiteY2-1758" fmla="*/ 2220272 h 5890437"/>
                <a:gd name="connsiteX3-1759" fmla="*/ 583 w 5381929"/>
                <a:gd name="connsiteY3-1760" fmla="*/ 3051544 h 5890437"/>
                <a:gd name="connsiteX4-1761" fmla="*/ 510946 w 5381929"/>
                <a:gd name="connsiteY4-1762" fmla="*/ 3327991 h 5890437"/>
                <a:gd name="connsiteX5-1763" fmla="*/ 339858 w 5381929"/>
                <a:gd name="connsiteY5-1764" fmla="*/ 3734790 h 5890437"/>
                <a:gd name="connsiteX6-1765" fmla="*/ 531244 w 5381929"/>
                <a:gd name="connsiteY6-1766" fmla="*/ 3870251 h 5890437"/>
                <a:gd name="connsiteX7-1767" fmla="*/ 372722 w 5381929"/>
                <a:gd name="connsiteY7-1768" fmla="*/ 4061637 h 5890437"/>
                <a:gd name="connsiteX8-1769" fmla="*/ 564108 w 5381929"/>
                <a:gd name="connsiteY8-1770" fmla="*/ 4316819 h 5890437"/>
                <a:gd name="connsiteX9-1771" fmla="*/ 500313 w 5381929"/>
                <a:gd name="connsiteY9-1772" fmla="*/ 4976037 h 5890437"/>
                <a:gd name="connsiteX10-1773" fmla="*/ 1754955 w 5381929"/>
                <a:gd name="connsiteY10-1774" fmla="*/ 5039004 h 5890437"/>
                <a:gd name="connsiteX11-1775" fmla="*/ 1946341 w 5381929"/>
                <a:gd name="connsiteY11-1776" fmla="*/ 5890437 h 5890437"/>
                <a:gd name="connsiteX12-1777" fmla="*/ 4785234 w 5381929"/>
                <a:gd name="connsiteY12-1778" fmla="*/ 5858540 h 5890437"/>
                <a:gd name="connsiteX13-1779" fmla="*/ 4891560 w 5381929"/>
                <a:gd name="connsiteY13-1780" fmla="*/ 3519377 h 5890437"/>
                <a:gd name="connsiteX14-1781" fmla="*/ 3030862 w 5381929"/>
                <a:gd name="connsiteY14-1782" fmla="*/ 0 h 5890437"/>
                <a:gd name="connsiteX0-1783" fmla="*/ 3030862 w 5381929"/>
                <a:gd name="connsiteY0-1784" fmla="*/ 1751 h 5892188"/>
                <a:gd name="connsiteX1-1785" fmla="*/ 927042 w 5381929"/>
                <a:gd name="connsiteY1-1786" fmla="*/ 868002 h 5892188"/>
                <a:gd name="connsiteX2-1787" fmla="*/ 672918 w 5381929"/>
                <a:gd name="connsiteY2-1788" fmla="*/ 2222023 h 5892188"/>
                <a:gd name="connsiteX3-1789" fmla="*/ 583 w 5381929"/>
                <a:gd name="connsiteY3-1790" fmla="*/ 3053295 h 5892188"/>
                <a:gd name="connsiteX4-1791" fmla="*/ 510946 w 5381929"/>
                <a:gd name="connsiteY4-1792" fmla="*/ 3329742 h 5892188"/>
                <a:gd name="connsiteX5-1793" fmla="*/ 339858 w 5381929"/>
                <a:gd name="connsiteY5-1794" fmla="*/ 3736541 h 5892188"/>
                <a:gd name="connsiteX6-1795" fmla="*/ 531244 w 5381929"/>
                <a:gd name="connsiteY6-1796" fmla="*/ 3872002 h 5892188"/>
                <a:gd name="connsiteX7-1797" fmla="*/ 372722 w 5381929"/>
                <a:gd name="connsiteY7-1798" fmla="*/ 4063388 h 5892188"/>
                <a:gd name="connsiteX8-1799" fmla="*/ 564108 w 5381929"/>
                <a:gd name="connsiteY8-1800" fmla="*/ 4318570 h 5892188"/>
                <a:gd name="connsiteX9-1801" fmla="*/ 500313 w 5381929"/>
                <a:gd name="connsiteY9-1802" fmla="*/ 4977788 h 5892188"/>
                <a:gd name="connsiteX10-1803" fmla="*/ 1754955 w 5381929"/>
                <a:gd name="connsiteY10-1804" fmla="*/ 5040755 h 5892188"/>
                <a:gd name="connsiteX11-1805" fmla="*/ 1946341 w 5381929"/>
                <a:gd name="connsiteY11-1806" fmla="*/ 5892188 h 5892188"/>
                <a:gd name="connsiteX12-1807" fmla="*/ 4785234 w 5381929"/>
                <a:gd name="connsiteY12-1808" fmla="*/ 5860291 h 5892188"/>
                <a:gd name="connsiteX13-1809" fmla="*/ 4891560 w 5381929"/>
                <a:gd name="connsiteY13-1810" fmla="*/ 3521128 h 5892188"/>
                <a:gd name="connsiteX14-1811" fmla="*/ 3030862 w 5381929"/>
                <a:gd name="connsiteY14-1812" fmla="*/ 1751 h 5892188"/>
                <a:gd name="connsiteX0-1813" fmla="*/ 3031042 w 5382109"/>
                <a:gd name="connsiteY0-1814" fmla="*/ 1751 h 5892188"/>
                <a:gd name="connsiteX1-1815" fmla="*/ 927222 w 5382109"/>
                <a:gd name="connsiteY1-1816" fmla="*/ 868002 h 5892188"/>
                <a:gd name="connsiteX2-1817" fmla="*/ 577563 w 5382109"/>
                <a:gd name="connsiteY2-1818" fmla="*/ 2303910 h 5892188"/>
                <a:gd name="connsiteX3-1819" fmla="*/ 763 w 5382109"/>
                <a:gd name="connsiteY3-1820" fmla="*/ 3053295 h 5892188"/>
                <a:gd name="connsiteX4-1821" fmla="*/ 511126 w 5382109"/>
                <a:gd name="connsiteY4-1822" fmla="*/ 3329742 h 5892188"/>
                <a:gd name="connsiteX5-1823" fmla="*/ 340038 w 5382109"/>
                <a:gd name="connsiteY5-1824" fmla="*/ 3736541 h 5892188"/>
                <a:gd name="connsiteX6-1825" fmla="*/ 531424 w 5382109"/>
                <a:gd name="connsiteY6-1826" fmla="*/ 3872002 h 5892188"/>
                <a:gd name="connsiteX7-1827" fmla="*/ 372902 w 5382109"/>
                <a:gd name="connsiteY7-1828" fmla="*/ 4063388 h 5892188"/>
                <a:gd name="connsiteX8-1829" fmla="*/ 564288 w 5382109"/>
                <a:gd name="connsiteY8-1830" fmla="*/ 4318570 h 5892188"/>
                <a:gd name="connsiteX9-1831" fmla="*/ 500493 w 5382109"/>
                <a:gd name="connsiteY9-1832" fmla="*/ 4977788 h 5892188"/>
                <a:gd name="connsiteX10-1833" fmla="*/ 1755135 w 5382109"/>
                <a:gd name="connsiteY10-1834" fmla="*/ 5040755 h 5892188"/>
                <a:gd name="connsiteX11-1835" fmla="*/ 1946521 w 5382109"/>
                <a:gd name="connsiteY11-1836" fmla="*/ 5892188 h 5892188"/>
                <a:gd name="connsiteX12-1837" fmla="*/ 4785414 w 5382109"/>
                <a:gd name="connsiteY12-1838" fmla="*/ 5860291 h 5892188"/>
                <a:gd name="connsiteX13-1839" fmla="*/ 4891740 w 5382109"/>
                <a:gd name="connsiteY13-1840" fmla="*/ 3521128 h 5892188"/>
                <a:gd name="connsiteX14-1841" fmla="*/ 3031042 w 5382109"/>
                <a:gd name="connsiteY14-1842" fmla="*/ 1751 h 5892188"/>
                <a:gd name="connsiteX0-1843" fmla="*/ 3031042 w 5382109"/>
                <a:gd name="connsiteY0-1844" fmla="*/ 2101 h 5892538"/>
                <a:gd name="connsiteX1-1845" fmla="*/ 913575 w 5382109"/>
                <a:gd name="connsiteY1-1846" fmla="*/ 827408 h 5892538"/>
                <a:gd name="connsiteX2-1847" fmla="*/ 577563 w 5382109"/>
                <a:gd name="connsiteY2-1848" fmla="*/ 2304260 h 5892538"/>
                <a:gd name="connsiteX3-1849" fmla="*/ 763 w 5382109"/>
                <a:gd name="connsiteY3-1850" fmla="*/ 3053645 h 5892538"/>
                <a:gd name="connsiteX4-1851" fmla="*/ 511126 w 5382109"/>
                <a:gd name="connsiteY4-1852" fmla="*/ 3330092 h 5892538"/>
                <a:gd name="connsiteX5-1853" fmla="*/ 340038 w 5382109"/>
                <a:gd name="connsiteY5-1854" fmla="*/ 3736891 h 5892538"/>
                <a:gd name="connsiteX6-1855" fmla="*/ 531424 w 5382109"/>
                <a:gd name="connsiteY6-1856" fmla="*/ 3872352 h 5892538"/>
                <a:gd name="connsiteX7-1857" fmla="*/ 372902 w 5382109"/>
                <a:gd name="connsiteY7-1858" fmla="*/ 4063738 h 5892538"/>
                <a:gd name="connsiteX8-1859" fmla="*/ 564288 w 5382109"/>
                <a:gd name="connsiteY8-1860" fmla="*/ 4318920 h 5892538"/>
                <a:gd name="connsiteX9-1861" fmla="*/ 500493 w 5382109"/>
                <a:gd name="connsiteY9-1862" fmla="*/ 4978138 h 5892538"/>
                <a:gd name="connsiteX10-1863" fmla="*/ 1755135 w 5382109"/>
                <a:gd name="connsiteY10-1864" fmla="*/ 5041105 h 5892538"/>
                <a:gd name="connsiteX11-1865" fmla="*/ 1946521 w 5382109"/>
                <a:gd name="connsiteY11-1866" fmla="*/ 5892538 h 5892538"/>
                <a:gd name="connsiteX12-1867" fmla="*/ 4785414 w 5382109"/>
                <a:gd name="connsiteY12-1868" fmla="*/ 5860641 h 5892538"/>
                <a:gd name="connsiteX13-1869" fmla="*/ 4891740 w 5382109"/>
                <a:gd name="connsiteY13-1870" fmla="*/ 3521478 h 5892538"/>
                <a:gd name="connsiteX14-1871" fmla="*/ 3031042 w 5382109"/>
                <a:gd name="connsiteY14-1872" fmla="*/ 2101 h 5892538"/>
                <a:gd name="connsiteX0-1873" fmla="*/ 3031042 w 5382109"/>
                <a:gd name="connsiteY0-1874" fmla="*/ 941 h 5891378"/>
                <a:gd name="connsiteX1-1875" fmla="*/ 886280 w 5382109"/>
                <a:gd name="connsiteY1-1876" fmla="*/ 1071908 h 5891378"/>
                <a:gd name="connsiteX2-1877" fmla="*/ 577563 w 5382109"/>
                <a:gd name="connsiteY2-1878" fmla="*/ 2303100 h 5891378"/>
                <a:gd name="connsiteX3-1879" fmla="*/ 763 w 5382109"/>
                <a:gd name="connsiteY3-1880" fmla="*/ 3052485 h 5891378"/>
                <a:gd name="connsiteX4-1881" fmla="*/ 511126 w 5382109"/>
                <a:gd name="connsiteY4-1882" fmla="*/ 3328932 h 5891378"/>
                <a:gd name="connsiteX5-1883" fmla="*/ 340038 w 5382109"/>
                <a:gd name="connsiteY5-1884" fmla="*/ 3735731 h 5891378"/>
                <a:gd name="connsiteX6-1885" fmla="*/ 531424 w 5382109"/>
                <a:gd name="connsiteY6-1886" fmla="*/ 3871192 h 5891378"/>
                <a:gd name="connsiteX7-1887" fmla="*/ 372902 w 5382109"/>
                <a:gd name="connsiteY7-1888" fmla="*/ 4062578 h 5891378"/>
                <a:gd name="connsiteX8-1889" fmla="*/ 564288 w 5382109"/>
                <a:gd name="connsiteY8-1890" fmla="*/ 4317760 h 5891378"/>
                <a:gd name="connsiteX9-1891" fmla="*/ 500493 w 5382109"/>
                <a:gd name="connsiteY9-1892" fmla="*/ 4976978 h 5891378"/>
                <a:gd name="connsiteX10-1893" fmla="*/ 1755135 w 5382109"/>
                <a:gd name="connsiteY10-1894" fmla="*/ 5039945 h 5891378"/>
                <a:gd name="connsiteX11-1895" fmla="*/ 1946521 w 5382109"/>
                <a:gd name="connsiteY11-1896" fmla="*/ 5891378 h 5891378"/>
                <a:gd name="connsiteX12-1897" fmla="*/ 4785414 w 5382109"/>
                <a:gd name="connsiteY12-1898" fmla="*/ 5859481 h 5891378"/>
                <a:gd name="connsiteX13-1899" fmla="*/ 4891740 w 5382109"/>
                <a:gd name="connsiteY13-1900" fmla="*/ 3520318 h 5891378"/>
                <a:gd name="connsiteX14-1901" fmla="*/ 3031042 w 5382109"/>
                <a:gd name="connsiteY14-1902" fmla="*/ 941 h 5891378"/>
                <a:gd name="connsiteX0-1903" fmla="*/ 3031042 w 5382109"/>
                <a:gd name="connsiteY0-1904" fmla="*/ 753 h 5891190"/>
                <a:gd name="connsiteX1-1905" fmla="*/ 886280 w 5382109"/>
                <a:gd name="connsiteY1-1906" fmla="*/ 1071720 h 5891190"/>
                <a:gd name="connsiteX2-1907" fmla="*/ 577563 w 5382109"/>
                <a:gd name="connsiteY2-1908" fmla="*/ 2302912 h 5891190"/>
                <a:gd name="connsiteX3-1909" fmla="*/ 763 w 5382109"/>
                <a:gd name="connsiteY3-1910" fmla="*/ 3052297 h 5891190"/>
                <a:gd name="connsiteX4-1911" fmla="*/ 511126 w 5382109"/>
                <a:gd name="connsiteY4-1912" fmla="*/ 3328744 h 5891190"/>
                <a:gd name="connsiteX5-1913" fmla="*/ 340038 w 5382109"/>
                <a:gd name="connsiteY5-1914" fmla="*/ 3735543 h 5891190"/>
                <a:gd name="connsiteX6-1915" fmla="*/ 531424 w 5382109"/>
                <a:gd name="connsiteY6-1916" fmla="*/ 3871004 h 5891190"/>
                <a:gd name="connsiteX7-1917" fmla="*/ 372902 w 5382109"/>
                <a:gd name="connsiteY7-1918" fmla="*/ 4062390 h 5891190"/>
                <a:gd name="connsiteX8-1919" fmla="*/ 564288 w 5382109"/>
                <a:gd name="connsiteY8-1920" fmla="*/ 4317572 h 5891190"/>
                <a:gd name="connsiteX9-1921" fmla="*/ 500493 w 5382109"/>
                <a:gd name="connsiteY9-1922" fmla="*/ 4976790 h 5891190"/>
                <a:gd name="connsiteX10-1923" fmla="*/ 1755135 w 5382109"/>
                <a:gd name="connsiteY10-1924" fmla="*/ 5039757 h 5891190"/>
                <a:gd name="connsiteX11-1925" fmla="*/ 1946521 w 5382109"/>
                <a:gd name="connsiteY11-1926" fmla="*/ 5891190 h 5891190"/>
                <a:gd name="connsiteX12-1927" fmla="*/ 4785414 w 5382109"/>
                <a:gd name="connsiteY12-1928" fmla="*/ 5859293 h 5891190"/>
                <a:gd name="connsiteX13-1929" fmla="*/ 4891740 w 5382109"/>
                <a:gd name="connsiteY13-1930" fmla="*/ 3520130 h 5891190"/>
                <a:gd name="connsiteX14-1931" fmla="*/ 3031042 w 5382109"/>
                <a:gd name="connsiteY14-1932" fmla="*/ 753 h 5891190"/>
                <a:gd name="connsiteX0-1933" fmla="*/ 3031042 w 5382109"/>
                <a:gd name="connsiteY0-1934" fmla="*/ 753 h 5891190"/>
                <a:gd name="connsiteX1-1935" fmla="*/ 886280 w 5382109"/>
                <a:gd name="connsiteY1-1936" fmla="*/ 1071720 h 5891190"/>
                <a:gd name="connsiteX2-1937" fmla="*/ 577563 w 5382109"/>
                <a:gd name="connsiteY2-1938" fmla="*/ 2302912 h 5891190"/>
                <a:gd name="connsiteX3-1939" fmla="*/ 763 w 5382109"/>
                <a:gd name="connsiteY3-1940" fmla="*/ 3052297 h 5891190"/>
                <a:gd name="connsiteX4-1941" fmla="*/ 511126 w 5382109"/>
                <a:gd name="connsiteY4-1942" fmla="*/ 3328744 h 5891190"/>
                <a:gd name="connsiteX5-1943" fmla="*/ 340038 w 5382109"/>
                <a:gd name="connsiteY5-1944" fmla="*/ 3735543 h 5891190"/>
                <a:gd name="connsiteX6-1945" fmla="*/ 531424 w 5382109"/>
                <a:gd name="connsiteY6-1946" fmla="*/ 3871004 h 5891190"/>
                <a:gd name="connsiteX7-1947" fmla="*/ 372902 w 5382109"/>
                <a:gd name="connsiteY7-1948" fmla="*/ 4062390 h 5891190"/>
                <a:gd name="connsiteX8-1949" fmla="*/ 564288 w 5382109"/>
                <a:gd name="connsiteY8-1950" fmla="*/ 4317572 h 5891190"/>
                <a:gd name="connsiteX9-1951" fmla="*/ 500493 w 5382109"/>
                <a:gd name="connsiteY9-1952" fmla="*/ 4976790 h 5891190"/>
                <a:gd name="connsiteX10-1953" fmla="*/ 1755135 w 5382109"/>
                <a:gd name="connsiteY10-1954" fmla="*/ 5039757 h 5891190"/>
                <a:gd name="connsiteX11-1955" fmla="*/ 1946521 w 5382109"/>
                <a:gd name="connsiteY11-1956" fmla="*/ 5891190 h 5891190"/>
                <a:gd name="connsiteX12-1957" fmla="*/ 4785414 w 5382109"/>
                <a:gd name="connsiteY12-1958" fmla="*/ 5859293 h 5891190"/>
                <a:gd name="connsiteX13-1959" fmla="*/ 4891740 w 5382109"/>
                <a:gd name="connsiteY13-1960" fmla="*/ 3520130 h 5891190"/>
                <a:gd name="connsiteX14-1961" fmla="*/ 3031042 w 5382109"/>
                <a:gd name="connsiteY14-1962" fmla="*/ 753 h 5891190"/>
                <a:gd name="connsiteX0-1963" fmla="*/ 3031042 w 5382109"/>
                <a:gd name="connsiteY0-1964" fmla="*/ 792 h 5891229"/>
                <a:gd name="connsiteX1-1965" fmla="*/ 777098 w 5382109"/>
                <a:gd name="connsiteY1-1966" fmla="*/ 1044464 h 5891229"/>
                <a:gd name="connsiteX2-1967" fmla="*/ 577563 w 5382109"/>
                <a:gd name="connsiteY2-1968" fmla="*/ 2302951 h 5891229"/>
                <a:gd name="connsiteX3-1969" fmla="*/ 763 w 5382109"/>
                <a:gd name="connsiteY3-1970" fmla="*/ 3052336 h 5891229"/>
                <a:gd name="connsiteX4-1971" fmla="*/ 511126 w 5382109"/>
                <a:gd name="connsiteY4-1972" fmla="*/ 3328783 h 5891229"/>
                <a:gd name="connsiteX5-1973" fmla="*/ 340038 w 5382109"/>
                <a:gd name="connsiteY5-1974" fmla="*/ 3735582 h 5891229"/>
                <a:gd name="connsiteX6-1975" fmla="*/ 531424 w 5382109"/>
                <a:gd name="connsiteY6-1976" fmla="*/ 3871043 h 5891229"/>
                <a:gd name="connsiteX7-1977" fmla="*/ 372902 w 5382109"/>
                <a:gd name="connsiteY7-1978" fmla="*/ 4062429 h 5891229"/>
                <a:gd name="connsiteX8-1979" fmla="*/ 564288 w 5382109"/>
                <a:gd name="connsiteY8-1980" fmla="*/ 4317611 h 5891229"/>
                <a:gd name="connsiteX9-1981" fmla="*/ 500493 w 5382109"/>
                <a:gd name="connsiteY9-1982" fmla="*/ 4976829 h 5891229"/>
                <a:gd name="connsiteX10-1983" fmla="*/ 1755135 w 5382109"/>
                <a:gd name="connsiteY10-1984" fmla="*/ 5039796 h 5891229"/>
                <a:gd name="connsiteX11-1985" fmla="*/ 1946521 w 5382109"/>
                <a:gd name="connsiteY11-1986" fmla="*/ 5891229 h 5891229"/>
                <a:gd name="connsiteX12-1987" fmla="*/ 4785414 w 5382109"/>
                <a:gd name="connsiteY12-1988" fmla="*/ 5859332 h 5891229"/>
                <a:gd name="connsiteX13-1989" fmla="*/ 4891740 w 5382109"/>
                <a:gd name="connsiteY13-1990" fmla="*/ 3520169 h 5891229"/>
                <a:gd name="connsiteX14-1991" fmla="*/ 3031042 w 5382109"/>
                <a:gd name="connsiteY14-1992" fmla="*/ 792 h 5891229"/>
                <a:gd name="connsiteX0-1993" fmla="*/ 3031042 w 5382109"/>
                <a:gd name="connsiteY0-1994" fmla="*/ 792 h 5891229"/>
                <a:gd name="connsiteX1-1995" fmla="*/ 777098 w 5382109"/>
                <a:gd name="connsiteY1-1996" fmla="*/ 1044464 h 5891229"/>
                <a:gd name="connsiteX2-1997" fmla="*/ 577563 w 5382109"/>
                <a:gd name="connsiteY2-1998" fmla="*/ 2302951 h 5891229"/>
                <a:gd name="connsiteX3-1999" fmla="*/ 763 w 5382109"/>
                <a:gd name="connsiteY3-2000" fmla="*/ 3052336 h 5891229"/>
                <a:gd name="connsiteX4-2001" fmla="*/ 511126 w 5382109"/>
                <a:gd name="connsiteY4-2002" fmla="*/ 3328783 h 5891229"/>
                <a:gd name="connsiteX5-2003" fmla="*/ 340038 w 5382109"/>
                <a:gd name="connsiteY5-2004" fmla="*/ 3735582 h 5891229"/>
                <a:gd name="connsiteX6-2005" fmla="*/ 531424 w 5382109"/>
                <a:gd name="connsiteY6-2006" fmla="*/ 3871043 h 5891229"/>
                <a:gd name="connsiteX7-2007" fmla="*/ 372902 w 5382109"/>
                <a:gd name="connsiteY7-2008" fmla="*/ 4062429 h 5891229"/>
                <a:gd name="connsiteX8-2009" fmla="*/ 564288 w 5382109"/>
                <a:gd name="connsiteY8-2010" fmla="*/ 4317611 h 5891229"/>
                <a:gd name="connsiteX9-2011" fmla="*/ 500493 w 5382109"/>
                <a:gd name="connsiteY9-2012" fmla="*/ 4976829 h 5891229"/>
                <a:gd name="connsiteX10-2013" fmla="*/ 1755135 w 5382109"/>
                <a:gd name="connsiteY10-2014" fmla="*/ 5039796 h 5891229"/>
                <a:gd name="connsiteX11-2015" fmla="*/ 1946521 w 5382109"/>
                <a:gd name="connsiteY11-2016" fmla="*/ 5891229 h 5891229"/>
                <a:gd name="connsiteX12-2017" fmla="*/ 4785414 w 5382109"/>
                <a:gd name="connsiteY12-2018" fmla="*/ 5859332 h 5891229"/>
                <a:gd name="connsiteX13-2019" fmla="*/ 4891740 w 5382109"/>
                <a:gd name="connsiteY13-2020" fmla="*/ 3520169 h 5891229"/>
                <a:gd name="connsiteX14-2021" fmla="*/ 3031042 w 5382109"/>
                <a:gd name="connsiteY14-2022" fmla="*/ 792 h 5891229"/>
                <a:gd name="connsiteX0-2023" fmla="*/ 3031042 w 5382109"/>
                <a:gd name="connsiteY0-2024" fmla="*/ 792 h 5891229"/>
                <a:gd name="connsiteX1-2025" fmla="*/ 777098 w 5382109"/>
                <a:gd name="connsiteY1-2026" fmla="*/ 1044464 h 5891229"/>
                <a:gd name="connsiteX2-2027" fmla="*/ 577563 w 5382109"/>
                <a:gd name="connsiteY2-2028" fmla="*/ 2302951 h 5891229"/>
                <a:gd name="connsiteX3-2029" fmla="*/ 763 w 5382109"/>
                <a:gd name="connsiteY3-2030" fmla="*/ 3052336 h 5891229"/>
                <a:gd name="connsiteX4-2031" fmla="*/ 511126 w 5382109"/>
                <a:gd name="connsiteY4-2032" fmla="*/ 3328783 h 5891229"/>
                <a:gd name="connsiteX5-2033" fmla="*/ 340038 w 5382109"/>
                <a:gd name="connsiteY5-2034" fmla="*/ 3735582 h 5891229"/>
                <a:gd name="connsiteX6-2035" fmla="*/ 531424 w 5382109"/>
                <a:gd name="connsiteY6-2036" fmla="*/ 3871043 h 5891229"/>
                <a:gd name="connsiteX7-2037" fmla="*/ 372902 w 5382109"/>
                <a:gd name="connsiteY7-2038" fmla="*/ 4062429 h 5891229"/>
                <a:gd name="connsiteX8-2039" fmla="*/ 564288 w 5382109"/>
                <a:gd name="connsiteY8-2040" fmla="*/ 4317611 h 5891229"/>
                <a:gd name="connsiteX9-2041" fmla="*/ 500493 w 5382109"/>
                <a:gd name="connsiteY9-2042" fmla="*/ 4976829 h 5891229"/>
                <a:gd name="connsiteX10-2043" fmla="*/ 1755135 w 5382109"/>
                <a:gd name="connsiteY10-2044" fmla="*/ 5039796 h 5891229"/>
                <a:gd name="connsiteX11-2045" fmla="*/ 1946521 w 5382109"/>
                <a:gd name="connsiteY11-2046" fmla="*/ 5891229 h 5891229"/>
                <a:gd name="connsiteX12-2047" fmla="*/ 4785414 w 5382109"/>
                <a:gd name="connsiteY12-2048" fmla="*/ 5859332 h 5891229"/>
                <a:gd name="connsiteX13-2049" fmla="*/ 4891740 w 5382109"/>
                <a:gd name="connsiteY13-2050" fmla="*/ 3520169 h 5891229"/>
                <a:gd name="connsiteX14-2051" fmla="*/ 3031042 w 5382109"/>
                <a:gd name="connsiteY14-2052" fmla="*/ 792 h 5891229"/>
                <a:gd name="connsiteX0-2053" fmla="*/ 3031042 w 5382109"/>
                <a:gd name="connsiteY0-2054" fmla="*/ 627 h 5891064"/>
                <a:gd name="connsiteX1-2055" fmla="*/ 777098 w 5382109"/>
                <a:gd name="connsiteY1-2056" fmla="*/ 1180776 h 5891064"/>
                <a:gd name="connsiteX2-2057" fmla="*/ 577563 w 5382109"/>
                <a:gd name="connsiteY2-2058" fmla="*/ 2302786 h 5891064"/>
                <a:gd name="connsiteX3-2059" fmla="*/ 763 w 5382109"/>
                <a:gd name="connsiteY3-2060" fmla="*/ 3052171 h 5891064"/>
                <a:gd name="connsiteX4-2061" fmla="*/ 511126 w 5382109"/>
                <a:gd name="connsiteY4-2062" fmla="*/ 3328618 h 5891064"/>
                <a:gd name="connsiteX5-2063" fmla="*/ 340038 w 5382109"/>
                <a:gd name="connsiteY5-2064" fmla="*/ 3735417 h 5891064"/>
                <a:gd name="connsiteX6-2065" fmla="*/ 531424 w 5382109"/>
                <a:gd name="connsiteY6-2066" fmla="*/ 3870878 h 5891064"/>
                <a:gd name="connsiteX7-2067" fmla="*/ 372902 w 5382109"/>
                <a:gd name="connsiteY7-2068" fmla="*/ 4062264 h 5891064"/>
                <a:gd name="connsiteX8-2069" fmla="*/ 564288 w 5382109"/>
                <a:gd name="connsiteY8-2070" fmla="*/ 4317446 h 5891064"/>
                <a:gd name="connsiteX9-2071" fmla="*/ 500493 w 5382109"/>
                <a:gd name="connsiteY9-2072" fmla="*/ 4976664 h 5891064"/>
                <a:gd name="connsiteX10-2073" fmla="*/ 1755135 w 5382109"/>
                <a:gd name="connsiteY10-2074" fmla="*/ 5039631 h 5891064"/>
                <a:gd name="connsiteX11-2075" fmla="*/ 1946521 w 5382109"/>
                <a:gd name="connsiteY11-2076" fmla="*/ 5891064 h 5891064"/>
                <a:gd name="connsiteX12-2077" fmla="*/ 4785414 w 5382109"/>
                <a:gd name="connsiteY12-2078" fmla="*/ 5859167 h 5891064"/>
                <a:gd name="connsiteX13-2079" fmla="*/ 4891740 w 5382109"/>
                <a:gd name="connsiteY13-2080" fmla="*/ 3520004 h 5891064"/>
                <a:gd name="connsiteX14-2081" fmla="*/ 3031042 w 5382109"/>
                <a:gd name="connsiteY14-2082" fmla="*/ 627 h 5891064"/>
                <a:gd name="connsiteX0-2083" fmla="*/ 3031042 w 5382109"/>
                <a:gd name="connsiteY0-2084" fmla="*/ 968 h 5891405"/>
                <a:gd name="connsiteX1-2085" fmla="*/ 777098 w 5382109"/>
                <a:gd name="connsiteY1-2086" fmla="*/ 1181117 h 5891405"/>
                <a:gd name="connsiteX2-2087" fmla="*/ 577563 w 5382109"/>
                <a:gd name="connsiteY2-2088" fmla="*/ 2303127 h 5891405"/>
                <a:gd name="connsiteX3-2089" fmla="*/ 763 w 5382109"/>
                <a:gd name="connsiteY3-2090" fmla="*/ 3052512 h 5891405"/>
                <a:gd name="connsiteX4-2091" fmla="*/ 511126 w 5382109"/>
                <a:gd name="connsiteY4-2092" fmla="*/ 3328959 h 5891405"/>
                <a:gd name="connsiteX5-2093" fmla="*/ 340038 w 5382109"/>
                <a:gd name="connsiteY5-2094" fmla="*/ 3735758 h 5891405"/>
                <a:gd name="connsiteX6-2095" fmla="*/ 531424 w 5382109"/>
                <a:gd name="connsiteY6-2096" fmla="*/ 3871219 h 5891405"/>
                <a:gd name="connsiteX7-2097" fmla="*/ 372902 w 5382109"/>
                <a:gd name="connsiteY7-2098" fmla="*/ 4062605 h 5891405"/>
                <a:gd name="connsiteX8-2099" fmla="*/ 564288 w 5382109"/>
                <a:gd name="connsiteY8-2100" fmla="*/ 4317787 h 5891405"/>
                <a:gd name="connsiteX9-2101" fmla="*/ 500493 w 5382109"/>
                <a:gd name="connsiteY9-2102" fmla="*/ 4977005 h 5891405"/>
                <a:gd name="connsiteX10-2103" fmla="*/ 1755135 w 5382109"/>
                <a:gd name="connsiteY10-2104" fmla="*/ 5039972 h 5891405"/>
                <a:gd name="connsiteX11-2105" fmla="*/ 1946521 w 5382109"/>
                <a:gd name="connsiteY11-2106" fmla="*/ 5891405 h 5891405"/>
                <a:gd name="connsiteX12-2107" fmla="*/ 4785414 w 5382109"/>
                <a:gd name="connsiteY12-2108" fmla="*/ 5859508 h 5891405"/>
                <a:gd name="connsiteX13-2109" fmla="*/ 4891740 w 5382109"/>
                <a:gd name="connsiteY13-2110" fmla="*/ 3520345 h 5891405"/>
                <a:gd name="connsiteX14-2111" fmla="*/ 3031042 w 5382109"/>
                <a:gd name="connsiteY14-2112" fmla="*/ 968 h 5891405"/>
                <a:gd name="connsiteX0-2113" fmla="*/ 3031042 w 5382109"/>
                <a:gd name="connsiteY0-2114" fmla="*/ 968 h 5891405"/>
                <a:gd name="connsiteX1-2115" fmla="*/ 777098 w 5382109"/>
                <a:gd name="connsiteY1-2116" fmla="*/ 1181117 h 5891405"/>
                <a:gd name="connsiteX2-2117" fmla="*/ 577563 w 5382109"/>
                <a:gd name="connsiteY2-2118" fmla="*/ 2303127 h 5891405"/>
                <a:gd name="connsiteX3-2119" fmla="*/ 763 w 5382109"/>
                <a:gd name="connsiteY3-2120" fmla="*/ 3052512 h 5891405"/>
                <a:gd name="connsiteX4-2121" fmla="*/ 511126 w 5382109"/>
                <a:gd name="connsiteY4-2122" fmla="*/ 3328959 h 5891405"/>
                <a:gd name="connsiteX5-2123" fmla="*/ 340038 w 5382109"/>
                <a:gd name="connsiteY5-2124" fmla="*/ 3735758 h 5891405"/>
                <a:gd name="connsiteX6-2125" fmla="*/ 531424 w 5382109"/>
                <a:gd name="connsiteY6-2126" fmla="*/ 3871219 h 5891405"/>
                <a:gd name="connsiteX7-2127" fmla="*/ 372902 w 5382109"/>
                <a:gd name="connsiteY7-2128" fmla="*/ 4062605 h 5891405"/>
                <a:gd name="connsiteX8-2129" fmla="*/ 564288 w 5382109"/>
                <a:gd name="connsiteY8-2130" fmla="*/ 4317787 h 5891405"/>
                <a:gd name="connsiteX9-2131" fmla="*/ 500493 w 5382109"/>
                <a:gd name="connsiteY9-2132" fmla="*/ 4977005 h 5891405"/>
                <a:gd name="connsiteX10-2133" fmla="*/ 1755135 w 5382109"/>
                <a:gd name="connsiteY10-2134" fmla="*/ 5039972 h 5891405"/>
                <a:gd name="connsiteX11-2135" fmla="*/ 1946521 w 5382109"/>
                <a:gd name="connsiteY11-2136" fmla="*/ 5891405 h 5891405"/>
                <a:gd name="connsiteX12-2137" fmla="*/ 4785414 w 5382109"/>
                <a:gd name="connsiteY12-2138" fmla="*/ 5859508 h 5891405"/>
                <a:gd name="connsiteX13-2139" fmla="*/ 4891740 w 5382109"/>
                <a:gd name="connsiteY13-2140" fmla="*/ 3520345 h 5891405"/>
                <a:gd name="connsiteX14-2141" fmla="*/ 3031042 w 5382109"/>
                <a:gd name="connsiteY14-2142" fmla="*/ 968 h 5891405"/>
                <a:gd name="connsiteX0-2143" fmla="*/ 3031204 w 5382271"/>
                <a:gd name="connsiteY0-2144" fmla="*/ 968 h 5891405"/>
                <a:gd name="connsiteX1-2145" fmla="*/ 777260 w 5382271"/>
                <a:gd name="connsiteY1-2146" fmla="*/ 1181117 h 5891405"/>
                <a:gd name="connsiteX2-2147" fmla="*/ 523134 w 5382271"/>
                <a:gd name="connsiteY2-2148" fmla="*/ 2303127 h 5891405"/>
                <a:gd name="connsiteX3-2149" fmla="*/ 925 w 5382271"/>
                <a:gd name="connsiteY3-2150" fmla="*/ 3052512 h 5891405"/>
                <a:gd name="connsiteX4-2151" fmla="*/ 511288 w 5382271"/>
                <a:gd name="connsiteY4-2152" fmla="*/ 3328959 h 5891405"/>
                <a:gd name="connsiteX5-2153" fmla="*/ 340200 w 5382271"/>
                <a:gd name="connsiteY5-2154" fmla="*/ 3735758 h 5891405"/>
                <a:gd name="connsiteX6-2155" fmla="*/ 531586 w 5382271"/>
                <a:gd name="connsiteY6-2156" fmla="*/ 3871219 h 5891405"/>
                <a:gd name="connsiteX7-2157" fmla="*/ 373064 w 5382271"/>
                <a:gd name="connsiteY7-2158" fmla="*/ 4062605 h 5891405"/>
                <a:gd name="connsiteX8-2159" fmla="*/ 564450 w 5382271"/>
                <a:gd name="connsiteY8-2160" fmla="*/ 4317787 h 5891405"/>
                <a:gd name="connsiteX9-2161" fmla="*/ 500655 w 5382271"/>
                <a:gd name="connsiteY9-2162" fmla="*/ 4977005 h 5891405"/>
                <a:gd name="connsiteX10-2163" fmla="*/ 1755297 w 5382271"/>
                <a:gd name="connsiteY10-2164" fmla="*/ 5039972 h 5891405"/>
                <a:gd name="connsiteX11-2165" fmla="*/ 1946683 w 5382271"/>
                <a:gd name="connsiteY11-2166" fmla="*/ 5891405 h 5891405"/>
                <a:gd name="connsiteX12-2167" fmla="*/ 4785576 w 5382271"/>
                <a:gd name="connsiteY12-2168" fmla="*/ 5859508 h 5891405"/>
                <a:gd name="connsiteX13-2169" fmla="*/ 4891902 w 5382271"/>
                <a:gd name="connsiteY13-2170" fmla="*/ 3520345 h 5891405"/>
                <a:gd name="connsiteX14-2171" fmla="*/ 3031204 w 5382271"/>
                <a:gd name="connsiteY14-2172" fmla="*/ 968 h 5891405"/>
                <a:gd name="connsiteX0-2173" fmla="*/ 3031204 w 5382271"/>
                <a:gd name="connsiteY0-2174" fmla="*/ 968 h 5891405"/>
                <a:gd name="connsiteX1-2175" fmla="*/ 777260 w 5382271"/>
                <a:gd name="connsiteY1-2176" fmla="*/ 1181117 h 5891405"/>
                <a:gd name="connsiteX2-2177" fmla="*/ 523134 w 5382271"/>
                <a:gd name="connsiteY2-2178" fmla="*/ 2303127 h 5891405"/>
                <a:gd name="connsiteX3-2179" fmla="*/ 925 w 5382271"/>
                <a:gd name="connsiteY3-2180" fmla="*/ 3052512 h 5891405"/>
                <a:gd name="connsiteX4-2181" fmla="*/ 511288 w 5382271"/>
                <a:gd name="connsiteY4-2182" fmla="*/ 3328959 h 5891405"/>
                <a:gd name="connsiteX5-2183" fmla="*/ 340200 w 5382271"/>
                <a:gd name="connsiteY5-2184" fmla="*/ 3735758 h 5891405"/>
                <a:gd name="connsiteX6-2185" fmla="*/ 531586 w 5382271"/>
                <a:gd name="connsiteY6-2186" fmla="*/ 3871219 h 5891405"/>
                <a:gd name="connsiteX7-2187" fmla="*/ 373064 w 5382271"/>
                <a:gd name="connsiteY7-2188" fmla="*/ 4062605 h 5891405"/>
                <a:gd name="connsiteX8-2189" fmla="*/ 564450 w 5382271"/>
                <a:gd name="connsiteY8-2190" fmla="*/ 4317787 h 5891405"/>
                <a:gd name="connsiteX9-2191" fmla="*/ 500655 w 5382271"/>
                <a:gd name="connsiteY9-2192" fmla="*/ 4977005 h 5891405"/>
                <a:gd name="connsiteX10-2193" fmla="*/ 1755297 w 5382271"/>
                <a:gd name="connsiteY10-2194" fmla="*/ 5039972 h 5891405"/>
                <a:gd name="connsiteX11-2195" fmla="*/ 1946683 w 5382271"/>
                <a:gd name="connsiteY11-2196" fmla="*/ 5891405 h 5891405"/>
                <a:gd name="connsiteX12-2197" fmla="*/ 4785576 w 5382271"/>
                <a:gd name="connsiteY12-2198" fmla="*/ 5859508 h 5891405"/>
                <a:gd name="connsiteX13-2199" fmla="*/ 4891902 w 5382271"/>
                <a:gd name="connsiteY13-2200" fmla="*/ 3520345 h 5891405"/>
                <a:gd name="connsiteX14-2201" fmla="*/ 3031204 w 5382271"/>
                <a:gd name="connsiteY14-2202" fmla="*/ 968 h 5891405"/>
                <a:gd name="connsiteX0-2203" fmla="*/ 3031204 w 5382271"/>
                <a:gd name="connsiteY0-2204" fmla="*/ 968 h 5891405"/>
                <a:gd name="connsiteX1-2205" fmla="*/ 777260 w 5382271"/>
                <a:gd name="connsiteY1-2206" fmla="*/ 1181117 h 5891405"/>
                <a:gd name="connsiteX2-2207" fmla="*/ 523134 w 5382271"/>
                <a:gd name="connsiteY2-2208" fmla="*/ 2303127 h 5891405"/>
                <a:gd name="connsiteX3-2209" fmla="*/ 925 w 5382271"/>
                <a:gd name="connsiteY3-2210" fmla="*/ 3052512 h 5891405"/>
                <a:gd name="connsiteX4-2211" fmla="*/ 511288 w 5382271"/>
                <a:gd name="connsiteY4-2212" fmla="*/ 3328959 h 5891405"/>
                <a:gd name="connsiteX5-2213" fmla="*/ 340200 w 5382271"/>
                <a:gd name="connsiteY5-2214" fmla="*/ 3735758 h 5891405"/>
                <a:gd name="connsiteX6-2215" fmla="*/ 531586 w 5382271"/>
                <a:gd name="connsiteY6-2216" fmla="*/ 3871219 h 5891405"/>
                <a:gd name="connsiteX7-2217" fmla="*/ 373064 w 5382271"/>
                <a:gd name="connsiteY7-2218" fmla="*/ 4062605 h 5891405"/>
                <a:gd name="connsiteX8-2219" fmla="*/ 564450 w 5382271"/>
                <a:gd name="connsiteY8-2220" fmla="*/ 4317787 h 5891405"/>
                <a:gd name="connsiteX9-2221" fmla="*/ 500655 w 5382271"/>
                <a:gd name="connsiteY9-2222" fmla="*/ 4977005 h 5891405"/>
                <a:gd name="connsiteX10-2223" fmla="*/ 1755297 w 5382271"/>
                <a:gd name="connsiteY10-2224" fmla="*/ 5039972 h 5891405"/>
                <a:gd name="connsiteX11-2225" fmla="*/ 1946683 w 5382271"/>
                <a:gd name="connsiteY11-2226" fmla="*/ 5891405 h 5891405"/>
                <a:gd name="connsiteX12-2227" fmla="*/ 4785576 w 5382271"/>
                <a:gd name="connsiteY12-2228" fmla="*/ 5859508 h 5891405"/>
                <a:gd name="connsiteX13-2229" fmla="*/ 4891902 w 5382271"/>
                <a:gd name="connsiteY13-2230" fmla="*/ 3520345 h 5891405"/>
                <a:gd name="connsiteX14-2231" fmla="*/ 3031204 w 5382271"/>
                <a:gd name="connsiteY14-2232" fmla="*/ 968 h 5891405"/>
                <a:gd name="connsiteX0-2233" fmla="*/ 3038119 w 5389186"/>
                <a:gd name="connsiteY0-2234" fmla="*/ 968 h 5891405"/>
                <a:gd name="connsiteX1-2235" fmla="*/ 784175 w 5389186"/>
                <a:gd name="connsiteY1-2236" fmla="*/ 1181117 h 5891405"/>
                <a:gd name="connsiteX2-2237" fmla="*/ 530049 w 5389186"/>
                <a:gd name="connsiteY2-2238" fmla="*/ 2303127 h 5891405"/>
                <a:gd name="connsiteX3-2239" fmla="*/ 7840 w 5389186"/>
                <a:gd name="connsiteY3-2240" fmla="*/ 3052512 h 5891405"/>
                <a:gd name="connsiteX4-2241" fmla="*/ 518203 w 5389186"/>
                <a:gd name="connsiteY4-2242" fmla="*/ 3328959 h 5891405"/>
                <a:gd name="connsiteX5-2243" fmla="*/ 347115 w 5389186"/>
                <a:gd name="connsiteY5-2244" fmla="*/ 3735758 h 5891405"/>
                <a:gd name="connsiteX6-2245" fmla="*/ 538501 w 5389186"/>
                <a:gd name="connsiteY6-2246" fmla="*/ 3871219 h 5891405"/>
                <a:gd name="connsiteX7-2247" fmla="*/ 379979 w 5389186"/>
                <a:gd name="connsiteY7-2248" fmla="*/ 4062605 h 5891405"/>
                <a:gd name="connsiteX8-2249" fmla="*/ 571365 w 5389186"/>
                <a:gd name="connsiteY8-2250" fmla="*/ 4317787 h 5891405"/>
                <a:gd name="connsiteX9-2251" fmla="*/ 507570 w 5389186"/>
                <a:gd name="connsiteY9-2252" fmla="*/ 4977005 h 5891405"/>
                <a:gd name="connsiteX10-2253" fmla="*/ 1762212 w 5389186"/>
                <a:gd name="connsiteY10-2254" fmla="*/ 5039972 h 5891405"/>
                <a:gd name="connsiteX11-2255" fmla="*/ 1953598 w 5389186"/>
                <a:gd name="connsiteY11-2256" fmla="*/ 5891405 h 5891405"/>
                <a:gd name="connsiteX12-2257" fmla="*/ 4792491 w 5389186"/>
                <a:gd name="connsiteY12-2258" fmla="*/ 5859508 h 5891405"/>
                <a:gd name="connsiteX13-2259" fmla="*/ 4898817 w 5389186"/>
                <a:gd name="connsiteY13-2260" fmla="*/ 3520345 h 5891405"/>
                <a:gd name="connsiteX14-2261" fmla="*/ 3038119 w 5389186"/>
                <a:gd name="connsiteY14-2262" fmla="*/ 968 h 5891405"/>
                <a:gd name="connsiteX0-2263" fmla="*/ 3037057 w 5388124"/>
                <a:gd name="connsiteY0-2264" fmla="*/ 968 h 5891405"/>
                <a:gd name="connsiteX1-2265" fmla="*/ 783113 w 5388124"/>
                <a:gd name="connsiteY1-2266" fmla="*/ 1181117 h 5891405"/>
                <a:gd name="connsiteX2-2267" fmla="*/ 528987 w 5388124"/>
                <a:gd name="connsiteY2-2268" fmla="*/ 2303127 h 5891405"/>
                <a:gd name="connsiteX3-2269" fmla="*/ 6778 w 5388124"/>
                <a:gd name="connsiteY3-2270" fmla="*/ 3052512 h 5891405"/>
                <a:gd name="connsiteX4-2271" fmla="*/ 517141 w 5388124"/>
                <a:gd name="connsiteY4-2272" fmla="*/ 3328959 h 5891405"/>
                <a:gd name="connsiteX5-2273" fmla="*/ 346053 w 5388124"/>
                <a:gd name="connsiteY5-2274" fmla="*/ 3735758 h 5891405"/>
                <a:gd name="connsiteX6-2275" fmla="*/ 537439 w 5388124"/>
                <a:gd name="connsiteY6-2276" fmla="*/ 3871219 h 5891405"/>
                <a:gd name="connsiteX7-2277" fmla="*/ 378917 w 5388124"/>
                <a:gd name="connsiteY7-2278" fmla="*/ 4062605 h 5891405"/>
                <a:gd name="connsiteX8-2279" fmla="*/ 570303 w 5388124"/>
                <a:gd name="connsiteY8-2280" fmla="*/ 4317787 h 5891405"/>
                <a:gd name="connsiteX9-2281" fmla="*/ 506508 w 5388124"/>
                <a:gd name="connsiteY9-2282" fmla="*/ 4977005 h 5891405"/>
                <a:gd name="connsiteX10-2283" fmla="*/ 1761150 w 5388124"/>
                <a:gd name="connsiteY10-2284" fmla="*/ 5039972 h 5891405"/>
                <a:gd name="connsiteX11-2285" fmla="*/ 1952536 w 5388124"/>
                <a:gd name="connsiteY11-2286" fmla="*/ 5891405 h 5891405"/>
                <a:gd name="connsiteX12-2287" fmla="*/ 4791429 w 5388124"/>
                <a:gd name="connsiteY12-2288" fmla="*/ 5859508 h 5891405"/>
                <a:gd name="connsiteX13-2289" fmla="*/ 4897755 w 5388124"/>
                <a:gd name="connsiteY13-2290" fmla="*/ 3520345 h 5891405"/>
                <a:gd name="connsiteX14-2291" fmla="*/ 3037057 w 5388124"/>
                <a:gd name="connsiteY14-2292" fmla="*/ 968 h 5891405"/>
                <a:gd name="connsiteX0-2293" fmla="*/ 3034541 w 5385608"/>
                <a:gd name="connsiteY0-2294" fmla="*/ 968 h 5891405"/>
                <a:gd name="connsiteX1-2295" fmla="*/ 780597 w 5385608"/>
                <a:gd name="connsiteY1-2296" fmla="*/ 1181117 h 5891405"/>
                <a:gd name="connsiteX2-2297" fmla="*/ 526471 w 5385608"/>
                <a:gd name="connsiteY2-2298" fmla="*/ 2303127 h 5891405"/>
                <a:gd name="connsiteX3-2299" fmla="*/ 4262 w 5385608"/>
                <a:gd name="connsiteY3-2300" fmla="*/ 3052512 h 5891405"/>
                <a:gd name="connsiteX4-2301" fmla="*/ 514625 w 5385608"/>
                <a:gd name="connsiteY4-2302" fmla="*/ 3328959 h 5891405"/>
                <a:gd name="connsiteX5-2303" fmla="*/ 343537 w 5385608"/>
                <a:gd name="connsiteY5-2304" fmla="*/ 3735758 h 5891405"/>
                <a:gd name="connsiteX6-2305" fmla="*/ 534923 w 5385608"/>
                <a:gd name="connsiteY6-2306" fmla="*/ 3871219 h 5891405"/>
                <a:gd name="connsiteX7-2307" fmla="*/ 376401 w 5385608"/>
                <a:gd name="connsiteY7-2308" fmla="*/ 4062605 h 5891405"/>
                <a:gd name="connsiteX8-2309" fmla="*/ 567787 w 5385608"/>
                <a:gd name="connsiteY8-2310" fmla="*/ 4317787 h 5891405"/>
                <a:gd name="connsiteX9-2311" fmla="*/ 503992 w 5385608"/>
                <a:gd name="connsiteY9-2312" fmla="*/ 4977005 h 5891405"/>
                <a:gd name="connsiteX10-2313" fmla="*/ 1758634 w 5385608"/>
                <a:gd name="connsiteY10-2314" fmla="*/ 5039972 h 5891405"/>
                <a:gd name="connsiteX11-2315" fmla="*/ 1950020 w 5385608"/>
                <a:gd name="connsiteY11-2316" fmla="*/ 5891405 h 5891405"/>
                <a:gd name="connsiteX12-2317" fmla="*/ 4788913 w 5385608"/>
                <a:gd name="connsiteY12-2318" fmla="*/ 5859508 h 5891405"/>
                <a:gd name="connsiteX13-2319" fmla="*/ 4895239 w 5385608"/>
                <a:gd name="connsiteY13-2320" fmla="*/ 3520345 h 5891405"/>
                <a:gd name="connsiteX14-2321" fmla="*/ 3034541 w 5385608"/>
                <a:gd name="connsiteY14-2322" fmla="*/ 968 h 5891405"/>
                <a:gd name="connsiteX0-2323" fmla="*/ 3034541 w 5385608"/>
                <a:gd name="connsiteY0-2324" fmla="*/ 968 h 5891405"/>
                <a:gd name="connsiteX1-2325" fmla="*/ 780597 w 5385608"/>
                <a:gd name="connsiteY1-2326" fmla="*/ 1181117 h 5891405"/>
                <a:gd name="connsiteX2-2327" fmla="*/ 526471 w 5385608"/>
                <a:gd name="connsiteY2-2328" fmla="*/ 2303127 h 5891405"/>
                <a:gd name="connsiteX3-2329" fmla="*/ 4262 w 5385608"/>
                <a:gd name="connsiteY3-2330" fmla="*/ 3052512 h 5891405"/>
                <a:gd name="connsiteX4-2331" fmla="*/ 514625 w 5385608"/>
                <a:gd name="connsiteY4-2332" fmla="*/ 3328959 h 5891405"/>
                <a:gd name="connsiteX5-2333" fmla="*/ 343537 w 5385608"/>
                <a:gd name="connsiteY5-2334" fmla="*/ 3735758 h 5891405"/>
                <a:gd name="connsiteX6-2335" fmla="*/ 534923 w 5385608"/>
                <a:gd name="connsiteY6-2336" fmla="*/ 3871219 h 5891405"/>
                <a:gd name="connsiteX7-2337" fmla="*/ 376401 w 5385608"/>
                <a:gd name="connsiteY7-2338" fmla="*/ 4062605 h 5891405"/>
                <a:gd name="connsiteX8-2339" fmla="*/ 567787 w 5385608"/>
                <a:gd name="connsiteY8-2340" fmla="*/ 4317787 h 5891405"/>
                <a:gd name="connsiteX9-2341" fmla="*/ 503992 w 5385608"/>
                <a:gd name="connsiteY9-2342" fmla="*/ 4977005 h 5891405"/>
                <a:gd name="connsiteX10-2343" fmla="*/ 1758634 w 5385608"/>
                <a:gd name="connsiteY10-2344" fmla="*/ 5039972 h 5891405"/>
                <a:gd name="connsiteX11-2345" fmla="*/ 1950020 w 5385608"/>
                <a:gd name="connsiteY11-2346" fmla="*/ 5891405 h 5891405"/>
                <a:gd name="connsiteX12-2347" fmla="*/ 4788913 w 5385608"/>
                <a:gd name="connsiteY12-2348" fmla="*/ 5859508 h 5891405"/>
                <a:gd name="connsiteX13-2349" fmla="*/ 4895239 w 5385608"/>
                <a:gd name="connsiteY13-2350" fmla="*/ 3520345 h 5891405"/>
                <a:gd name="connsiteX14-2351" fmla="*/ 3034541 w 5385608"/>
                <a:gd name="connsiteY14-2352" fmla="*/ 968 h 5891405"/>
                <a:gd name="connsiteX0-2353" fmla="*/ 2980702 w 5331769"/>
                <a:gd name="connsiteY0-2354" fmla="*/ 968 h 5891405"/>
                <a:gd name="connsiteX1-2355" fmla="*/ 726758 w 5331769"/>
                <a:gd name="connsiteY1-2356" fmla="*/ 1181117 h 5891405"/>
                <a:gd name="connsiteX2-2357" fmla="*/ 472632 w 5331769"/>
                <a:gd name="connsiteY2-2358" fmla="*/ 2303127 h 5891405"/>
                <a:gd name="connsiteX3-2359" fmla="*/ 5014 w 5331769"/>
                <a:gd name="connsiteY3-2360" fmla="*/ 3079808 h 5891405"/>
                <a:gd name="connsiteX4-2361" fmla="*/ 460786 w 5331769"/>
                <a:gd name="connsiteY4-2362" fmla="*/ 3328959 h 5891405"/>
                <a:gd name="connsiteX5-2363" fmla="*/ 289698 w 5331769"/>
                <a:gd name="connsiteY5-2364" fmla="*/ 3735758 h 5891405"/>
                <a:gd name="connsiteX6-2365" fmla="*/ 481084 w 5331769"/>
                <a:gd name="connsiteY6-2366" fmla="*/ 3871219 h 5891405"/>
                <a:gd name="connsiteX7-2367" fmla="*/ 322562 w 5331769"/>
                <a:gd name="connsiteY7-2368" fmla="*/ 4062605 h 5891405"/>
                <a:gd name="connsiteX8-2369" fmla="*/ 513948 w 5331769"/>
                <a:gd name="connsiteY8-2370" fmla="*/ 4317787 h 5891405"/>
                <a:gd name="connsiteX9-2371" fmla="*/ 450153 w 5331769"/>
                <a:gd name="connsiteY9-2372" fmla="*/ 4977005 h 5891405"/>
                <a:gd name="connsiteX10-2373" fmla="*/ 1704795 w 5331769"/>
                <a:gd name="connsiteY10-2374" fmla="*/ 5039972 h 5891405"/>
                <a:gd name="connsiteX11-2375" fmla="*/ 1896181 w 5331769"/>
                <a:gd name="connsiteY11-2376" fmla="*/ 5891405 h 5891405"/>
                <a:gd name="connsiteX12-2377" fmla="*/ 4735074 w 5331769"/>
                <a:gd name="connsiteY12-2378" fmla="*/ 5859508 h 5891405"/>
                <a:gd name="connsiteX13-2379" fmla="*/ 4841400 w 5331769"/>
                <a:gd name="connsiteY13-2380" fmla="*/ 3520345 h 5891405"/>
                <a:gd name="connsiteX14-2381" fmla="*/ 2980702 w 5331769"/>
                <a:gd name="connsiteY14-2382" fmla="*/ 968 h 5891405"/>
                <a:gd name="connsiteX0-2383" fmla="*/ 2980491 w 5331558"/>
                <a:gd name="connsiteY0-2384" fmla="*/ 968 h 5891405"/>
                <a:gd name="connsiteX1-2385" fmla="*/ 726547 w 5331558"/>
                <a:gd name="connsiteY1-2386" fmla="*/ 1181117 h 5891405"/>
                <a:gd name="connsiteX2-2387" fmla="*/ 486068 w 5331558"/>
                <a:gd name="connsiteY2-2388" fmla="*/ 2371366 h 5891405"/>
                <a:gd name="connsiteX3-2389" fmla="*/ 4803 w 5331558"/>
                <a:gd name="connsiteY3-2390" fmla="*/ 3079808 h 5891405"/>
                <a:gd name="connsiteX4-2391" fmla="*/ 460575 w 5331558"/>
                <a:gd name="connsiteY4-2392" fmla="*/ 3328959 h 5891405"/>
                <a:gd name="connsiteX5-2393" fmla="*/ 289487 w 5331558"/>
                <a:gd name="connsiteY5-2394" fmla="*/ 3735758 h 5891405"/>
                <a:gd name="connsiteX6-2395" fmla="*/ 480873 w 5331558"/>
                <a:gd name="connsiteY6-2396" fmla="*/ 3871219 h 5891405"/>
                <a:gd name="connsiteX7-2397" fmla="*/ 322351 w 5331558"/>
                <a:gd name="connsiteY7-2398" fmla="*/ 4062605 h 5891405"/>
                <a:gd name="connsiteX8-2399" fmla="*/ 513737 w 5331558"/>
                <a:gd name="connsiteY8-2400" fmla="*/ 4317787 h 5891405"/>
                <a:gd name="connsiteX9-2401" fmla="*/ 449942 w 5331558"/>
                <a:gd name="connsiteY9-2402" fmla="*/ 4977005 h 5891405"/>
                <a:gd name="connsiteX10-2403" fmla="*/ 1704584 w 5331558"/>
                <a:gd name="connsiteY10-2404" fmla="*/ 5039972 h 5891405"/>
                <a:gd name="connsiteX11-2405" fmla="*/ 1895970 w 5331558"/>
                <a:gd name="connsiteY11-2406" fmla="*/ 5891405 h 5891405"/>
                <a:gd name="connsiteX12-2407" fmla="*/ 4734863 w 5331558"/>
                <a:gd name="connsiteY12-2408" fmla="*/ 5859508 h 5891405"/>
                <a:gd name="connsiteX13-2409" fmla="*/ 4841189 w 5331558"/>
                <a:gd name="connsiteY13-2410" fmla="*/ 3520345 h 5891405"/>
                <a:gd name="connsiteX14-2411" fmla="*/ 2980491 w 5331558"/>
                <a:gd name="connsiteY14-2412" fmla="*/ 968 h 589140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581" y="connsiteY14-582"/>
                </a:cxn>
              </a:cxnLst>
              <a:rect l="l" t="t" r="r" b="b"/>
              <a:pathLst>
                <a:path w="5331558" h="5891405">
                  <a:moveTo>
                    <a:pt x="2980491" y="968"/>
                  </a:moveTo>
                  <a:cubicBezTo>
                    <a:pt x="1784302" y="-22254"/>
                    <a:pt x="1040642" y="372305"/>
                    <a:pt x="726547" y="1181117"/>
                  </a:cubicBezTo>
                  <a:cubicBezTo>
                    <a:pt x="528785" y="1834793"/>
                    <a:pt x="744238" y="2066938"/>
                    <a:pt x="486068" y="2371366"/>
                  </a:cubicBezTo>
                  <a:cubicBezTo>
                    <a:pt x="239818" y="2677225"/>
                    <a:pt x="-40213" y="2911644"/>
                    <a:pt x="4803" y="3079808"/>
                  </a:cubicBezTo>
                  <a:cubicBezTo>
                    <a:pt x="109541" y="3181162"/>
                    <a:pt x="260766" y="3266498"/>
                    <a:pt x="460575" y="3328959"/>
                  </a:cubicBezTo>
                  <a:cubicBezTo>
                    <a:pt x="403546" y="3464559"/>
                    <a:pt x="198074" y="3641722"/>
                    <a:pt x="289487" y="3735758"/>
                  </a:cubicBezTo>
                  <a:lnTo>
                    <a:pt x="480873" y="3871219"/>
                  </a:lnTo>
                  <a:cubicBezTo>
                    <a:pt x="428032" y="3935014"/>
                    <a:pt x="303940" y="3939433"/>
                    <a:pt x="322351" y="4062605"/>
                  </a:cubicBezTo>
                  <a:cubicBezTo>
                    <a:pt x="362395" y="4195168"/>
                    <a:pt x="550882" y="4226788"/>
                    <a:pt x="513737" y="4317787"/>
                  </a:cubicBezTo>
                  <a:cubicBezTo>
                    <a:pt x="397470" y="4561276"/>
                    <a:pt x="358392" y="4876020"/>
                    <a:pt x="449942" y="4977005"/>
                  </a:cubicBezTo>
                  <a:cubicBezTo>
                    <a:pt x="636587" y="5158310"/>
                    <a:pt x="1197305" y="5208988"/>
                    <a:pt x="1704584" y="5039972"/>
                  </a:cubicBezTo>
                  <a:lnTo>
                    <a:pt x="1895970" y="5891405"/>
                  </a:lnTo>
                  <a:lnTo>
                    <a:pt x="4734863" y="5859508"/>
                  </a:lnTo>
                  <a:cubicBezTo>
                    <a:pt x="4366268" y="4516262"/>
                    <a:pt x="4422975" y="3927926"/>
                    <a:pt x="4841189" y="3520345"/>
                  </a:cubicBezTo>
                  <a:cubicBezTo>
                    <a:pt x="6117095" y="1964448"/>
                    <a:pt x="4692333" y="36409"/>
                    <a:pt x="2980491" y="9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4" name="Oval 37"/>
            <p:cNvSpPr/>
            <p:nvPr/>
          </p:nvSpPr>
          <p:spPr>
            <a:xfrm rot="18100542">
              <a:off x="5907878" y="-58593"/>
              <a:ext cx="1436045" cy="2141152"/>
            </a:xfrm>
            <a:custGeom>
              <a:avLst/>
              <a:gdLst/>
              <a:ahLst/>
              <a:cxnLst/>
              <a:rect l="l" t="t" r="r" b="b"/>
              <a:pathLst>
                <a:path w="1170491" h="1745209">
                  <a:moveTo>
                    <a:pt x="429221" y="671495"/>
                  </a:moveTo>
                  <a:cubicBezTo>
                    <a:pt x="415869" y="670322"/>
                    <a:pt x="402356" y="670624"/>
                    <a:pt x="388917" y="672439"/>
                  </a:cubicBezTo>
                  <a:cubicBezTo>
                    <a:pt x="370997" y="674859"/>
                    <a:pt x="353207" y="679968"/>
                    <a:pt x="336101" y="687858"/>
                  </a:cubicBezTo>
                  <a:lnTo>
                    <a:pt x="344770" y="708640"/>
                  </a:lnTo>
                  <a:cubicBezTo>
                    <a:pt x="405276" y="680369"/>
                    <a:pt x="475531" y="691805"/>
                    <a:pt x="523918" y="737799"/>
                  </a:cubicBezTo>
                  <a:cubicBezTo>
                    <a:pt x="569388" y="781022"/>
                    <a:pt x="587723" y="847396"/>
                    <a:pt x="571504" y="910067"/>
                  </a:cubicBezTo>
                  <a:lnTo>
                    <a:pt x="593243" y="915886"/>
                  </a:lnTo>
                  <a:cubicBezTo>
                    <a:pt x="611678" y="844923"/>
                    <a:pt x="590662" y="769719"/>
                    <a:pt x="538740" y="720849"/>
                  </a:cubicBezTo>
                  <a:cubicBezTo>
                    <a:pt x="507886" y="691808"/>
                    <a:pt x="469277" y="675014"/>
                    <a:pt x="429221" y="671495"/>
                  </a:cubicBezTo>
                  <a:close/>
                  <a:moveTo>
                    <a:pt x="588421" y="580980"/>
                  </a:moveTo>
                  <a:cubicBezTo>
                    <a:pt x="534186" y="581239"/>
                    <a:pt x="482134" y="605639"/>
                    <a:pt x="446738" y="649695"/>
                  </a:cubicBezTo>
                  <a:lnTo>
                    <a:pt x="463760" y="664437"/>
                  </a:lnTo>
                  <a:cubicBezTo>
                    <a:pt x="505329" y="612166"/>
                    <a:pt x="573320" y="591099"/>
                    <a:pt x="637132" y="610714"/>
                  </a:cubicBezTo>
                  <a:cubicBezTo>
                    <a:pt x="697098" y="629147"/>
                    <a:pt x="743088" y="680397"/>
                    <a:pt x="756495" y="743730"/>
                  </a:cubicBezTo>
                  <a:lnTo>
                    <a:pt x="778549" y="739251"/>
                  </a:lnTo>
                  <a:cubicBezTo>
                    <a:pt x="763432" y="667508"/>
                    <a:pt x="711108" y="609548"/>
                    <a:pt x="642848" y="588934"/>
                  </a:cubicBezTo>
                  <a:cubicBezTo>
                    <a:pt x="624821" y="583490"/>
                    <a:pt x="606500" y="580894"/>
                    <a:pt x="588421" y="580980"/>
                  </a:cubicBezTo>
                  <a:close/>
                  <a:moveTo>
                    <a:pt x="533817" y="0"/>
                  </a:moveTo>
                  <a:cubicBezTo>
                    <a:pt x="617807" y="1"/>
                    <a:pt x="687626" y="60667"/>
                    <a:pt x="697680" y="141081"/>
                  </a:cubicBezTo>
                  <a:cubicBezTo>
                    <a:pt x="603869" y="182843"/>
                    <a:pt x="547102" y="268997"/>
                    <a:pt x="562024" y="352718"/>
                  </a:cubicBezTo>
                  <a:lnTo>
                    <a:pt x="584367" y="347971"/>
                  </a:lnTo>
                  <a:cubicBezTo>
                    <a:pt x="570422" y="267354"/>
                    <a:pt x="633895" y="183716"/>
                    <a:pt x="732836" y="150639"/>
                  </a:cubicBezTo>
                  <a:cubicBezTo>
                    <a:pt x="738208" y="147500"/>
                    <a:pt x="743991" y="147205"/>
                    <a:pt x="749842" y="147205"/>
                  </a:cubicBezTo>
                  <a:cubicBezTo>
                    <a:pt x="844103" y="147205"/>
                    <a:pt x="920515" y="223618"/>
                    <a:pt x="920515" y="317877"/>
                  </a:cubicBezTo>
                  <a:lnTo>
                    <a:pt x="910716" y="366417"/>
                  </a:lnTo>
                  <a:lnTo>
                    <a:pt x="920515" y="366418"/>
                  </a:lnTo>
                  <a:lnTo>
                    <a:pt x="920515" y="371433"/>
                  </a:lnTo>
                  <a:cubicBezTo>
                    <a:pt x="997755" y="379016"/>
                    <a:pt x="1056877" y="445155"/>
                    <a:pt x="1056877" y="525101"/>
                  </a:cubicBezTo>
                  <a:lnTo>
                    <a:pt x="1047351" y="572282"/>
                  </a:lnTo>
                  <a:cubicBezTo>
                    <a:pt x="1119671" y="602218"/>
                    <a:pt x="1170491" y="673500"/>
                    <a:pt x="1170491" y="756650"/>
                  </a:cubicBezTo>
                  <a:cubicBezTo>
                    <a:pt x="1170490" y="802863"/>
                    <a:pt x="1154794" y="845409"/>
                    <a:pt x="1127569" y="878235"/>
                  </a:cubicBezTo>
                  <a:cubicBezTo>
                    <a:pt x="1080615" y="934488"/>
                    <a:pt x="1014142" y="959925"/>
                    <a:pt x="954678" y="939840"/>
                  </a:cubicBezTo>
                  <a:lnTo>
                    <a:pt x="947373" y="961469"/>
                  </a:lnTo>
                  <a:cubicBezTo>
                    <a:pt x="1000817" y="979520"/>
                    <a:pt x="1058949" y="966083"/>
                    <a:pt x="1106746" y="928282"/>
                  </a:cubicBezTo>
                  <a:cubicBezTo>
                    <a:pt x="1128548" y="955588"/>
                    <a:pt x="1138907" y="990708"/>
                    <a:pt x="1138907" y="1028247"/>
                  </a:cubicBezTo>
                  <a:cubicBezTo>
                    <a:pt x="1138907" y="1124134"/>
                    <a:pt x="1071328" y="1204237"/>
                    <a:pt x="981133" y="1223220"/>
                  </a:cubicBezTo>
                  <a:cubicBezTo>
                    <a:pt x="889088" y="1236998"/>
                    <a:pt x="805358" y="1200898"/>
                    <a:pt x="777272" y="1134408"/>
                  </a:cubicBezTo>
                  <a:cubicBezTo>
                    <a:pt x="791057" y="1124903"/>
                    <a:pt x="802061" y="1111678"/>
                    <a:pt x="810210" y="1096167"/>
                  </a:cubicBezTo>
                  <a:cubicBezTo>
                    <a:pt x="831546" y="1055553"/>
                    <a:pt x="830022" y="1005443"/>
                    <a:pt x="806195" y="964175"/>
                  </a:cubicBezTo>
                  <a:lnTo>
                    <a:pt x="787267" y="975103"/>
                  </a:lnTo>
                  <a:cubicBezTo>
                    <a:pt x="807161" y="1009560"/>
                    <a:pt x="808703" y="1051275"/>
                    <a:pt x="791333" y="1085110"/>
                  </a:cubicBezTo>
                  <a:cubicBezTo>
                    <a:pt x="784855" y="1097727"/>
                    <a:pt x="776117" y="1108536"/>
                    <a:pt x="763385" y="1114320"/>
                  </a:cubicBezTo>
                  <a:lnTo>
                    <a:pt x="744063" y="1119497"/>
                  </a:lnTo>
                  <a:lnTo>
                    <a:pt x="747716" y="1128718"/>
                  </a:lnTo>
                  <a:cubicBezTo>
                    <a:pt x="731558" y="1137628"/>
                    <a:pt x="712804" y="1141697"/>
                    <a:pt x="693327" y="1140344"/>
                  </a:cubicBezTo>
                  <a:cubicBezTo>
                    <a:pt x="655409" y="1137711"/>
                    <a:pt x="620494" y="1114908"/>
                    <a:pt x="601213" y="1080185"/>
                  </a:cubicBezTo>
                  <a:lnTo>
                    <a:pt x="582082" y="1090754"/>
                  </a:lnTo>
                  <a:cubicBezTo>
                    <a:pt x="605167" y="1132362"/>
                    <a:pt x="647281" y="1159482"/>
                    <a:pt x="693051" y="1162221"/>
                  </a:cubicBezTo>
                  <a:cubicBezTo>
                    <a:pt x="715413" y="1163558"/>
                    <a:pt x="736989" y="1158982"/>
                    <a:pt x="755684" y="1148835"/>
                  </a:cubicBezTo>
                  <a:cubicBezTo>
                    <a:pt x="792539" y="1222022"/>
                    <a:pt x="887119" y="1262260"/>
                    <a:pt x="989751" y="1247587"/>
                  </a:cubicBezTo>
                  <a:cubicBezTo>
                    <a:pt x="1000157" y="1267987"/>
                    <a:pt x="1004489" y="1291252"/>
                    <a:pt x="1004488" y="1315531"/>
                  </a:cubicBezTo>
                  <a:cubicBezTo>
                    <a:pt x="1004488" y="1381750"/>
                    <a:pt x="972258" y="1440443"/>
                    <a:pt x="920375" y="1473506"/>
                  </a:cubicBezTo>
                  <a:lnTo>
                    <a:pt x="913116" y="1474079"/>
                  </a:lnTo>
                  <a:cubicBezTo>
                    <a:pt x="850536" y="1469665"/>
                    <a:pt x="794159" y="1430126"/>
                    <a:pt x="766796" y="1371458"/>
                  </a:cubicBezTo>
                  <a:lnTo>
                    <a:pt x="746323" y="1380801"/>
                  </a:lnTo>
                  <a:cubicBezTo>
                    <a:pt x="776874" y="1446464"/>
                    <a:pt x="839753" y="1490827"/>
                    <a:pt x="909888" y="1496052"/>
                  </a:cubicBezTo>
                  <a:cubicBezTo>
                    <a:pt x="891948" y="1561049"/>
                    <a:pt x="840393" y="1611456"/>
                    <a:pt x="774838" y="1628054"/>
                  </a:cubicBezTo>
                  <a:cubicBezTo>
                    <a:pt x="686646" y="1642970"/>
                    <a:pt x="605133" y="1612285"/>
                    <a:pt x="571751" y="1552195"/>
                  </a:cubicBezTo>
                  <a:lnTo>
                    <a:pt x="550649" y="1566422"/>
                  </a:lnTo>
                  <a:cubicBezTo>
                    <a:pt x="577499" y="1609979"/>
                    <a:pt x="626419" y="1639383"/>
                    <a:pt x="685031" y="1648114"/>
                  </a:cubicBezTo>
                  <a:cubicBezTo>
                    <a:pt x="659684" y="1706013"/>
                    <a:pt x="601329" y="1745210"/>
                    <a:pt x="533818" y="1745209"/>
                  </a:cubicBezTo>
                  <a:cubicBezTo>
                    <a:pt x="455549" y="1745210"/>
                    <a:pt x="416747" y="1692524"/>
                    <a:pt x="372301" y="1619888"/>
                  </a:cubicBezTo>
                  <a:lnTo>
                    <a:pt x="366380" y="1592106"/>
                  </a:lnTo>
                  <a:cubicBezTo>
                    <a:pt x="305091" y="1567105"/>
                    <a:pt x="259811" y="1511085"/>
                    <a:pt x="250590" y="1443452"/>
                  </a:cubicBezTo>
                  <a:cubicBezTo>
                    <a:pt x="203712" y="1453117"/>
                    <a:pt x="158965" y="1444975"/>
                    <a:pt x="117260" y="1407178"/>
                  </a:cubicBezTo>
                  <a:cubicBezTo>
                    <a:pt x="55030" y="1350772"/>
                    <a:pt x="44039" y="1258933"/>
                    <a:pt x="90593" y="1192598"/>
                  </a:cubicBezTo>
                  <a:cubicBezTo>
                    <a:pt x="186799" y="1224213"/>
                    <a:pt x="285304" y="1199642"/>
                    <a:pt x="330760" y="1129474"/>
                  </a:cubicBezTo>
                  <a:lnTo>
                    <a:pt x="344999" y="1132822"/>
                  </a:lnTo>
                  <a:cubicBezTo>
                    <a:pt x="420009" y="1139731"/>
                    <a:pt x="490500" y="1101048"/>
                    <a:pt x="524987" y="1034051"/>
                  </a:cubicBezTo>
                  <a:lnTo>
                    <a:pt x="505360" y="1023014"/>
                  </a:lnTo>
                  <a:cubicBezTo>
                    <a:pt x="475089" y="1082544"/>
                    <a:pt x="412689" y="1116790"/>
                    <a:pt x="346243" y="1110339"/>
                  </a:cubicBezTo>
                  <a:cubicBezTo>
                    <a:pt x="283801" y="1104277"/>
                    <a:pt x="228486" y="1063265"/>
                    <a:pt x="202679" y="1003895"/>
                  </a:cubicBezTo>
                  <a:lnTo>
                    <a:pt x="181967" y="1012696"/>
                  </a:lnTo>
                  <a:cubicBezTo>
                    <a:pt x="205492" y="1066954"/>
                    <a:pt x="250941" y="1107583"/>
                    <a:pt x="305288" y="1123484"/>
                  </a:cubicBezTo>
                  <a:cubicBezTo>
                    <a:pt x="260051" y="1186174"/>
                    <a:pt x="162021" y="1201884"/>
                    <a:pt x="70961" y="1161909"/>
                  </a:cubicBezTo>
                  <a:cubicBezTo>
                    <a:pt x="64874" y="1160625"/>
                    <a:pt x="60391" y="1156961"/>
                    <a:pt x="56055" y="1153032"/>
                  </a:cubicBezTo>
                  <a:cubicBezTo>
                    <a:pt x="-13786" y="1089729"/>
                    <a:pt x="-19088" y="981796"/>
                    <a:pt x="44214" y="911953"/>
                  </a:cubicBezTo>
                  <a:lnTo>
                    <a:pt x="84073" y="882569"/>
                  </a:lnTo>
                  <a:lnTo>
                    <a:pt x="76811" y="875989"/>
                  </a:lnTo>
                  <a:lnTo>
                    <a:pt x="80179" y="872273"/>
                  </a:lnTo>
                  <a:cubicBezTo>
                    <a:pt x="28040" y="814783"/>
                    <a:pt x="28651" y="726072"/>
                    <a:pt x="82340" y="666836"/>
                  </a:cubicBezTo>
                  <a:lnTo>
                    <a:pt x="121082" y="638275"/>
                  </a:lnTo>
                  <a:cubicBezTo>
                    <a:pt x="89526" y="571593"/>
                    <a:pt x="96788" y="490523"/>
                    <a:pt x="145805" y="430894"/>
                  </a:cubicBezTo>
                  <a:cubicBezTo>
                    <a:pt x="198586" y="400645"/>
                    <a:pt x="259015" y="385179"/>
                    <a:pt x="321878" y="383347"/>
                  </a:cubicBezTo>
                  <a:lnTo>
                    <a:pt x="321111" y="357014"/>
                  </a:lnTo>
                  <a:cubicBezTo>
                    <a:pt x="257723" y="358862"/>
                    <a:pt x="196668" y="373772"/>
                    <a:pt x="141180" y="399723"/>
                  </a:cubicBezTo>
                  <a:cubicBezTo>
                    <a:pt x="117813" y="370058"/>
                    <a:pt x="106816" y="332072"/>
                    <a:pt x="106816" y="291518"/>
                  </a:cubicBezTo>
                  <a:cubicBezTo>
                    <a:pt x="106816" y="170286"/>
                    <a:pt x="205094" y="72008"/>
                    <a:pt x="326327" y="72008"/>
                  </a:cubicBezTo>
                  <a:cubicBezTo>
                    <a:pt x="350305" y="72008"/>
                    <a:pt x="373385" y="75853"/>
                    <a:pt x="394659" y="83948"/>
                  </a:cubicBezTo>
                  <a:cubicBezTo>
                    <a:pt x="425371" y="33609"/>
                    <a:pt x="467237" y="0"/>
                    <a:pt x="533817"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75" name="Rectangle 19"/>
          <p:cNvSpPr/>
          <p:nvPr/>
        </p:nvSpPr>
        <p:spPr>
          <a:xfrm>
            <a:off x="4471052" y="2446822"/>
            <a:ext cx="449751" cy="494370"/>
          </a:xfrm>
          <a:custGeom>
            <a:avLst/>
            <a:gdLst/>
            <a:ahLst/>
            <a:cxnLst/>
            <a:rect l="l" t="t" r="r" b="b"/>
            <a:pathLst>
              <a:path w="2926108" h="3216409">
                <a:moveTo>
                  <a:pt x="1150286" y="2039882"/>
                </a:moveTo>
                <a:cubicBezTo>
                  <a:pt x="1216487" y="2110220"/>
                  <a:pt x="1249586" y="2238485"/>
                  <a:pt x="1348889" y="2250897"/>
                </a:cubicBezTo>
                <a:cubicBezTo>
                  <a:pt x="1452327" y="2213659"/>
                  <a:pt x="1530941" y="2147458"/>
                  <a:pt x="1597142" y="2052295"/>
                </a:cubicBezTo>
                <a:cubicBezTo>
                  <a:pt x="1634380" y="2030228"/>
                  <a:pt x="1712994" y="2049536"/>
                  <a:pt x="1721269" y="2072982"/>
                </a:cubicBezTo>
                <a:cubicBezTo>
                  <a:pt x="1533700" y="2362611"/>
                  <a:pt x="1615072" y="2763954"/>
                  <a:pt x="1568179" y="2830155"/>
                </a:cubicBezTo>
                <a:cubicBezTo>
                  <a:pt x="1391644" y="2965315"/>
                  <a:pt x="1231658" y="2893598"/>
                  <a:pt x="1063398" y="2925319"/>
                </a:cubicBezTo>
                <a:cubicBezTo>
                  <a:pt x="925479" y="2954282"/>
                  <a:pt x="820660" y="3107371"/>
                  <a:pt x="686879" y="3148747"/>
                </a:cubicBezTo>
                <a:cubicBezTo>
                  <a:pt x="536548" y="3184606"/>
                  <a:pt x="373804" y="3224602"/>
                  <a:pt x="215198" y="3214948"/>
                </a:cubicBezTo>
                <a:cubicBezTo>
                  <a:pt x="93829" y="3209431"/>
                  <a:pt x="71763" y="3046687"/>
                  <a:pt x="136584" y="2925318"/>
                </a:cubicBezTo>
                <a:cubicBezTo>
                  <a:pt x="168305" y="2828775"/>
                  <a:pt x="121415" y="2802571"/>
                  <a:pt x="107623" y="2710165"/>
                </a:cubicBezTo>
                <a:cubicBezTo>
                  <a:pt x="111150" y="2693172"/>
                  <a:pt x="127647" y="2691385"/>
                  <a:pt x="158288" y="2695563"/>
                </a:cubicBezTo>
                <a:lnTo>
                  <a:pt x="158288" y="2626239"/>
                </a:lnTo>
                <a:lnTo>
                  <a:pt x="266288" y="2626239"/>
                </a:lnTo>
                <a:lnTo>
                  <a:pt x="266288" y="2708276"/>
                </a:lnTo>
                <a:lnTo>
                  <a:pt x="307224" y="2711894"/>
                </a:lnTo>
                <a:lnTo>
                  <a:pt x="307224" y="2626239"/>
                </a:lnTo>
                <a:lnTo>
                  <a:pt x="415224" y="2626239"/>
                </a:lnTo>
                <a:lnTo>
                  <a:pt x="415224" y="2711420"/>
                </a:lnTo>
                <a:cubicBezTo>
                  <a:pt x="428487" y="2711947"/>
                  <a:pt x="442136" y="2710942"/>
                  <a:pt x="456160" y="2708700"/>
                </a:cubicBezTo>
                <a:lnTo>
                  <a:pt x="456160" y="2617963"/>
                </a:lnTo>
                <a:lnTo>
                  <a:pt x="564160" y="2617963"/>
                </a:lnTo>
                <a:lnTo>
                  <a:pt x="564160" y="2692500"/>
                </a:lnTo>
                <a:cubicBezTo>
                  <a:pt x="577696" y="2691220"/>
                  <a:pt x="591289" y="2688332"/>
                  <a:pt x="605096" y="2684680"/>
                </a:cubicBezTo>
                <a:lnTo>
                  <a:pt x="605096" y="2601411"/>
                </a:lnTo>
                <a:lnTo>
                  <a:pt x="713096" y="2601411"/>
                </a:lnTo>
                <a:lnTo>
                  <a:pt x="713096" y="2654658"/>
                </a:lnTo>
                <a:lnTo>
                  <a:pt x="754032" y="2641463"/>
                </a:lnTo>
                <a:lnTo>
                  <a:pt x="754032" y="2580721"/>
                </a:lnTo>
                <a:lnTo>
                  <a:pt x="862032" y="2580721"/>
                </a:lnTo>
                <a:lnTo>
                  <a:pt x="862032" y="2599792"/>
                </a:lnTo>
                <a:cubicBezTo>
                  <a:pt x="897454" y="2584791"/>
                  <a:pt x="934214" y="2567836"/>
                  <a:pt x="972371" y="2548802"/>
                </a:cubicBezTo>
                <a:cubicBezTo>
                  <a:pt x="1030297" y="2506047"/>
                  <a:pt x="939271" y="2219176"/>
                  <a:pt x="947546" y="2122633"/>
                </a:cubicBezTo>
                <a:cubicBezTo>
                  <a:pt x="957201" y="2082636"/>
                  <a:pt x="1082706" y="2067466"/>
                  <a:pt x="1150286" y="2039882"/>
                </a:cubicBezTo>
                <a:close/>
                <a:moveTo>
                  <a:pt x="394278" y="1320337"/>
                </a:moveTo>
                <a:cubicBezTo>
                  <a:pt x="356565" y="1315036"/>
                  <a:pt x="316914" y="1320983"/>
                  <a:pt x="277262" y="1344774"/>
                </a:cubicBezTo>
                <a:cubicBezTo>
                  <a:pt x="169686" y="1368221"/>
                  <a:pt x="281399" y="1532343"/>
                  <a:pt x="314500" y="1626128"/>
                </a:cubicBezTo>
                <a:cubicBezTo>
                  <a:pt x="335188" y="1715776"/>
                  <a:pt x="306225" y="1838523"/>
                  <a:pt x="376563" y="1820593"/>
                </a:cubicBezTo>
                <a:cubicBezTo>
                  <a:pt x="535169" y="1786113"/>
                  <a:pt x="681363" y="1673020"/>
                  <a:pt x="628954" y="1493726"/>
                </a:cubicBezTo>
                <a:cubicBezTo>
                  <a:pt x="603094" y="1453384"/>
                  <a:pt x="507414" y="1336241"/>
                  <a:pt x="394278" y="1320337"/>
                </a:cubicBezTo>
                <a:close/>
                <a:moveTo>
                  <a:pt x="1526804" y="66"/>
                </a:moveTo>
                <a:cubicBezTo>
                  <a:pt x="2066065" y="2824"/>
                  <a:pt x="2621877" y="129710"/>
                  <a:pt x="2896335" y="1038593"/>
                </a:cubicBezTo>
                <a:cubicBezTo>
                  <a:pt x="3057700" y="1564063"/>
                  <a:pt x="2532230" y="2366749"/>
                  <a:pt x="2064686" y="2292273"/>
                </a:cubicBezTo>
                <a:cubicBezTo>
                  <a:pt x="1885392" y="2267447"/>
                  <a:pt x="1950214" y="2015056"/>
                  <a:pt x="1555767" y="1940580"/>
                </a:cubicBezTo>
                <a:cubicBezTo>
                  <a:pt x="1179249" y="1868862"/>
                  <a:pt x="732393" y="2186075"/>
                  <a:pt x="554478" y="2159871"/>
                </a:cubicBezTo>
                <a:cubicBezTo>
                  <a:pt x="466211" y="2141942"/>
                  <a:pt x="394493" y="1904722"/>
                  <a:pt x="364151" y="1932305"/>
                </a:cubicBezTo>
                <a:cubicBezTo>
                  <a:pt x="322774" y="1970922"/>
                  <a:pt x="405526" y="2146079"/>
                  <a:pt x="467589" y="2205384"/>
                </a:cubicBezTo>
                <a:cubicBezTo>
                  <a:pt x="525515" y="2241243"/>
                  <a:pt x="732393" y="2202626"/>
                  <a:pt x="873070" y="2139183"/>
                </a:cubicBezTo>
                <a:cubicBezTo>
                  <a:pt x="913066" y="2128149"/>
                  <a:pt x="870312" y="2253655"/>
                  <a:pt x="877208" y="2333648"/>
                </a:cubicBezTo>
                <a:lnTo>
                  <a:pt x="862033" y="2337135"/>
                </a:lnTo>
                <a:lnTo>
                  <a:pt x="862033" y="2415799"/>
                </a:lnTo>
                <a:lnTo>
                  <a:pt x="754033" y="2415799"/>
                </a:lnTo>
                <a:lnTo>
                  <a:pt x="754033" y="2360695"/>
                </a:lnTo>
                <a:lnTo>
                  <a:pt x="713097" y="2366601"/>
                </a:lnTo>
                <a:lnTo>
                  <a:pt x="713097" y="2428213"/>
                </a:lnTo>
                <a:lnTo>
                  <a:pt x="605097" y="2428213"/>
                </a:lnTo>
                <a:lnTo>
                  <a:pt x="605097" y="2379641"/>
                </a:lnTo>
                <a:lnTo>
                  <a:pt x="564161" y="2382960"/>
                </a:lnTo>
                <a:lnTo>
                  <a:pt x="564161" y="2436489"/>
                </a:lnTo>
                <a:lnTo>
                  <a:pt x="456161" y="2436489"/>
                </a:lnTo>
                <a:lnTo>
                  <a:pt x="456161" y="2388351"/>
                </a:lnTo>
                <a:lnTo>
                  <a:pt x="415225" y="2389346"/>
                </a:lnTo>
                <a:lnTo>
                  <a:pt x="415225" y="2436489"/>
                </a:lnTo>
                <a:lnTo>
                  <a:pt x="307225" y="2436489"/>
                </a:lnTo>
                <a:lnTo>
                  <a:pt x="307225" y="2386989"/>
                </a:lnTo>
                <a:cubicBezTo>
                  <a:pt x="293173" y="2387203"/>
                  <a:pt x="279516" y="2386340"/>
                  <a:pt x="266289" y="2385150"/>
                </a:cubicBezTo>
                <a:lnTo>
                  <a:pt x="266289" y="2428213"/>
                </a:lnTo>
                <a:lnTo>
                  <a:pt x="158289" y="2428213"/>
                </a:lnTo>
                <a:lnTo>
                  <a:pt x="158289" y="2370613"/>
                </a:lnTo>
                <a:cubicBezTo>
                  <a:pt x="107017" y="2360332"/>
                  <a:pt x="72014" y="2345184"/>
                  <a:pt x="62108" y="2325373"/>
                </a:cubicBezTo>
                <a:cubicBezTo>
                  <a:pt x="37284" y="2261930"/>
                  <a:pt x="103484" y="2223314"/>
                  <a:pt x="124172" y="2172284"/>
                </a:cubicBezTo>
                <a:cubicBezTo>
                  <a:pt x="111759" y="2144700"/>
                  <a:pt x="74522" y="2141942"/>
                  <a:pt x="86934" y="2089533"/>
                </a:cubicBezTo>
                <a:cubicBezTo>
                  <a:pt x="96588" y="2053674"/>
                  <a:pt x="242782" y="2030228"/>
                  <a:pt x="264849" y="1994369"/>
                </a:cubicBezTo>
                <a:cubicBezTo>
                  <a:pt x="273125" y="1919892"/>
                  <a:pt x="-4093" y="1721291"/>
                  <a:pt x="45" y="1671639"/>
                </a:cubicBezTo>
                <a:cubicBezTo>
                  <a:pt x="12458" y="1619230"/>
                  <a:pt x="124172" y="1558546"/>
                  <a:pt x="190373" y="1477174"/>
                </a:cubicBezTo>
                <a:cubicBezTo>
                  <a:pt x="222094" y="1438557"/>
                  <a:pt x="80038" y="1267538"/>
                  <a:pt x="91072" y="1224783"/>
                </a:cubicBezTo>
                <a:cubicBezTo>
                  <a:pt x="111760" y="1092381"/>
                  <a:pt x="240023" y="943429"/>
                  <a:pt x="264849" y="703451"/>
                </a:cubicBezTo>
                <a:cubicBezTo>
                  <a:pt x="342084" y="332450"/>
                  <a:pt x="961338" y="-5451"/>
                  <a:pt x="1526804" y="6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6" name="Freeform 114"/>
          <p:cNvSpPr>
            <a:spLocks noChangeAspect="1"/>
          </p:cNvSpPr>
          <p:nvPr/>
        </p:nvSpPr>
        <p:spPr>
          <a:xfrm>
            <a:off x="10267646" y="2429101"/>
            <a:ext cx="549379" cy="529812"/>
          </a:xfrm>
          <a:custGeom>
            <a:avLst/>
            <a:gdLst>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8154 w 3745816"/>
              <a:gd name="connsiteY64" fmla="*/ 1151989 h 3316502"/>
              <a:gd name="connsiteX65" fmla="*/ 289767 w 3745816"/>
              <a:gd name="connsiteY65" fmla="*/ 955441 h 3316502"/>
              <a:gd name="connsiteX66" fmla="*/ 125994 w 3745816"/>
              <a:gd name="connsiteY66" fmla="*/ 921320 h 3316502"/>
              <a:gd name="connsiteX67" fmla="*/ 665081 w 3745816"/>
              <a:gd name="connsiteY67" fmla="*/ 96 h 3316502"/>
              <a:gd name="connsiteX0-1" fmla="*/ 2500704 w 3745816"/>
              <a:gd name="connsiteY0-2" fmla="*/ 2026790 h 3316502"/>
              <a:gd name="connsiteX1-3" fmla="*/ 2261868 w 3745816"/>
              <a:gd name="connsiteY1-4" fmla="*/ 2108676 h 3316502"/>
              <a:gd name="connsiteX2-5" fmla="*/ 2364227 w 3745816"/>
              <a:gd name="connsiteY2-6" fmla="*/ 2313393 h 3316502"/>
              <a:gd name="connsiteX3-7" fmla="*/ 2500704 w 3745816"/>
              <a:gd name="connsiteY3-8" fmla="*/ 2026790 h 3316502"/>
              <a:gd name="connsiteX4-9" fmla="*/ 1245112 w 3745816"/>
              <a:gd name="connsiteY4-10" fmla="*/ 2026790 h 3316502"/>
              <a:gd name="connsiteX5-11" fmla="*/ 1381589 w 3745816"/>
              <a:gd name="connsiteY5-12" fmla="*/ 2313393 h 3316502"/>
              <a:gd name="connsiteX6-13" fmla="*/ 1483948 w 3745816"/>
              <a:gd name="connsiteY6-14" fmla="*/ 2108676 h 3316502"/>
              <a:gd name="connsiteX7-15" fmla="*/ 1245112 w 3745816"/>
              <a:gd name="connsiteY7-16" fmla="*/ 2026790 h 3316502"/>
              <a:gd name="connsiteX8-17" fmla="*/ 3185000 w 3745816"/>
              <a:gd name="connsiteY8-18" fmla="*/ 1670667 h 3316502"/>
              <a:gd name="connsiteX9-19" fmla="*/ 3244509 w 3745816"/>
              <a:gd name="connsiteY9-20" fmla="*/ 1692418 h 3316502"/>
              <a:gd name="connsiteX10-21" fmla="*/ 3380986 w 3745816"/>
              <a:gd name="connsiteY10-22" fmla="*/ 1856191 h 3316502"/>
              <a:gd name="connsiteX11-23" fmla="*/ 3599350 w 3745816"/>
              <a:gd name="connsiteY11-24" fmla="*/ 1903959 h 3316502"/>
              <a:gd name="connsiteX12-25" fmla="*/ 3735827 w 3745816"/>
              <a:gd name="connsiteY12-26" fmla="*/ 2142795 h 3316502"/>
              <a:gd name="connsiteX13-27" fmla="*/ 3572054 w 3745816"/>
              <a:gd name="connsiteY13-28" fmla="*/ 2620466 h 3316502"/>
              <a:gd name="connsiteX14-29" fmla="*/ 3551583 w 3745816"/>
              <a:gd name="connsiteY14-30" fmla="*/ 3316502 h 3316502"/>
              <a:gd name="connsiteX15-31" fmla="*/ 3292276 w 3745816"/>
              <a:gd name="connsiteY15-32" fmla="*/ 3302855 h 3316502"/>
              <a:gd name="connsiteX16-33" fmla="*/ 3271804 w 3745816"/>
              <a:gd name="connsiteY16-34" fmla="*/ 2511284 h 3316502"/>
              <a:gd name="connsiteX17-35" fmla="*/ 3278628 w 3745816"/>
              <a:gd name="connsiteY17-36" fmla="*/ 2272449 h 3316502"/>
              <a:gd name="connsiteX18-37" fmla="*/ 3128502 w 3745816"/>
              <a:gd name="connsiteY18-38" fmla="*/ 2108675 h 3316502"/>
              <a:gd name="connsiteX19-39" fmla="*/ 2869195 w 3745816"/>
              <a:gd name="connsiteY19-40" fmla="*/ 2019965 h 3316502"/>
              <a:gd name="connsiteX20-41" fmla="*/ 3185000 w 3745816"/>
              <a:gd name="connsiteY20-42" fmla="*/ 1670667 h 3316502"/>
              <a:gd name="connsiteX21-43" fmla="*/ 560816 w 3745816"/>
              <a:gd name="connsiteY21-44" fmla="*/ 1670667 h 3316502"/>
              <a:gd name="connsiteX22-45" fmla="*/ 876621 w 3745816"/>
              <a:gd name="connsiteY22-46" fmla="*/ 2019965 h 3316502"/>
              <a:gd name="connsiteX23-47" fmla="*/ 617314 w 3745816"/>
              <a:gd name="connsiteY23-48" fmla="*/ 2108675 h 3316502"/>
              <a:gd name="connsiteX24-49" fmla="*/ 467188 w 3745816"/>
              <a:gd name="connsiteY24-50" fmla="*/ 2272449 h 3316502"/>
              <a:gd name="connsiteX25-51" fmla="*/ 474012 w 3745816"/>
              <a:gd name="connsiteY25-52" fmla="*/ 2511284 h 3316502"/>
              <a:gd name="connsiteX26-53" fmla="*/ 453540 w 3745816"/>
              <a:gd name="connsiteY26-54" fmla="*/ 3302855 h 3316502"/>
              <a:gd name="connsiteX27-55" fmla="*/ 194233 w 3745816"/>
              <a:gd name="connsiteY27-56" fmla="*/ 3316502 h 3316502"/>
              <a:gd name="connsiteX28-57" fmla="*/ 173762 w 3745816"/>
              <a:gd name="connsiteY28-58" fmla="*/ 2620466 h 3316502"/>
              <a:gd name="connsiteX29-59" fmla="*/ 9989 w 3745816"/>
              <a:gd name="connsiteY29-60" fmla="*/ 2142795 h 3316502"/>
              <a:gd name="connsiteX30-61" fmla="*/ 146466 w 3745816"/>
              <a:gd name="connsiteY30-62" fmla="*/ 1903959 h 3316502"/>
              <a:gd name="connsiteX31-63" fmla="*/ 364830 w 3745816"/>
              <a:gd name="connsiteY31-64" fmla="*/ 1856191 h 3316502"/>
              <a:gd name="connsiteX32-65" fmla="*/ 501307 w 3745816"/>
              <a:gd name="connsiteY32-66" fmla="*/ 1692418 h 3316502"/>
              <a:gd name="connsiteX33-67" fmla="*/ 560816 w 3745816"/>
              <a:gd name="connsiteY33-68" fmla="*/ 1670667 h 3316502"/>
              <a:gd name="connsiteX34-69" fmla="*/ 2609647 w 3745816"/>
              <a:gd name="connsiteY34-70" fmla="*/ 1003649 h 3316502"/>
              <a:gd name="connsiteX35-71" fmla="*/ 2234575 w 3745816"/>
              <a:gd name="connsiteY35-72" fmla="*/ 1385343 h 3316502"/>
              <a:gd name="connsiteX36-73" fmla="*/ 1968444 w 3745816"/>
              <a:gd name="connsiteY36-74" fmla="*/ 1951725 h 3316502"/>
              <a:gd name="connsiteX37-75" fmla="*/ 2248223 w 3745816"/>
              <a:gd name="connsiteY37-76" fmla="*/ 1897134 h 3316502"/>
              <a:gd name="connsiteX38-77" fmla="*/ 2644008 w 3745816"/>
              <a:gd name="connsiteY38-78" fmla="*/ 1010029 h 3316502"/>
              <a:gd name="connsiteX39-79" fmla="*/ 2609647 w 3745816"/>
              <a:gd name="connsiteY39-80" fmla="*/ 1003649 h 3316502"/>
              <a:gd name="connsiteX40-81" fmla="*/ 1136169 w 3745816"/>
              <a:gd name="connsiteY40-82" fmla="*/ 1003649 h 3316502"/>
              <a:gd name="connsiteX41-83" fmla="*/ 1101808 w 3745816"/>
              <a:gd name="connsiteY41-84" fmla="*/ 1010029 h 3316502"/>
              <a:gd name="connsiteX42-85" fmla="*/ 1497593 w 3745816"/>
              <a:gd name="connsiteY42-86" fmla="*/ 1897134 h 3316502"/>
              <a:gd name="connsiteX43-87" fmla="*/ 1777372 w 3745816"/>
              <a:gd name="connsiteY43-88" fmla="*/ 1951725 h 3316502"/>
              <a:gd name="connsiteX44-89" fmla="*/ 1511241 w 3745816"/>
              <a:gd name="connsiteY44-90" fmla="*/ 1385343 h 3316502"/>
              <a:gd name="connsiteX45-91" fmla="*/ 1136169 w 3745816"/>
              <a:gd name="connsiteY45-92" fmla="*/ 1003649 h 3316502"/>
              <a:gd name="connsiteX46-93" fmla="*/ 665081 w 3745816"/>
              <a:gd name="connsiteY46-94" fmla="*/ 96 h 3316502"/>
              <a:gd name="connsiteX47-95" fmla="*/ 1862679 w 3745816"/>
              <a:gd name="connsiteY47-96" fmla="*/ 634117 h 3316502"/>
              <a:gd name="connsiteX48-97" fmla="*/ 3080735 w 3745816"/>
              <a:gd name="connsiteY48-98" fmla="*/ 96 h 3316502"/>
              <a:gd name="connsiteX49-99" fmla="*/ 3619822 w 3745816"/>
              <a:gd name="connsiteY49-100" fmla="*/ 921320 h 3316502"/>
              <a:gd name="connsiteX50-101" fmla="*/ 3456049 w 3745816"/>
              <a:gd name="connsiteY50-102" fmla="*/ 955441 h 3316502"/>
              <a:gd name="connsiteX51-103" fmla="*/ 3189917 w 3745816"/>
              <a:gd name="connsiteY51-104" fmla="*/ 1317105 h 3316502"/>
              <a:gd name="connsiteX52-105" fmla="*/ 3155798 w 3745816"/>
              <a:gd name="connsiteY52-106" fmla="*/ 1596884 h 3316502"/>
              <a:gd name="connsiteX53-107" fmla="*/ 2848723 w 3745816"/>
              <a:gd name="connsiteY53-108" fmla="*/ 1842544 h 3316502"/>
              <a:gd name="connsiteX54-109" fmla="*/ 2650831 w 3745816"/>
              <a:gd name="connsiteY54-110" fmla="*/ 2518108 h 3316502"/>
              <a:gd name="connsiteX55-111" fmla="*/ 2193630 w 3745816"/>
              <a:gd name="connsiteY55-112" fmla="*/ 2531756 h 3316502"/>
              <a:gd name="connsiteX56-113" fmla="*/ 1941147 w 3745816"/>
              <a:gd name="connsiteY56-114" fmla="*/ 2211033 h 3316502"/>
              <a:gd name="connsiteX57-115" fmla="*/ 1872908 w 3745816"/>
              <a:gd name="connsiteY57-116" fmla="*/ 2313392 h 3316502"/>
              <a:gd name="connsiteX58-117" fmla="*/ 1804669 w 3745816"/>
              <a:gd name="connsiteY58-118" fmla="*/ 2211033 h 3316502"/>
              <a:gd name="connsiteX59-119" fmla="*/ 1552186 w 3745816"/>
              <a:gd name="connsiteY59-120" fmla="*/ 2531756 h 3316502"/>
              <a:gd name="connsiteX60-121" fmla="*/ 1094985 w 3745816"/>
              <a:gd name="connsiteY60-122" fmla="*/ 2518108 h 3316502"/>
              <a:gd name="connsiteX61-123" fmla="*/ 897093 w 3745816"/>
              <a:gd name="connsiteY61-124" fmla="*/ 1842544 h 3316502"/>
              <a:gd name="connsiteX62-125" fmla="*/ 590018 w 3745816"/>
              <a:gd name="connsiteY62-126" fmla="*/ 1596884 h 3316502"/>
              <a:gd name="connsiteX63-127" fmla="*/ 555899 w 3745816"/>
              <a:gd name="connsiteY63-128" fmla="*/ 1317105 h 3316502"/>
              <a:gd name="connsiteX64-129" fmla="*/ 388154 w 3745816"/>
              <a:gd name="connsiteY64-130" fmla="*/ 1151989 h 3316502"/>
              <a:gd name="connsiteX65-131" fmla="*/ 289767 w 3745816"/>
              <a:gd name="connsiteY65-132" fmla="*/ 1006142 h 3316502"/>
              <a:gd name="connsiteX66-133" fmla="*/ 125994 w 3745816"/>
              <a:gd name="connsiteY66-134" fmla="*/ 921320 h 3316502"/>
              <a:gd name="connsiteX67-135" fmla="*/ 665081 w 3745816"/>
              <a:gd name="connsiteY67-136" fmla="*/ 96 h 3316502"/>
              <a:gd name="connsiteX0-137" fmla="*/ 2500704 w 3745816"/>
              <a:gd name="connsiteY0-138" fmla="*/ 2026790 h 3316502"/>
              <a:gd name="connsiteX1-139" fmla="*/ 2261868 w 3745816"/>
              <a:gd name="connsiteY1-140" fmla="*/ 2108676 h 3316502"/>
              <a:gd name="connsiteX2-141" fmla="*/ 2364227 w 3745816"/>
              <a:gd name="connsiteY2-142" fmla="*/ 2313393 h 3316502"/>
              <a:gd name="connsiteX3-143" fmla="*/ 2500704 w 3745816"/>
              <a:gd name="connsiteY3-144" fmla="*/ 2026790 h 3316502"/>
              <a:gd name="connsiteX4-145" fmla="*/ 1245112 w 3745816"/>
              <a:gd name="connsiteY4-146" fmla="*/ 2026790 h 3316502"/>
              <a:gd name="connsiteX5-147" fmla="*/ 1381589 w 3745816"/>
              <a:gd name="connsiteY5-148" fmla="*/ 2313393 h 3316502"/>
              <a:gd name="connsiteX6-149" fmla="*/ 1483948 w 3745816"/>
              <a:gd name="connsiteY6-150" fmla="*/ 2108676 h 3316502"/>
              <a:gd name="connsiteX7-151" fmla="*/ 1245112 w 3745816"/>
              <a:gd name="connsiteY7-152" fmla="*/ 2026790 h 3316502"/>
              <a:gd name="connsiteX8-153" fmla="*/ 3185000 w 3745816"/>
              <a:gd name="connsiteY8-154" fmla="*/ 1670667 h 3316502"/>
              <a:gd name="connsiteX9-155" fmla="*/ 3244509 w 3745816"/>
              <a:gd name="connsiteY9-156" fmla="*/ 1692418 h 3316502"/>
              <a:gd name="connsiteX10-157" fmla="*/ 3380986 w 3745816"/>
              <a:gd name="connsiteY10-158" fmla="*/ 1856191 h 3316502"/>
              <a:gd name="connsiteX11-159" fmla="*/ 3599350 w 3745816"/>
              <a:gd name="connsiteY11-160" fmla="*/ 1903959 h 3316502"/>
              <a:gd name="connsiteX12-161" fmla="*/ 3735827 w 3745816"/>
              <a:gd name="connsiteY12-162" fmla="*/ 2142795 h 3316502"/>
              <a:gd name="connsiteX13-163" fmla="*/ 3572054 w 3745816"/>
              <a:gd name="connsiteY13-164" fmla="*/ 2620466 h 3316502"/>
              <a:gd name="connsiteX14-165" fmla="*/ 3551583 w 3745816"/>
              <a:gd name="connsiteY14-166" fmla="*/ 3316502 h 3316502"/>
              <a:gd name="connsiteX15-167" fmla="*/ 3292276 w 3745816"/>
              <a:gd name="connsiteY15-168" fmla="*/ 3302855 h 3316502"/>
              <a:gd name="connsiteX16-169" fmla="*/ 3271804 w 3745816"/>
              <a:gd name="connsiteY16-170" fmla="*/ 2511284 h 3316502"/>
              <a:gd name="connsiteX17-171" fmla="*/ 3278628 w 3745816"/>
              <a:gd name="connsiteY17-172" fmla="*/ 2272449 h 3316502"/>
              <a:gd name="connsiteX18-173" fmla="*/ 3128502 w 3745816"/>
              <a:gd name="connsiteY18-174" fmla="*/ 2108675 h 3316502"/>
              <a:gd name="connsiteX19-175" fmla="*/ 2869195 w 3745816"/>
              <a:gd name="connsiteY19-176" fmla="*/ 2019965 h 3316502"/>
              <a:gd name="connsiteX20-177" fmla="*/ 3185000 w 3745816"/>
              <a:gd name="connsiteY20-178" fmla="*/ 1670667 h 3316502"/>
              <a:gd name="connsiteX21-179" fmla="*/ 560816 w 3745816"/>
              <a:gd name="connsiteY21-180" fmla="*/ 1670667 h 3316502"/>
              <a:gd name="connsiteX22-181" fmla="*/ 876621 w 3745816"/>
              <a:gd name="connsiteY22-182" fmla="*/ 2019965 h 3316502"/>
              <a:gd name="connsiteX23-183" fmla="*/ 617314 w 3745816"/>
              <a:gd name="connsiteY23-184" fmla="*/ 2108675 h 3316502"/>
              <a:gd name="connsiteX24-185" fmla="*/ 467188 w 3745816"/>
              <a:gd name="connsiteY24-186" fmla="*/ 2272449 h 3316502"/>
              <a:gd name="connsiteX25-187" fmla="*/ 474012 w 3745816"/>
              <a:gd name="connsiteY25-188" fmla="*/ 2511284 h 3316502"/>
              <a:gd name="connsiteX26-189" fmla="*/ 453540 w 3745816"/>
              <a:gd name="connsiteY26-190" fmla="*/ 3302855 h 3316502"/>
              <a:gd name="connsiteX27-191" fmla="*/ 194233 w 3745816"/>
              <a:gd name="connsiteY27-192" fmla="*/ 3316502 h 3316502"/>
              <a:gd name="connsiteX28-193" fmla="*/ 173762 w 3745816"/>
              <a:gd name="connsiteY28-194" fmla="*/ 2620466 h 3316502"/>
              <a:gd name="connsiteX29-195" fmla="*/ 9989 w 3745816"/>
              <a:gd name="connsiteY29-196" fmla="*/ 2142795 h 3316502"/>
              <a:gd name="connsiteX30-197" fmla="*/ 146466 w 3745816"/>
              <a:gd name="connsiteY30-198" fmla="*/ 1903959 h 3316502"/>
              <a:gd name="connsiteX31-199" fmla="*/ 364830 w 3745816"/>
              <a:gd name="connsiteY31-200" fmla="*/ 1856191 h 3316502"/>
              <a:gd name="connsiteX32-201" fmla="*/ 501307 w 3745816"/>
              <a:gd name="connsiteY32-202" fmla="*/ 1692418 h 3316502"/>
              <a:gd name="connsiteX33-203" fmla="*/ 560816 w 3745816"/>
              <a:gd name="connsiteY33-204" fmla="*/ 1670667 h 3316502"/>
              <a:gd name="connsiteX34-205" fmla="*/ 2609647 w 3745816"/>
              <a:gd name="connsiteY34-206" fmla="*/ 1003649 h 3316502"/>
              <a:gd name="connsiteX35-207" fmla="*/ 2234575 w 3745816"/>
              <a:gd name="connsiteY35-208" fmla="*/ 1385343 h 3316502"/>
              <a:gd name="connsiteX36-209" fmla="*/ 1968444 w 3745816"/>
              <a:gd name="connsiteY36-210" fmla="*/ 1951725 h 3316502"/>
              <a:gd name="connsiteX37-211" fmla="*/ 2248223 w 3745816"/>
              <a:gd name="connsiteY37-212" fmla="*/ 1897134 h 3316502"/>
              <a:gd name="connsiteX38-213" fmla="*/ 2644008 w 3745816"/>
              <a:gd name="connsiteY38-214" fmla="*/ 1010029 h 3316502"/>
              <a:gd name="connsiteX39-215" fmla="*/ 2609647 w 3745816"/>
              <a:gd name="connsiteY39-216" fmla="*/ 1003649 h 3316502"/>
              <a:gd name="connsiteX40-217" fmla="*/ 1136169 w 3745816"/>
              <a:gd name="connsiteY40-218" fmla="*/ 1003649 h 3316502"/>
              <a:gd name="connsiteX41-219" fmla="*/ 1101808 w 3745816"/>
              <a:gd name="connsiteY41-220" fmla="*/ 1010029 h 3316502"/>
              <a:gd name="connsiteX42-221" fmla="*/ 1497593 w 3745816"/>
              <a:gd name="connsiteY42-222" fmla="*/ 1897134 h 3316502"/>
              <a:gd name="connsiteX43-223" fmla="*/ 1777372 w 3745816"/>
              <a:gd name="connsiteY43-224" fmla="*/ 1951725 h 3316502"/>
              <a:gd name="connsiteX44-225" fmla="*/ 1511241 w 3745816"/>
              <a:gd name="connsiteY44-226" fmla="*/ 1385343 h 3316502"/>
              <a:gd name="connsiteX45-227" fmla="*/ 1136169 w 3745816"/>
              <a:gd name="connsiteY45-228" fmla="*/ 1003649 h 3316502"/>
              <a:gd name="connsiteX46-229" fmla="*/ 665081 w 3745816"/>
              <a:gd name="connsiteY46-230" fmla="*/ 96 h 3316502"/>
              <a:gd name="connsiteX47-231" fmla="*/ 1862679 w 3745816"/>
              <a:gd name="connsiteY47-232" fmla="*/ 634117 h 3316502"/>
              <a:gd name="connsiteX48-233" fmla="*/ 3080735 w 3745816"/>
              <a:gd name="connsiteY48-234" fmla="*/ 96 h 3316502"/>
              <a:gd name="connsiteX49-235" fmla="*/ 3619822 w 3745816"/>
              <a:gd name="connsiteY49-236" fmla="*/ 921320 h 3316502"/>
              <a:gd name="connsiteX50-237" fmla="*/ 3456049 w 3745816"/>
              <a:gd name="connsiteY50-238" fmla="*/ 955441 h 3316502"/>
              <a:gd name="connsiteX51-239" fmla="*/ 3189917 w 3745816"/>
              <a:gd name="connsiteY51-240" fmla="*/ 1317105 h 3316502"/>
              <a:gd name="connsiteX52-241" fmla="*/ 3155798 w 3745816"/>
              <a:gd name="connsiteY52-242" fmla="*/ 1596884 h 3316502"/>
              <a:gd name="connsiteX53-243" fmla="*/ 2848723 w 3745816"/>
              <a:gd name="connsiteY53-244" fmla="*/ 1842544 h 3316502"/>
              <a:gd name="connsiteX54-245" fmla="*/ 2650831 w 3745816"/>
              <a:gd name="connsiteY54-246" fmla="*/ 2518108 h 3316502"/>
              <a:gd name="connsiteX55-247" fmla="*/ 2193630 w 3745816"/>
              <a:gd name="connsiteY55-248" fmla="*/ 2531756 h 3316502"/>
              <a:gd name="connsiteX56-249" fmla="*/ 1941147 w 3745816"/>
              <a:gd name="connsiteY56-250" fmla="*/ 2211033 h 3316502"/>
              <a:gd name="connsiteX57-251" fmla="*/ 1872908 w 3745816"/>
              <a:gd name="connsiteY57-252" fmla="*/ 2313392 h 3316502"/>
              <a:gd name="connsiteX58-253" fmla="*/ 1804669 w 3745816"/>
              <a:gd name="connsiteY58-254" fmla="*/ 2211033 h 3316502"/>
              <a:gd name="connsiteX59-255" fmla="*/ 1552186 w 3745816"/>
              <a:gd name="connsiteY59-256" fmla="*/ 2531756 h 3316502"/>
              <a:gd name="connsiteX60-257" fmla="*/ 1094985 w 3745816"/>
              <a:gd name="connsiteY60-258" fmla="*/ 2518108 h 3316502"/>
              <a:gd name="connsiteX61-259" fmla="*/ 897093 w 3745816"/>
              <a:gd name="connsiteY61-260" fmla="*/ 1842544 h 3316502"/>
              <a:gd name="connsiteX62-261" fmla="*/ 590018 w 3745816"/>
              <a:gd name="connsiteY62-262" fmla="*/ 1596884 h 3316502"/>
              <a:gd name="connsiteX63-263" fmla="*/ 555899 w 3745816"/>
              <a:gd name="connsiteY63-264" fmla="*/ 1317105 h 3316502"/>
              <a:gd name="connsiteX64-265" fmla="*/ 380265 w 3745816"/>
              <a:gd name="connsiteY64-266" fmla="*/ 1173717 h 3316502"/>
              <a:gd name="connsiteX65-267" fmla="*/ 289767 w 3745816"/>
              <a:gd name="connsiteY65-268" fmla="*/ 1006142 h 3316502"/>
              <a:gd name="connsiteX66-269" fmla="*/ 125994 w 3745816"/>
              <a:gd name="connsiteY66-270" fmla="*/ 921320 h 3316502"/>
              <a:gd name="connsiteX67-271" fmla="*/ 665081 w 3745816"/>
              <a:gd name="connsiteY67-272" fmla="*/ 96 h 3316502"/>
              <a:gd name="connsiteX0-273" fmla="*/ 2500704 w 3745816"/>
              <a:gd name="connsiteY0-274" fmla="*/ 2026790 h 3316502"/>
              <a:gd name="connsiteX1-275" fmla="*/ 2261868 w 3745816"/>
              <a:gd name="connsiteY1-276" fmla="*/ 2108676 h 3316502"/>
              <a:gd name="connsiteX2-277" fmla="*/ 2364227 w 3745816"/>
              <a:gd name="connsiteY2-278" fmla="*/ 2313393 h 3316502"/>
              <a:gd name="connsiteX3-279" fmla="*/ 2500704 w 3745816"/>
              <a:gd name="connsiteY3-280" fmla="*/ 2026790 h 3316502"/>
              <a:gd name="connsiteX4-281" fmla="*/ 1245112 w 3745816"/>
              <a:gd name="connsiteY4-282" fmla="*/ 2026790 h 3316502"/>
              <a:gd name="connsiteX5-283" fmla="*/ 1381589 w 3745816"/>
              <a:gd name="connsiteY5-284" fmla="*/ 2313393 h 3316502"/>
              <a:gd name="connsiteX6-285" fmla="*/ 1483948 w 3745816"/>
              <a:gd name="connsiteY6-286" fmla="*/ 2108676 h 3316502"/>
              <a:gd name="connsiteX7-287" fmla="*/ 1245112 w 3745816"/>
              <a:gd name="connsiteY7-288" fmla="*/ 2026790 h 3316502"/>
              <a:gd name="connsiteX8-289" fmla="*/ 3185000 w 3745816"/>
              <a:gd name="connsiteY8-290" fmla="*/ 1670667 h 3316502"/>
              <a:gd name="connsiteX9-291" fmla="*/ 3244509 w 3745816"/>
              <a:gd name="connsiteY9-292" fmla="*/ 1692418 h 3316502"/>
              <a:gd name="connsiteX10-293" fmla="*/ 3380986 w 3745816"/>
              <a:gd name="connsiteY10-294" fmla="*/ 1856191 h 3316502"/>
              <a:gd name="connsiteX11-295" fmla="*/ 3599350 w 3745816"/>
              <a:gd name="connsiteY11-296" fmla="*/ 1903959 h 3316502"/>
              <a:gd name="connsiteX12-297" fmla="*/ 3735827 w 3745816"/>
              <a:gd name="connsiteY12-298" fmla="*/ 2142795 h 3316502"/>
              <a:gd name="connsiteX13-299" fmla="*/ 3572054 w 3745816"/>
              <a:gd name="connsiteY13-300" fmla="*/ 2620466 h 3316502"/>
              <a:gd name="connsiteX14-301" fmla="*/ 3551583 w 3745816"/>
              <a:gd name="connsiteY14-302" fmla="*/ 3316502 h 3316502"/>
              <a:gd name="connsiteX15-303" fmla="*/ 3292276 w 3745816"/>
              <a:gd name="connsiteY15-304" fmla="*/ 3302855 h 3316502"/>
              <a:gd name="connsiteX16-305" fmla="*/ 3271804 w 3745816"/>
              <a:gd name="connsiteY16-306" fmla="*/ 2511284 h 3316502"/>
              <a:gd name="connsiteX17-307" fmla="*/ 3278628 w 3745816"/>
              <a:gd name="connsiteY17-308" fmla="*/ 2272449 h 3316502"/>
              <a:gd name="connsiteX18-309" fmla="*/ 3128502 w 3745816"/>
              <a:gd name="connsiteY18-310" fmla="*/ 2108675 h 3316502"/>
              <a:gd name="connsiteX19-311" fmla="*/ 2869195 w 3745816"/>
              <a:gd name="connsiteY19-312" fmla="*/ 2019965 h 3316502"/>
              <a:gd name="connsiteX20-313" fmla="*/ 3185000 w 3745816"/>
              <a:gd name="connsiteY20-314" fmla="*/ 1670667 h 3316502"/>
              <a:gd name="connsiteX21-315" fmla="*/ 560816 w 3745816"/>
              <a:gd name="connsiteY21-316" fmla="*/ 1670667 h 3316502"/>
              <a:gd name="connsiteX22-317" fmla="*/ 876621 w 3745816"/>
              <a:gd name="connsiteY22-318" fmla="*/ 2019965 h 3316502"/>
              <a:gd name="connsiteX23-319" fmla="*/ 617314 w 3745816"/>
              <a:gd name="connsiteY23-320" fmla="*/ 2108675 h 3316502"/>
              <a:gd name="connsiteX24-321" fmla="*/ 467188 w 3745816"/>
              <a:gd name="connsiteY24-322" fmla="*/ 2272449 h 3316502"/>
              <a:gd name="connsiteX25-323" fmla="*/ 474012 w 3745816"/>
              <a:gd name="connsiteY25-324" fmla="*/ 2511284 h 3316502"/>
              <a:gd name="connsiteX26-325" fmla="*/ 453540 w 3745816"/>
              <a:gd name="connsiteY26-326" fmla="*/ 3302855 h 3316502"/>
              <a:gd name="connsiteX27-327" fmla="*/ 194233 w 3745816"/>
              <a:gd name="connsiteY27-328" fmla="*/ 3316502 h 3316502"/>
              <a:gd name="connsiteX28-329" fmla="*/ 173762 w 3745816"/>
              <a:gd name="connsiteY28-330" fmla="*/ 2620466 h 3316502"/>
              <a:gd name="connsiteX29-331" fmla="*/ 9989 w 3745816"/>
              <a:gd name="connsiteY29-332" fmla="*/ 2142795 h 3316502"/>
              <a:gd name="connsiteX30-333" fmla="*/ 146466 w 3745816"/>
              <a:gd name="connsiteY30-334" fmla="*/ 1903959 h 3316502"/>
              <a:gd name="connsiteX31-335" fmla="*/ 364830 w 3745816"/>
              <a:gd name="connsiteY31-336" fmla="*/ 1856191 h 3316502"/>
              <a:gd name="connsiteX32-337" fmla="*/ 501307 w 3745816"/>
              <a:gd name="connsiteY32-338" fmla="*/ 1692418 h 3316502"/>
              <a:gd name="connsiteX33-339" fmla="*/ 560816 w 3745816"/>
              <a:gd name="connsiteY33-340" fmla="*/ 1670667 h 3316502"/>
              <a:gd name="connsiteX34-341" fmla="*/ 2609647 w 3745816"/>
              <a:gd name="connsiteY34-342" fmla="*/ 1003649 h 3316502"/>
              <a:gd name="connsiteX35-343" fmla="*/ 2234575 w 3745816"/>
              <a:gd name="connsiteY35-344" fmla="*/ 1385343 h 3316502"/>
              <a:gd name="connsiteX36-345" fmla="*/ 1968444 w 3745816"/>
              <a:gd name="connsiteY36-346" fmla="*/ 1951725 h 3316502"/>
              <a:gd name="connsiteX37-347" fmla="*/ 2248223 w 3745816"/>
              <a:gd name="connsiteY37-348" fmla="*/ 1897134 h 3316502"/>
              <a:gd name="connsiteX38-349" fmla="*/ 2644008 w 3745816"/>
              <a:gd name="connsiteY38-350" fmla="*/ 1010029 h 3316502"/>
              <a:gd name="connsiteX39-351" fmla="*/ 2609647 w 3745816"/>
              <a:gd name="connsiteY39-352" fmla="*/ 1003649 h 3316502"/>
              <a:gd name="connsiteX40-353" fmla="*/ 1136169 w 3745816"/>
              <a:gd name="connsiteY40-354" fmla="*/ 1003649 h 3316502"/>
              <a:gd name="connsiteX41-355" fmla="*/ 1101808 w 3745816"/>
              <a:gd name="connsiteY41-356" fmla="*/ 1010029 h 3316502"/>
              <a:gd name="connsiteX42-357" fmla="*/ 1497593 w 3745816"/>
              <a:gd name="connsiteY42-358" fmla="*/ 1897134 h 3316502"/>
              <a:gd name="connsiteX43-359" fmla="*/ 1777372 w 3745816"/>
              <a:gd name="connsiteY43-360" fmla="*/ 1951725 h 3316502"/>
              <a:gd name="connsiteX44-361" fmla="*/ 1511241 w 3745816"/>
              <a:gd name="connsiteY44-362" fmla="*/ 1385343 h 3316502"/>
              <a:gd name="connsiteX45-363" fmla="*/ 1136169 w 3745816"/>
              <a:gd name="connsiteY45-364" fmla="*/ 1003649 h 3316502"/>
              <a:gd name="connsiteX46-365" fmla="*/ 665081 w 3745816"/>
              <a:gd name="connsiteY46-366" fmla="*/ 96 h 3316502"/>
              <a:gd name="connsiteX47-367" fmla="*/ 1862679 w 3745816"/>
              <a:gd name="connsiteY47-368" fmla="*/ 634117 h 3316502"/>
              <a:gd name="connsiteX48-369" fmla="*/ 3080735 w 3745816"/>
              <a:gd name="connsiteY48-370" fmla="*/ 96 h 3316502"/>
              <a:gd name="connsiteX49-371" fmla="*/ 3619822 w 3745816"/>
              <a:gd name="connsiteY49-372" fmla="*/ 921320 h 3316502"/>
              <a:gd name="connsiteX50-373" fmla="*/ 3456049 w 3745816"/>
              <a:gd name="connsiteY50-374" fmla="*/ 955441 h 3316502"/>
              <a:gd name="connsiteX51-375" fmla="*/ 3189917 w 3745816"/>
              <a:gd name="connsiteY51-376" fmla="*/ 1317105 h 3316502"/>
              <a:gd name="connsiteX52-377" fmla="*/ 3155798 w 3745816"/>
              <a:gd name="connsiteY52-378" fmla="*/ 1596884 h 3316502"/>
              <a:gd name="connsiteX53-379" fmla="*/ 2848723 w 3745816"/>
              <a:gd name="connsiteY53-380" fmla="*/ 1842544 h 3316502"/>
              <a:gd name="connsiteX54-381" fmla="*/ 2650831 w 3745816"/>
              <a:gd name="connsiteY54-382" fmla="*/ 2518108 h 3316502"/>
              <a:gd name="connsiteX55-383" fmla="*/ 2193630 w 3745816"/>
              <a:gd name="connsiteY55-384" fmla="*/ 2531756 h 3316502"/>
              <a:gd name="connsiteX56-385" fmla="*/ 1941147 w 3745816"/>
              <a:gd name="connsiteY56-386" fmla="*/ 2211033 h 3316502"/>
              <a:gd name="connsiteX57-387" fmla="*/ 1872908 w 3745816"/>
              <a:gd name="connsiteY57-388" fmla="*/ 2313392 h 3316502"/>
              <a:gd name="connsiteX58-389" fmla="*/ 1804669 w 3745816"/>
              <a:gd name="connsiteY58-390" fmla="*/ 2211033 h 3316502"/>
              <a:gd name="connsiteX59-391" fmla="*/ 1552186 w 3745816"/>
              <a:gd name="connsiteY59-392" fmla="*/ 2531756 h 3316502"/>
              <a:gd name="connsiteX60-393" fmla="*/ 1094985 w 3745816"/>
              <a:gd name="connsiteY60-394" fmla="*/ 2518108 h 3316502"/>
              <a:gd name="connsiteX61-395" fmla="*/ 897093 w 3745816"/>
              <a:gd name="connsiteY61-396" fmla="*/ 1842544 h 3316502"/>
              <a:gd name="connsiteX62-397" fmla="*/ 590018 w 3745816"/>
              <a:gd name="connsiteY62-398" fmla="*/ 1596884 h 3316502"/>
              <a:gd name="connsiteX63-399" fmla="*/ 555899 w 3745816"/>
              <a:gd name="connsiteY63-400" fmla="*/ 1317105 h 3316502"/>
              <a:gd name="connsiteX64-401" fmla="*/ 380265 w 3745816"/>
              <a:gd name="connsiteY64-402" fmla="*/ 1173717 h 3316502"/>
              <a:gd name="connsiteX65-403" fmla="*/ 289767 w 3745816"/>
              <a:gd name="connsiteY65-404" fmla="*/ 1006142 h 3316502"/>
              <a:gd name="connsiteX66-405" fmla="*/ 125994 w 3745816"/>
              <a:gd name="connsiteY66-406" fmla="*/ 921320 h 3316502"/>
              <a:gd name="connsiteX67-407" fmla="*/ 665081 w 3745816"/>
              <a:gd name="connsiteY67-408" fmla="*/ 96 h 3316502"/>
              <a:gd name="connsiteX0-409" fmla="*/ 2500704 w 3745816"/>
              <a:gd name="connsiteY0-410" fmla="*/ 2026790 h 3316502"/>
              <a:gd name="connsiteX1-411" fmla="*/ 2261868 w 3745816"/>
              <a:gd name="connsiteY1-412" fmla="*/ 2108676 h 3316502"/>
              <a:gd name="connsiteX2-413" fmla="*/ 2364227 w 3745816"/>
              <a:gd name="connsiteY2-414" fmla="*/ 2313393 h 3316502"/>
              <a:gd name="connsiteX3-415" fmla="*/ 2500704 w 3745816"/>
              <a:gd name="connsiteY3-416" fmla="*/ 2026790 h 3316502"/>
              <a:gd name="connsiteX4-417" fmla="*/ 1245112 w 3745816"/>
              <a:gd name="connsiteY4-418" fmla="*/ 2026790 h 3316502"/>
              <a:gd name="connsiteX5-419" fmla="*/ 1381589 w 3745816"/>
              <a:gd name="connsiteY5-420" fmla="*/ 2313393 h 3316502"/>
              <a:gd name="connsiteX6-421" fmla="*/ 1483948 w 3745816"/>
              <a:gd name="connsiteY6-422" fmla="*/ 2108676 h 3316502"/>
              <a:gd name="connsiteX7-423" fmla="*/ 1245112 w 3745816"/>
              <a:gd name="connsiteY7-424" fmla="*/ 2026790 h 3316502"/>
              <a:gd name="connsiteX8-425" fmla="*/ 3185000 w 3745816"/>
              <a:gd name="connsiteY8-426" fmla="*/ 1670667 h 3316502"/>
              <a:gd name="connsiteX9-427" fmla="*/ 3244509 w 3745816"/>
              <a:gd name="connsiteY9-428" fmla="*/ 1692418 h 3316502"/>
              <a:gd name="connsiteX10-429" fmla="*/ 3380986 w 3745816"/>
              <a:gd name="connsiteY10-430" fmla="*/ 1856191 h 3316502"/>
              <a:gd name="connsiteX11-431" fmla="*/ 3599350 w 3745816"/>
              <a:gd name="connsiteY11-432" fmla="*/ 1903959 h 3316502"/>
              <a:gd name="connsiteX12-433" fmla="*/ 3735827 w 3745816"/>
              <a:gd name="connsiteY12-434" fmla="*/ 2142795 h 3316502"/>
              <a:gd name="connsiteX13-435" fmla="*/ 3572054 w 3745816"/>
              <a:gd name="connsiteY13-436" fmla="*/ 2620466 h 3316502"/>
              <a:gd name="connsiteX14-437" fmla="*/ 3551583 w 3745816"/>
              <a:gd name="connsiteY14-438" fmla="*/ 3316502 h 3316502"/>
              <a:gd name="connsiteX15-439" fmla="*/ 3292276 w 3745816"/>
              <a:gd name="connsiteY15-440" fmla="*/ 3302855 h 3316502"/>
              <a:gd name="connsiteX16-441" fmla="*/ 3271804 w 3745816"/>
              <a:gd name="connsiteY16-442" fmla="*/ 2511284 h 3316502"/>
              <a:gd name="connsiteX17-443" fmla="*/ 3278628 w 3745816"/>
              <a:gd name="connsiteY17-444" fmla="*/ 2272449 h 3316502"/>
              <a:gd name="connsiteX18-445" fmla="*/ 3128502 w 3745816"/>
              <a:gd name="connsiteY18-446" fmla="*/ 2108675 h 3316502"/>
              <a:gd name="connsiteX19-447" fmla="*/ 2869195 w 3745816"/>
              <a:gd name="connsiteY19-448" fmla="*/ 2019965 h 3316502"/>
              <a:gd name="connsiteX20-449" fmla="*/ 3185000 w 3745816"/>
              <a:gd name="connsiteY20-450" fmla="*/ 1670667 h 3316502"/>
              <a:gd name="connsiteX21-451" fmla="*/ 560816 w 3745816"/>
              <a:gd name="connsiteY21-452" fmla="*/ 1670667 h 3316502"/>
              <a:gd name="connsiteX22-453" fmla="*/ 876621 w 3745816"/>
              <a:gd name="connsiteY22-454" fmla="*/ 2019965 h 3316502"/>
              <a:gd name="connsiteX23-455" fmla="*/ 617314 w 3745816"/>
              <a:gd name="connsiteY23-456" fmla="*/ 2108675 h 3316502"/>
              <a:gd name="connsiteX24-457" fmla="*/ 467188 w 3745816"/>
              <a:gd name="connsiteY24-458" fmla="*/ 2272449 h 3316502"/>
              <a:gd name="connsiteX25-459" fmla="*/ 474012 w 3745816"/>
              <a:gd name="connsiteY25-460" fmla="*/ 2511284 h 3316502"/>
              <a:gd name="connsiteX26-461" fmla="*/ 453540 w 3745816"/>
              <a:gd name="connsiteY26-462" fmla="*/ 3302855 h 3316502"/>
              <a:gd name="connsiteX27-463" fmla="*/ 194233 w 3745816"/>
              <a:gd name="connsiteY27-464" fmla="*/ 3316502 h 3316502"/>
              <a:gd name="connsiteX28-465" fmla="*/ 173762 w 3745816"/>
              <a:gd name="connsiteY28-466" fmla="*/ 2620466 h 3316502"/>
              <a:gd name="connsiteX29-467" fmla="*/ 9989 w 3745816"/>
              <a:gd name="connsiteY29-468" fmla="*/ 2142795 h 3316502"/>
              <a:gd name="connsiteX30-469" fmla="*/ 146466 w 3745816"/>
              <a:gd name="connsiteY30-470" fmla="*/ 1903959 h 3316502"/>
              <a:gd name="connsiteX31-471" fmla="*/ 364830 w 3745816"/>
              <a:gd name="connsiteY31-472" fmla="*/ 1856191 h 3316502"/>
              <a:gd name="connsiteX32-473" fmla="*/ 501307 w 3745816"/>
              <a:gd name="connsiteY32-474" fmla="*/ 1692418 h 3316502"/>
              <a:gd name="connsiteX33-475" fmla="*/ 560816 w 3745816"/>
              <a:gd name="connsiteY33-476" fmla="*/ 1670667 h 3316502"/>
              <a:gd name="connsiteX34-477" fmla="*/ 2609647 w 3745816"/>
              <a:gd name="connsiteY34-478" fmla="*/ 1003649 h 3316502"/>
              <a:gd name="connsiteX35-479" fmla="*/ 2234575 w 3745816"/>
              <a:gd name="connsiteY35-480" fmla="*/ 1385343 h 3316502"/>
              <a:gd name="connsiteX36-481" fmla="*/ 1968444 w 3745816"/>
              <a:gd name="connsiteY36-482" fmla="*/ 1951725 h 3316502"/>
              <a:gd name="connsiteX37-483" fmla="*/ 2248223 w 3745816"/>
              <a:gd name="connsiteY37-484" fmla="*/ 1897134 h 3316502"/>
              <a:gd name="connsiteX38-485" fmla="*/ 2644008 w 3745816"/>
              <a:gd name="connsiteY38-486" fmla="*/ 1010029 h 3316502"/>
              <a:gd name="connsiteX39-487" fmla="*/ 2609647 w 3745816"/>
              <a:gd name="connsiteY39-488" fmla="*/ 1003649 h 3316502"/>
              <a:gd name="connsiteX40-489" fmla="*/ 1136169 w 3745816"/>
              <a:gd name="connsiteY40-490" fmla="*/ 1003649 h 3316502"/>
              <a:gd name="connsiteX41-491" fmla="*/ 1101808 w 3745816"/>
              <a:gd name="connsiteY41-492" fmla="*/ 1010029 h 3316502"/>
              <a:gd name="connsiteX42-493" fmla="*/ 1497593 w 3745816"/>
              <a:gd name="connsiteY42-494" fmla="*/ 1897134 h 3316502"/>
              <a:gd name="connsiteX43-495" fmla="*/ 1777372 w 3745816"/>
              <a:gd name="connsiteY43-496" fmla="*/ 1951725 h 3316502"/>
              <a:gd name="connsiteX44-497" fmla="*/ 1511241 w 3745816"/>
              <a:gd name="connsiteY44-498" fmla="*/ 1385343 h 3316502"/>
              <a:gd name="connsiteX45-499" fmla="*/ 1136169 w 3745816"/>
              <a:gd name="connsiteY45-500" fmla="*/ 1003649 h 3316502"/>
              <a:gd name="connsiteX46-501" fmla="*/ 665081 w 3745816"/>
              <a:gd name="connsiteY46-502" fmla="*/ 96 h 3316502"/>
              <a:gd name="connsiteX47-503" fmla="*/ 1862679 w 3745816"/>
              <a:gd name="connsiteY47-504" fmla="*/ 634117 h 3316502"/>
              <a:gd name="connsiteX48-505" fmla="*/ 3080735 w 3745816"/>
              <a:gd name="connsiteY48-506" fmla="*/ 96 h 3316502"/>
              <a:gd name="connsiteX49-507" fmla="*/ 3619822 w 3745816"/>
              <a:gd name="connsiteY49-508" fmla="*/ 921320 h 3316502"/>
              <a:gd name="connsiteX50-509" fmla="*/ 3456049 w 3745816"/>
              <a:gd name="connsiteY50-510" fmla="*/ 955441 h 3316502"/>
              <a:gd name="connsiteX51-511" fmla="*/ 3370271 w 3745816"/>
              <a:gd name="connsiteY51-512" fmla="*/ 1159232 h 3316502"/>
              <a:gd name="connsiteX52-513" fmla="*/ 3189917 w 3745816"/>
              <a:gd name="connsiteY52-514" fmla="*/ 1317105 h 3316502"/>
              <a:gd name="connsiteX53-515" fmla="*/ 3155798 w 3745816"/>
              <a:gd name="connsiteY53-516" fmla="*/ 1596884 h 3316502"/>
              <a:gd name="connsiteX54-517" fmla="*/ 2848723 w 3745816"/>
              <a:gd name="connsiteY54-518" fmla="*/ 1842544 h 3316502"/>
              <a:gd name="connsiteX55-519" fmla="*/ 2650831 w 3745816"/>
              <a:gd name="connsiteY55-520" fmla="*/ 2518108 h 3316502"/>
              <a:gd name="connsiteX56-521" fmla="*/ 2193630 w 3745816"/>
              <a:gd name="connsiteY56-522" fmla="*/ 2531756 h 3316502"/>
              <a:gd name="connsiteX57-523" fmla="*/ 1941147 w 3745816"/>
              <a:gd name="connsiteY57-524" fmla="*/ 2211033 h 3316502"/>
              <a:gd name="connsiteX58-525" fmla="*/ 1872908 w 3745816"/>
              <a:gd name="connsiteY58-526" fmla="*/ 2313392 h 3316502"/>
              <a:gd name="connsiteX59-527" fmla="*/ 1804669 w 3745816"/>
              <a:gd name="connsiteY59-528" fmla="*/ 2211033 h 3316502"/>
              <a:gd name="connsiteX60-529" fmla="*/ 1552186 w 3745816"/>
              <a:gd name="connsiteY60-530" fmla="*/ 2531756 h 3316502"/>
              <a:gd name="connsiteX61-531" fmla="*/ 1094985 w 3745816"/>
              <a:gd name="connsiteY61-532" fmla="*/ 2518108 h 3316502"/>
              <a:gd name="connsiteX62-533" fmla="*/ 897093 w 3745816"/>
              <a:gd name="connsiteY62-534" fmla="*/ 1842544 h 3316502"/>
              <a:gd name="connsiteX63-535" fmla="*/ 590018 w 3745816"/>
              <a:gd name="connsiteY63-536" fmla="*/ 1596884 h 3316502"/>
              <a:gd name="connsiteX64-537" fmla="*/ 555899 w 3745816"/>
              <a:gd name="connsiteY64-538" fmla="*/ 1317105 h 3316502"/>
              <a:gd name="connsiteX65-539" fmla="*/ 380265 w 3745816"/>
              <a:gd name="connsiteY65-540" fmla="*/ 1173717 h 3316502"/>
              <a:gd name="connsiteX66-541" fmla="*/ 289767 w 3745816"/>
              <a:gd name="connsiteY66-542" fmla="*/ 1006142 h 3316502"/>
              <a:gd name="connsiteX67-543" fmla="*/ 125994 w 3745816"/>
              <a:gd name="connsiteY67-544" fmla="*/ 921320 h 3316502"/>
              <a:gd name="connsiteX68" fmla="*/ 665081 w 3745816"/>
              <a:gd name="connsiteY68" fmla="*/ 96 h 3316502"/>
              <a:gd name="connsiteX0-545" fmla="*/ 2500704 w 3745816"/>
              <a:gd name="connsiteY0-546" fmla="*/ 2026790 h 3316502"/>
              <a:gd name="connsiteX1-547" fmla="*/ 2261868 w 3745816"/>
              <a:gd name="connsiteY1-548" fmla="*/ 2108676 h 3316502"/>
              <a:gd name="connsiteX2-549" fmla="*/ 2364227 w 3745816"/>
              <a:gd name="connsiteY2-550" fmla="*/ 2313393 h 3316502"/>
              <a:gd name="connsiteX3-551" fmla="*/ 2500704 w 3745816"/>
              <a:gd name="connsiteY3-552" fmla="*/ 2026790 h 3316502"/>
              <a:gd name="connsiteX4-553" fmla="*/ 1245112 w 3745816"/>
              <a:gd name="connsiteY4-554" fmla="*/ 2026790 h 3316502"/>
              <a:gd name="connsiteX5-555" fmla="*/ 1381589 w 3745816"/>
              <a:gd name="connsiteY5-556" fmla="*/ 2313393 h 3316502"/>
              <a:gd name="connsiteX6-557" fmla="*/ 1483948 w 3745816"/>
              <a:gd name="connsiteY6-558" fmla="*/ 2108676 h 3316502"/>
              <a:gd name="connsiteX7-559" fmla="*/ 1245112 w 3745816"/>
              <a:gd name="connsiteY7-560" fmla="*/ 2026790 h 3316502"/>
              <a:gd name="connsiteX8-561" fmla="*/ 3185000 w 3745816"/>
              <a:gd name="connsiteY8-562" fmla="*/ 1670667 h 3316502"/>
              <a:gd name="connsiteX9-563" fmla="*/ 3244509 w 3745816"/>
              <a:gd name="connsiteY9-564" fmla="*/ 1692418 h 3316502"/>
              <a:gd name="connsiteX10-565" fmla="*/ 3380986 w 3745816"/>
              <a:gd name="connsiteY10-566" fmla="*/ 1856191 h 3316502"/>
              <a:gd name="connsiteX11-567" fmla="*/ 3599350 w 3745816"/>
              <a:gd name="connsiteY11-568" fmla="*/ 1903959 h 3316502"/>
              <a:gd name="connsiteX12-569" fmla="*/ 3735827 w 3745816"/>
              <a:gd name="connsiteY12-570" fmla="*/ 2142795 h 3316502"/>
              <a:gd name="connsiteX13-571" fmla="*/ 3572054 w 3745816"/>
              <a:gd name="connsiteY13-572" fmla="*/ 2620466 h 3316502"/>
              <a:gd name="connsiteX14-573" fmla="*/ 3551583 w 3745816"/>
              <a:gd name="connsiteY14-574" fmla="*/ 3316502 h 3316502"/>
              <a:gd name="connsiteX15-575" fmla="*/ 3292276 w 3745816"/>
              <a:gd name="connsiteY15-576" fmla="*/ 3302855 h 3316502"/>
              <a:gd name="connsiteX16-577" fmla="*/ 3271804 w 3745816"/>
              <a:gd name="connsiteY16-578" fmla="*/ 2511284 h 3316502"/>
              <a:gd name="connsiteX17-579" fmla="*/ 3278628 w 3745816"/>
              <a:gd name="connsiteY17-580" fmla="*/ 2272449 h 3316502"/>
              <a:gd name="connsiteX18-581" fmla="*/ 3128502 w 3745816"/>
              <a:gd name="connsiteY18-582" fmla="*/ 2108675 h 3316502"/>
              <a:gd name="connsiteX19-583" fmla="*/ 2869195 w 3745816"/>
              <a:gd name="connsiteY19-584" fmla="*/ 2019965 h 3316502"/>
              <a:gd name="connsiteX20-585" fmla="*/ 3185000 w 3745816"/>
              <a:gd name="connsiteY20-586" fmla="*/ 1670667 h 3316502"/>
              <a:gd name="connsiteX21-587" fmla="*/ 560816 w 3745816"/>
              <a:gd name="connsiteY21-588" fmla="*/ 1670667 h 3316502"/>
              <a:gd name="connsiteX22-589" fmla="*/ 876621 w 3745816"/>
              <a:gd name="connsiteY22-590" fmla="*/ 2019965 h 3316502"/>
              <a:gd name="connsiteX23-591" fmla="*/ 617314 w 3745816"/>
              <a:gd name="connsiteY23-592" fmla="*/ 2108675 h 3316502"/>
              <a:gd name="connsiteX24-593" fmla="*/ 467188 w 3745816"/>
              <a:gd name="connsiteY24-594" fmla="*/ 2272449 h 3316502"/>
              <a:gd name="connsiteX25-595" fmla="*/ 474012 w 3745816"/>
              <a:gd name="connsiteY25-596" fmla="*/ 2511284 h 3316502"/>
              <a:gd name="connsiteX26-597" fmla="*/ 453540 w 3745816"/>
              <a:gd name="connsiteY26-598" fmla="*/ 3302855 h 3316502"/>
              <a:gd name="connsiteX27-599" fmla="*/ 194233 w 3745816"/>
              <a:gd name="connsiteY27-600" fmla="*/ 3316502 h 3316502"/>
              <a:gd name="connsiteX28-601" fmla="*/ 173762 w 3745816"/>
              <a:gd name="connsiteY28-602" fmla="*/ 2620466 h 3316502"/>
              <a:gd name="connsiteX29-603" fmla="*/ 9989 w 3745816"/>
              <a:gd name="connsiteY29-604" fmla="*/ 2142795 h 3316502"/>
              <a:gd name="connsiteX30-605" fmla="*/ 146466 w 3745816"/>
              <a:gd name="connsiteY30-606" fmla="*/ 1903959 h 3316502"/>
              <a:gd name="connsiteX31-607" fmla="*/ 364830 w 3745816"/>
              <a:gd name="connsiteY31-608" fmla="*/ 1856191 h 3316502"/>
              <a:gd name="connsiteX32-609" fmla="*/ 501307 w 3745816"/>
              <a:gd name="connsiteY32-610" fmla="*/ 1692418 h 3316502"/>
              <a:gd name="connsiteX33-611" fmla="*/ 560816 w 3745816"/>
              <a:gd name="connsiteY33-612" fmla="*/ 1670667 h 3316502"/>
              <a:gd name="connsiteX34-613" fmla="*/ 2609647 w 3745816"/>
              <a:gd name="connsiteY34-614" fmla="*/ 1003649 h 3316502"/>
              <a:gd name="connsiteX35-615" fmla="*/ 2234575 w 3745816"/>
              <a:gd name="connsiteY35-616" fmla="*/ 1385343 h 3316502"/>
              <a:gd name="connsiteX36-617" fmla="*/ 1968444 w 3745816"/>
              <a:gd name="connsiteY36-618" fmla="*/ 1951725 h 3316502"/>
              <a:gd name="connsiteX37-619" fmla="*/ 2248223 w 3745816"/>
              <a:gd name="connsiteY37-620" fmla="*/ 1897134 h 3316502"/>
              <a:gd name="connsiteX38-621" fmla="*/ 2644008 w 3745816"/>
              <a:gd name="connsiteY38-622" fmla="*/ 1010029 h 3316502"/>
              <a:gd name="connsiteX39-623" fmla="*/ 2609647 w 3745816"/>
              <a:gd name="connsiteY39-624" fmla="*/ 1003649 h 3316502"/>
              <a:gd name="connsiteX40-625" fmla="*/ 1136169 w 3745816"/>
              <a:gd name="connsiteY40-626" fmla="*/ 1003649 h 3316502"/>
              <a:gd name="connsiteX41-627" fmla="*/ 1101808 w 3745816"/>
              <a:gd name="connsiteY41-628" fmla="*/ 1010029 h 3316502"/>
              <a:gd name="connsiteX42-629" fmla="*/ 1497593 w 3745816"/>
              <a:gd name="connsiteY42-630" fmla="*/ 1897134 h 3316502"/>
              <a:gd name="connsiteX43-631" fmla="*/ 1777372 w 3745816"/>
              <a:gd name="connsiteY43-632" fmla="*/ 1951725 h 3316502"/>
              <a:gd name="connsiteX44-633" fmla="*/ 1511241 w 3745816"/>
              <a:gd name="connsiteY44-634" fmla="*/ 1385343 h 3316502"/>
              <a:gd name="connsiteX45-635" fmla="*/ 1136169 w 3745816"/>
              <a:gd name="connsiteY45-636" fmla="*/ 1003649 h 3316502"/>
              <a:gd name="connsiteX46-637" fmla="*/ 665081 w 3745816"/>
              <a:gd name="connsiteY46-638" fmla="*/ 96 h 3316502"/>
              <a:gd name="connsiteX47-639" fmla="*/ 1862679 w 3745816"/>
              <a:gd name="connsiteY47-640" fmla="*/ 634117 h 3316502"/>
              <a:gd name="connsiteX48-641" fmla="*/ 3080735 w 3745816"/>
              <a:gd name="connsiteY48-642" fmla="*/ 96 h 3316502"/>
              <a:gd name="connsiteX49-643" fmla="*/ 3619822 w 3745816"/>
              <a:gd name="connsiteY49-644" fmla="*/ 921320 h 3316502"/>
              <a:gd name="connsiteX50-645" fmla="*/ 3456049 w 3745816"/>
              <a:gd name="connsiteY50-646" fmla="*/ 955441 h 3316502"/>
              <a:gd name="connsiteX51-647" fmla="*/ 3370271 w 3745816"/>
              <a:gd name="connsiteY51-648" fmla="*/ 1159232 h 3316502"/>
              <a:gd name="connsiteX52-649" fmla="*/ 3189917 w 3745816"/>
              <a:gd name="connsiteY52-650" fmla="*/ 1317105 h 3316502"/>
              <a:gd name="connsiteX53-651" fmla="*/ 3155798 w 3745816"/>
              <a:gd name="connsiteY53-652" fmla="*/ 1596884 h 3316502"/>
              <a:gd name="connsiteX54-653" fmla="*/ 2848723 w 3745816"/>
              <a:gd name="connsiteY54-654" fmla="*/ 1842544 h 3316502"/>
              <a:gd name="connsiteX55-655" fmla="*/ 2650831 w 3745816"/>
              <a:gd name="connsiteY55-656" fmla="*/ 2518108 h 3316502"/>
              <a:gd name="connsiteX56-657" fmla="*/ 2193630 w 3745816"/>
              <a:gd name="connsiteY56-658" fmla="*/ 2531756 h 3316502"/>
              <a:gd name="connsiteX57-659" fmla="*/ 1941147 w 3745816"/>
              <a:gd name="connsiteY57-660" fmla="*/ 2211033 h 3316502"/>
              <a:gd name="connsiteX58-661" fmla="*/ 1872908 w 3745816"/>
              <a:gd name="connsiteY58-662" fmla="*/ 2313392 h 3316502"/>
              <a:gd name="connsiteX59-663" fmla="*/ 1804669 w 3745816"/>
              <a:gd name="connsiteY59-664" fmla="*/ 2211033 h 3316502"/>
              <a:gd name="connsiteX60-665" fmla="*/ 1552186 w 3745816"/>
              <a:gd name="connsiteY60-666" fmla="*/ 2531756 h 3316502"/>
              <a:gd name="connsiteX61-667" fmla="*/ 1094985 w 3745816"/>
              <a:gd name="connsiteY61-668" fmla="*/ 2518108 h 3316502"/>
              <a:gd name="connsiteX62-669" fmla="*/ 897093 w 3745816"/>
              <a:gd name="connsiteY62-670" fmla="*/ 1842544 h 3316502"/>
              <a:gd name="connsiteX63-671" fmla="*/ 590018 w 3745816"/>
              <a:gd name="connsiteY63-672" fmla="*/ 1596884 h 3316502"/>
              <a:gd name="connsiteX64-673" fmla="*/ 555899 w 3745816"/>
              <a:gd name="connsiteY64-674" fmla="*/ 1317105 h 3316502"/>
              <a:gd name="connsiteX65-675" fmla="*/ 380265 w 3745816"/>
              <a:gd name="connsiteY65-676" fmla="*/ 1173717 h 3316502"/>
              <a:gd name="connsiteX66-677" fmla="*/ 289767 w 3745816"/>
              <a:gd name="connsiteY66-678" fmla="*/ 1006142 h 3316502"/>
              <a:gd name="connsiteX67-679" fmla="*/ 125994 w 3745816"/>
              <a:gd name="connsiteY67-680" fmla="*/ 921320 h 3316502"/>
              <a:gd name="connsiteX68-681" fmla="*/ 665081 w 3745816"/>
              <a:gd name="connsiteY68-682" fmla="*/ 96 h 331650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681" y="connsiteY68-682"/>
              </a:cxn>
            </a:cxnLst>
            <a:rect l="l" t="t" r="r" b="b"/>
            <a:pathLst>
              <a:path w="3745816" h="3316502">
                <a:moveTo>
                  <a:pt x="2500704" y="2026790"/>
                </a:moveTo>
                <a:cubicBezTo>
                  <a:pt x="2380149" y="2047261"/>
                  <a:pt x="2334656" y="2081381"/>
                  <a:pt x="2261868" y="2108676"/>
                </a:cubicBezTo>
                <a:cubicBezTo>
                  <a:pt x="2220926" y="2245154"/>
                  <a:pt x="2248220" y="2327040"/>
                  <a:pt x="2364227" y="2313393"/>
                </a:cubicBezTo>
                <a:cubicBezTo>
                  <a:pt x="2491606" y="2272450"/>
                  <a:pt x="2502979" y="2190563"/>
                  <a:pt x="2500704" y="2026790"/>
                </a:cubicBezTo>
                <a:close/>
                <a:moveTo>
                  <a:pt x="1245112" y="2026790"/>
                </a:moveTo>
                <a:cubicBezTo>
                  <a:pt x="1242837" y="2190563"/>
                  <a:pt x="1254210" y="2272450"/>
                  <a:pt x="1381589" y="2313393"/>
                </a:cubicBezTo>
                <a:cubicBezTo>
                  <a:pt x="1497596" y="2327040"/>
                  <a:pt x="1524890" y="2245154"/>
                  <a:pt x="1483948" y="2108676"/>
                </a:cubicBezTo>
                <a:cubicBezTo>
                  <a:pt x="1411160" y="2081381"/>
                  <a:pt x="1365667" y="2047261"/>
                  <a:pt x="1245112" y="2026790"/>
                </a:cubicBezTo>
                <a:close/>
                <a:moveTo>
                  <a:pt x="3185000" y="1670667"/>
                </a:moveTo>
                <a:cubicBezTo>
                  <a:pt x="3206444" y="1672444"/>
                  <a:pt x="3226596" y="1679339"/>
                  <a:pt x="3244509" y="1692418"/>
                </a:cubicBezTo>
                <a:cubicBezTo>
                  <a:pt x="3340044" y="1731086"/>
                  <a:pt x="3210389" y="1885761"/>
                  <a:pt x="3380986" y="1856191"/>
                </a:cubicBezTo>
                <a:cubicBezTo>
                  <a:pt x="3424203" y="1826621"/>
                  <a:pt x="3528837" y="1837994"/>
                  <a:pt x="3599350" y="1903959"/>
                </a:cubicBezTo>
                <a:cubicBezTo>
                  <a:pt x="3647117" y="1983571"/>
                  <a:pt x="3783594" y="2056359"/>
                  <a:pt x="3735827" y="2142795"/>
                </a:cubicBezTo>
                <a:cubicBezTo>
                  <a:pt x="3653941" y="2374806"/>
                  <a:pt x="3606173" y="2422574"/>
                  <a:pt x="3572054" y="2620466"/>
                </a:cubicBezTo>
                <a:cubicBezTo>
                  <a:pt x="3574328" y="2882048"/>
                  <a:pt x="3542485" y="3061744"/>
                  <a:pt x="3551583" y="3316502"/>
                </a:cubicBezTo>
                <a:lnTo>
                  <a:pt x="3292276" y="3302855"/>
                </a:lnTo>
                <a:cubicBezTo>
                  <a:pt x="3310472" y="3025350"/>
                  <a:pt x="3315022" y="2788789"/>
                  <a:pt x="3271804" y="2511284"/>
                </a:cubicBezTo>
                <a:cubicBezTo>
                  <a:pt x="3217213" y="2465791"/>
                  <a:pt x="3189917" y="2399828"/>
                  <a:pt x="3278628" y="2272449"/>
                </a:cubicBezTo>
                <a:cubicBezTo>
                  <a:pt x="3244509" y="2190562"/>
                  <a:pt x="3271804" y="2142795"/>
                  <a:pt x="3128502" y="2108675"/>
                </a:cubicBezTo>
                <a:cubicBezTo>
                  <a:pt x="3042066" y="2051809"/>
                  <a:pt x="2921512" y="2165541"/>
                  <a:pt x="2869195" y="2019965"/>
                </a:cubicBezTo>
                <a:cubicBezTo>
                  <a:pt x="2821427" y="1896567"/>
                  <a:pt x="3034887" y="1658228"/>
                  <a:pt x="3185000" y="1670667"/>
                </a:cubicBezTo>
                <a:close/>
                <a:moveTo>
                  <a:pt x="560816" y="1670667"/>
                </a:moveTo>
                <a:cubicBezTo>
                  <a:pt x="710929" y="1658228"/>
                  <a:pt x="924389" y="1896567"/>
                  <a:pt x="876621" y="2019965"/>
                </a:cubicBezTo>
                <a:cubicBezTo>
                  <a:pt x="824304" y="2165541"/>
                  <a:pt x="703750" y="2051809"/>
                  <a:pt x="617314" y="2108675"/>
                </a:cubicBezTo>
                <a:cubicBezTo>
                  <a:pt x="474012" y="2142795"/>
                  <a:pt x="501307" y="2190562"/>
                  <a:pt x="467188" y="2272449"/>
                </a:cubicBezTo>
                <a:cubicBezTo>
                  <a:pt x="555899" y="2399828"/>
                  <a:pt x="528603" y="2465791"/>
                  <a:pt x="474012" y="2511284"/>
                </a:cubicBezTo>
                <a:cubicBezTo>
                  <a:pt x="430794" y="2788789"/>
                  <a:pt x="435344" y="3025350"/>
                  <a:pt x="453540" y="3302855"/>
                </a:cubicBezTo>
                <a:lnTo>
                  <a:pt x="194233" y="3316502"/>
                </a:lnTo>
                <a:cubicBezTo>
                  <a:pt x="203331" y="3061744"/>
                  <a:pt x="171488" y="2882048"/>
                  <a:pt x="173762" y="2620466"/>
                </a:cubicBezTo>
                <a:cubicBezTo>
                  <a:pt x="139643" y="2422574"/>
                  <a:pt x="91875" y="2374806"/>
                  <a:pt x="9989" y="2142795"/>
                </a:cubicBezTo>
                <a:cubicBezTo>
                  <a:pt x="-37778" y="2056359"/>
                  <a:pt x="98699" y="1983571"/>
                  <a:pt x="146466" y="1903959"/>
                </a:cubicBezTo>
                <a:cubicBezTo>
                  <a:pt x="216979" y="1837994"/>
                  <a:pt x="321613" y="1826621"/>
                  <a:pt x="364830" y="1856191"/>
                </a:cubicBezTo>
                <a:cubicBezTo>
                  <a:pt x="535427" y="1885761"/>
                  <a:pt x="405772" y="1731086"/>
                  <a:pt x="501307" y="1692418"/>
                </a:cubicBezTo>
                <a:cubicBezTo>
                  <a:pt x="519220" y="1679339"/>
                  <a:pt x="539372" y="1672444"/>
                  <a:pt x="560816" y="1670667"/>
                </a:cubicBezTo>
                <a:close/>
                <a:moveTo>
                  <a:pt x="2609647" y="1003649"/>
                </a:moveTo>
                <a:cubicBezTo>
                  <a:pt x="2444889" y="994437"/>
                  <a:pt x="2381715" y="1312839"/>
                  <a:pt x="2234575" y="1385343"/>
                </a:cubicBezTo>
                <a:cubicBezTo>
                  <a:pt x="2013936" y="1460406"/>
                  <a:pt x="1963895" y="1651474"/>
                  <a:pt x="1968444" y="1951725"/>
                </a:cubicBezTo>
                <a:cubicBezTo>
                  <a:pt x="1979817" y="2035887"/>
                  <a:pt x="2134492" y="1956274"/>
                  <a:pt x="2248223" y="1897134"/>
                </a:cubicBezTo>
                <a:cubicBezTo>
                  <a:pt x="2393799" y="1812972"/>
                  <a:pt x="2839626" y="1121486"/>
                  <a:pt x="2644008" y="1010029"/>
                </a:cubicBezTo>
                <a:cubicBezTo>
                  <a:pt x="2632066" y="1006333"/>
                  <a:pt x="2620631" y="1004263"/>
                  <a:pt x="2609647" y="1003649"/>
                </a:cubicBezTo>
                <a:close/>
                <a:moveTo>
                  <a:pt x="1136169" y="1003649"/>
                </a:moveTo>
                <a:cubicBezTo>
                  <a:pt x="1125185" y="1004263"/>
                  <a:pt x="1113750" y="1006333"/>
                  <a:pt x="1101808" y="1010029"/>
                </a:cubicBezTo>
                <a:cubicBezTo>
                  <a:pt x="906190" y="1121486"/>
                  <a:pt x="1352017" y="1812972"/>
                  <a:pt x="1497593" y="1897134"/>
                </a:cubicBezTo>
                <a:cubicBezTo>
                  <a:pt x="1611324" y="1956274"/>
                  <a:pt x="1765999" y="2035887"/>
                  <a:pt x="1777372" y="1951725"/>
                </a:cubicBezTo>
                <a:cubicBezTo>
                  <a:pt x="1781921" y="1651474"/>
                  <a:pt x="1731880" y="1460406"/>
                  <a:pt x="1511241" y="1385343"/>
                </a:cubicBezTo>
                <a:cubicBezTo>
                  <a:pt x="1364101" y="1312839"/>
                  <a:pt x="1300927" y="994437"/>
                  <a:pt x="1136169" y="1003649"/>
                </a:cubicBezTo>
                <a:close/>
                <a:moveTo>
                  <a:pt x="665081" y="96"/>
                </a:moveTo>
                <a:cubicBezTo>
                  <a:pt x="1486802" y="-2174"/>
                  <a:pt x="1309537" y="573200"/>
                  <a:pt x="1862679" y="634117"/>
                </a:cubicBezTo>
                <a:cubicBezTo>
                  <a:pt x="2415888" y="573192"/>
                  <a:pt x="2259021" y="-2174"/>
                  <a:pt x="3080735" y="96"/>
                </a:cubicBezTo>
                <a:cubicBezTo>
                  <a:pt x="3608448" y="-9003"/>
                  <a:pt x="3767673" y="636991"/>
                  <a:pt x="3619822" y="921320"/>
                </a:cubicBezTo>
                <a:cubicBezTo>
                  <a:pt x="3590251" y="1010030"/>
                  <a:pt x="3519739" y="941793"/>
                  <a:pt x="3456049" y="955441"/>
                </a:cubicBezTo>
                <a:cubicBezTo>
                  <a:pt x="3416937" y="1011300"/>
                  <a:pt x="3385716" y="1096130"/>
                  <a:pt x="3370271" y="1159232"/>
                </a:cubicBezTo>
                <a:lnTo>
                  <a:pt x="3189917" y="1317105"/>
                </a:lnTo>
                <a:cubicBezTo>
                  <a:pt x="3271804" y="1426286"/>
                  <a:pt x="3258156" y="1555942"/>
                  <a:pt x="3155798" y="1596884"/>
                </a:cubicBezTo>
                <a:cubicBezTo>
                  <a:pt x="2973828" y="1651475"/>
                  <a:pt x="2866920" y="1726538"/>
                  <a:pt x="2848723" y="1842544"/>
                </a:cubicBezTo>
                <a:cubicBezTo>
                  <a:pt x="2830525" y="2001768"/>
                  <a:pt x="2832803" y="2481714"/>
                  <a:pt x="2650831" y="2518108"/>
                </a:cubicBezTo>
                <a:cubicBezTo>
                  <a:pt x="2498431" y="2522657"/>
                  <a:pt x="2373325" y="2513559"/>
                  <a:pt x="2193630" y="2531756"/>
                </a:cubicBezTo>
                <a:cubicBezTo>
                  <a:pt x="2088997" y="2522657"/>
                  <a:pt x="1998012" y="2349785"/>
                  <a:pt x="1941147" y="2211033"/>
                </a:cubicBezTo>
                <a:lnTo>
                  <a:pt x="1872908" y="2313392"/>
                </a:lnTo>
                <a:lnTo>
                  <a:pt x="1804669" y="2211033"/>
                </a:lnTo>
                <a:cubicBezTo>
                  <a:pt x="1747804" y="2349785"/>
                  <a:pt x="1656819" y="2522657"/>
                  <a:pt x="1552186" y="2531756"/>
                </a:cubicBezTo>
                <a:cubicBezTo>
                  <a:pt x="1372491" y="2513559"/>
                  <a:pt x="1247385" y="2522657"/>
                  <a:pt x="1094985" y="2518108"/>
                </a:cubicBezTo>
                <a:cubicBezTo>
                  <a:pt x="913013" y="2481714"/>
                  <a:pt x="915291" y="2001768"/>
                  <a:pt x="897093" y="1842544"/>
                </a:cubicBezTo>
                <a:cubicBezTo>
                  <a:pt x="878896" y="1726538"/>
                  <a:pt x="771988" y="1651475"/>
                  <a:pt x="590018" y="1596884"/>
                </a:cubicBezTo>
                <a:cubicBezTo>
                  <a:pt x="487660" y="1555942"/>
                  <a:pt x="474012" y="1426286"/>
                  <a:pt x="555899" y="1317105"/>
                </a:cubicBezTo>
                <a:cubicBezTo>
                  <a:pt x="497354" y="1247580"/>
                  <a:pt x="494034" y="1228756"/>
                  <a:pt x="380265" y="1173717"/>
                </a:cubicBezTo>
                <a:cubicBezTo>
                  <a:pt x="350099" y="1122687"/>
                  <a:pt x="319933" y="1057172"/>
                  <a:pt x="289767" y="1006142"/>
                </a:cubicBezTo>
                <a:cubicBezTo>
                  <a:pt x="226077" y="992494"/>
                  <a:pt x="155565" y="1010030"/>
                  <a:pt x="125994" y="921320"/>
                </a:cubicBezTo>
                <a:cubicBezTo>
                  <a:pt x="-21857" y="636991"/>
                  <a:pt x="137368" y="-9003"/>
                  <a:pt x="665081" y="9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7" name="Rounded Rectangle 31"/>
          <p:cNvSpPr>
            <a:spLocks noChangeAspect="1"/>
          </p:cNvSpPr>
          <p:nvPr/>
        </p:nvSpPr>
        <p:spPr>
          <a:xfrm>
            <a:off x="4509610" y="3571006"/>
            <a:ext cx="372634" cy="529812"/>
          </a:xfrm>
          <a:custGeom>
            <a:avLst/>
            <a:gdLst/>
            <a:ahLst/>
            <a:cxnLst/>
            <a:rect l="l" t="t" r="r" b="b"/>
            <a:pathLst>
              <a:path w="2273269" h="3232141">
                <a:moveTo>
                  <a:pt x="1301358" y="1224998"/>
                </a:moveTo>
                <a:cubicBezTo>
                  <a:pt x="1288512" y="1224739"/>
                  <a:pt x="1275404" y="1226994"/>
                  <a:pt x="1262722" y="1232060"/>
                </a:cubicBezTo>
                <a:cubicBezTo>
                  <a:pt x="1224020" y="1247517"/>
                  <a:pt x="1200469" y="1284678"/>
                  <a:pt x="1200858" y="1323955"/>
                </a:cubicBezTo>
                <a:lnTo>
                  <a:pt x="1068969" y="1816173"/>
                </a:lnTo>
                <a:lnTo>
                  <a:pt x="975827" y="1468563"/>
                </a:lnTo>
                <a:cubicBezTo>
                  <a:pt x="965224" y="1428990"/>
                  <a:pt x="932065" y="1401484"/>
                  <a:pt x="893889" y="1396168"/>
                </a:cubicBezTo>
                <a:cubicBezTo>
                  <a:pt x="887581" y="1395290"/>
                  <a:pt x="881136" y="1395017"/>
                  <a:pt x="874749" y="1397368"/>
                </a:cubicBezTo>
                <a:lnTo>
                  <a:pt x="873048" y="1397069"/>
                </a:lnTo>
                <a:cubicBezTo>
                  <a:pt x="871822" y="1397102"/>
                  <a:pt x="870599" y="1397158"/>
                  <a:pt x="869409" y="1397702"/>
                </a:cubicBezTo>
                <a:lnTo>
                  <a:pt x="854690" y="1398625"/>
                </a:lnTo>
                <a:cubicBezTo>
                  <a:pt x="852870" y="1399112"/>
                  <a:pt x="851076" y="1399648"/>
                  <a:pt x="849610" y="1401148"/>
                </a:cubicBezTo>
                <a:cubicBezTo>
                  <a:pt x="820426" y="1408603"/>
                  <a:pt x="795399" y="1429720"/>
                  <a:pt x="783580" y="1459921"/>
                </a:cubicBezTo>
                <a:lnTo>
                  <a:pt x="576552" y="1988920"/>
                </a:lnTo>
                <a:lnTo>
                  <a:pt x="360960" y="1988920"/>
                </a:lnTo>
                <a:cubicBezTo>
                  <a:pt x="306335" y="1988920"/>
                  <a:pt x="262052" y="2033203"/>
                  <a:pt x="262052" y="2087828"/>
                </a:cubicBezTo>
                <a:cubicBezTo>
                  <a:pt x="262052" y="2142453"/>
                  <a:pt x="306335" y="2186736"/>
                  <a:pt x="360960" y="2186736"/>
                </a:cubicBezTo>
                <a:lnTo>
                  <a:pt x="624414" y="2186736"/>
                </a:lnTo>
                <a:cubicBezTo>
                  <a:pt x="655679" y="2194749"/>
                  <a:pt x="687884" y="2184847"/>
                  <a:pt x="710155" y="2162843"/>
                </a:cubicBezTo>
                <a:cubicBezTo>
                  <a:pt x="728043" y="2149675"/>
                  <a:pt x="740236" y="2129868"/>
                  <a:pt x="742804" y="2106901"/>
                </a:cubicBezTo>
                <a:lnTo>
                  <a:pt x="861090" y="1804659"/>
                </a:lnTo>
                <a:lnTo>
                  <a:pt x="967256" y="2200878"/>
                </a:lnTo>
                <a:cubicBezTo>
                  <a:pt x="956121" y="2251327"/>
                  <a:pt x="986997" y="2301788"/>
                  <a:pt x="1037612" y="2315350"/>
                </a:cubicBezTo>
                <a:cubicBezTo>
                  <a:pt x="1044252" y="2317129"/>
                  <a:pt x="1050915" y="2318189"/>
                  <a:pt x="1057633" y="2316605"/>
                </a:cubicBezTo>
                <a:cubicBezTo>
                  <a:pt x="1061264" y="2317900"/>
                  <a:pt x="1065062" y="2318350"/>
                  <a:pt x="1068971" y="2317315"/>
                </a:cubicBezTo>
                <a:cubicBezTo>
                  <a:pt x="1072878" y="2318349"/>
                  <a:pt x="1076674" y="2317900"/>
                  <a:pt x="1080303" y="2316605"/>
                </a:cubicBezTo>
                <a:lnTo>
                  <a:pt x="1100326" y="2315350"/>
                </a:lnTo>
                <a:cubicBezTo>
                  <a:pt x="1150941" y="2301788"/>
                  <a:pt x="1181817" y="2251327"/>
                  <a:pt x="1170682" y="2200878"/>
                </a:cubicBezTo>
                <a:lnTo>
                  <a:pt x="1320238" y="1642726"/>
                </a:lnTo>
                <a:lnTo>
                  <a:pt x="1513977" y="2127797"/>
                </a:lnTo>
                <a:cubicBezTo>
                  <a:pt x="1531567" y="2171838"/>
                  <a:pt x="1577262" y="2196260"/>
                  <a:pt x="1621871" y="2186737"/>
                </a:cubicBezTo>
                <a:lnTo>
                  <a:pt x="1878495" y="2186737"/>
                </a:lnTo>
                <a:cubicBezTo>
                  <a:pt x="1933120" y="2186737"/>
                  <a:pt x="1977403" y="2142454"/>
                  <a:pt x="1977403" y="2087829"/>
                </a:cubicBezTo>
                <a:cubicBezTo>
                  <a:pt x="1977403" y="2033204"/>
                  <a:pt x="1933120" y="1988921"/>
                  <a:pt x="1878495" y="1988921"/>
                </a:cubicBezTo>
                <a:lnTo>
                  <a:pt x="1671520" y="1988921"/>
                </a:lnTo>
                <a:lnTo>
                  <a:pt x="1391261" y="1287226"/>
                </a:lnTo>
                <a:cubicBezTo>
                  <a:pt x="1376065" y="1249180"/>
                  <a:pt x="1339894" y="1225775"/>
                  <a:pt x="1301358" y="1224998"/>
                </a:cubicBezTo>
                <a:close/>
                <a:moveTo>
                  <a:pt x="335892" y="524745"/>
                </a:moveTo>
                <a:lnTo>
                  <a:pt x="1937377" y="524745"/>
                </a:lnTo>
                <a:cubicBezTo>
                  <a:pt x="1996486" y="524745"/>
                  <a:pt x="2044403" y="572662"/>
                  <a:pt x="2044403" y="631771"/>
                </a:cubicBezTo>
                <a:lnTo>
                  <a:pt x="2044403" y="2898384"/>
                </a:lnTo>
                <a:cubicBezTo>
                  <a:pt x="2044403" y="2957493"/>
                  <a:pt x="1996486" y="3005410"/>
                  <a:pt x="1937377" y="3005410"/>
                </a:cubicBezTo>
                <a:lnTo>
                  <a:pt x="335892" y="3005410"/>
                </a:lnTo>
                <a:cubicBezTo>
                  <a:pt x="276783" y="3005410"/>
                  <a:pt x="228866" y="2957493"/>
                  <a:pt x="228866" y="2898384"/>
                </a:cubicBezTo>
                <a:lnTo>
                  <a:pt x="228866" y="631771"/>
                </a:lnTo>
                <a:cubicBezTo>
                  <a:pt x="228866" y="572662"/>
                  <a:pt x="276783" y="524745"/>
                  <a:pt x="335892" y="524745"/>
                </a:cubicBezTo>
                <a:close/>
                <a:moveTo>
                  <a:pt x="245659" y="437009"/>
                </a:moveTo>
                <a:cubicBezTo>
                  <a:pt x="179890" y="437009"/>
                  <a:pt x="126573" y="490326"/>
                  <a:pt x="126573" y="556095"/>
                </a:cubicBezTo>
                <a:lnTo>
                  <a:pt x="126573" y="2974061"/>
                </a:lnTo>
                <a:cubicBezTo>
                  <a:pt x="126573" y="3039830"/>
                  <a:pt x="179890" y="3093147"/>
                  <a:pt x="245659" y="3093147"/>
                </a:cubicBezTo>
                <a:lnTo>
                  <a:pt x="2027611" y="3093147"/>
                </a:lnTo>
                <a:cubicBezTo>
                  <a:pt x="2093380" y="3093147"/>
                  <a:pt x="2146697" y="3039830"/>
                  <a:pt x="2146697" y="2974061"/>
                </a:cubicBezTo>
                <a:lnTo>
                  <a:pt x="2146697" y="556095"/>
                </a:lnTo>
                <a:cubicBezTo>
                  <a:pt x="2146697" y="490326"/>
                  <a:pt x="2093380" y="437009"/>
                  <a:pt x="2027611" y="437009"/>
                </a:cubicBezTo>
                <a:close/>
                <a:moveTo>
                  <a:pt x="974181" y="0"/>
                </a:moveTo>
                <a:lnTo>
                  <a:pt x="1299087" y="0"/>
                </a:lnTo>
                <a:cubicBezTo>
                  <a:pt x="1327680" y="0"/>
                  <a:pt x="1350860" y="23180"/>
                  <a:pt x="1350860" y="51773"/>
                </a:cubicBezTo>
                <a:lnTo>
                  <a:pt x="1350860" y="155306"/>
                </a:lnTo>
                <a:lnTo>
                  <a:pt x="1381614" y="155306"/>
                </a:lnTo>
                <a:cubicBezTo>
                  <a:pt x="1410207" y="155306"/>
                  <a:pt x="1433387" y="178486"/>
                  <a:pt x="1433387" y="207079"/>
                </a:cubicBezTo>
                <a:lnTo>
                  <a:pt x="1433387" y="298015"/>
                </a:lnTo>
                <a:lnTo>
                  <a:pt x="2081269" y="298015"/>
                </a:lnTo>
                <a:cubicBezTo>
                  <a:pt x="2187308" y="298015"/>
                  <a:pt x="2273269" y="383976"/>
                  <a:pt x="2273269" y="490015"/>
                </a:cubicBezTo>
                <a:lnTo>
                  <a:pt x="2273269" y="3040141"/>
                </a:lnTo>
                <a:cubicBezTo>
                  <a:pt x="2273269" y="3146180"/>
                  <a:pt x="2187308" y="3232141"/>
                  <a:pt x="2081269" y="3232141"/>
                </a:cubicBezTo>
                <a:lnTo>
                  <a:pt x="192000" y="3232141"/>
                </a:lnTo>
                <a:cubicBezTo>
                  <a:pt x="85961" y="3232141"/>
                  <a:pt x="0" y="3146180"/>
                  <a:pt x="0" y="3040141"/>
                </a:cubicBezTo>
                <a:lnTo>
                  <a:pt x="0" y="490015"/>
                </a:lnTo>
                <a:cubicBezTo>
                  <a:pt x="0" y="383976"/>
                  <a:pt x="85961" y="298015"/>
                  <a:pt x="192000" y="298015"/>
                </a:cubicBezTo>
                <a:lnTo>
                  <a:pt x="839881" y="298015"/>
                </a:lnTo>
                <a:lnTo>
                  <a:pt x="839881" y="207079"/>
                </a:lnTo>
                <a:cubicBezTo>
                  <a:pt x="839881" y="178486"/>
                  <a:pt x="863061" y="155306"/>
                  <a:pt x="891654" y="155306"/>
                </a:cubicBezTo>
                <a:lnTo>
                  <a:pt x="922408" y="155306"/>
                </a:lnTo>
                <a:lnTo>
                  <a:pt x="922408" y="51773"/>
                </a:lnTo>
                <a:cubicBezTo>
                  <a:pt x="922408" y="23180"/>
                  <a:pt x="945588" y="0"/>
                  <a:pt x="97418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Oval 47"/>
          <p:cNvSpPr>
            <a:spLocks noChangeAspect="1"/>
          </p:cNvSpPr>
          <p:nvPr/>
        </p:nvSpPr>
        <p:spPr>
          <a:xfrm>
            <a:off x="11057974" y="2429101"/>
            <a:ext cx="529812" cy="529812"/>
          </a:xfrm>
          <a:custGeom>
            <a:avLst/>
            <a:gdLst/>
            <a:ahLst/>
            <a:cxnLst/>
            <a:rect l="l" t="t" r="r" b="b"/>
            <a:pathLst>
              <a:path w="3240000" h="3240000">
                <a:moveTo>
                  <a:pt x="1303187" y="480874"/>
                </a:moveTo>
                <a:lnTo>
                  <a:pt x="1303187" y="1303187"/>
                </a:lnTo>
                <a:lnTo>
                  <a:pt x="480874" y="1303187"/>
                </a:lnTo>
                <a:lnTo>
                  <a:pt x="480874" y="1936813"/>
                </a:lnTo>
                <a:lnTo>
                  <a:pt x="1303187" y="1936813"/>
                </a:lnTo>
                <a:lnTo>
                  <a:pt x="1303187" y="2759126"/>
                </a:lnTo>
                <a:lnTo>
                  <a:pt x="1936813" y="2759126"/>
                </a:lnTo>
                <a:lnTo>
                  <a:pt x="1936813" y="1936813"/>
                </a:lnTo>
                <a:lnTo>
                  <a:pt x="2759126" y="1936813"/>
                </a:lnTo>
                <a:lnTo>
                  <a:pt x="2759126" y="1303187"/>
                </a:lnTo>
                <a:lnTo>
                  <a:pt x="1936813" y="1303187"/>
                </a:lnTo>
                <a:lnTo>
                  <a:pt x="1936813" y="480874"/>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Oval 50"/>
          <p:cNvSpPr>
            <a:spLocks noChangeAspect="1"/>
          </p:cNvSpPr>
          <p:nvPr/>
        </p:nvSpPr>
        <p:spPr>
          <a:xfrm>
            <a:off x="5308362" y="3571006"/>
            <a:ext cx="469094" cy="529812"/>
          </a:xfrm>
          <a:custGeom>
            <a:avLst/>
            <a:gdLst/>
            <a:ahLst/>
            <a:cxnLst/>
            <a:rect l="l" t="t" r="r" b="b"/>
            <a:pathLst>
              <a:path w="2868687" h="3240000">
                <a:moveTo>
                  <a:pt x="1433799" y="2290728"/>
                </a:moveTo>
                <a:cubicBezTo>
                  <a:pt x="1317650" y="2346839"/>
                  <a:pt x="1203301" y="2394700"/>
                  <a:pt x="1093028" y="2434329"/>
                </a:cubicBezTo>
                <a:cubicBezTo>
                  <a:pt x="1167481" y="2812207"/>
                  <a:pt x="1292592" y="3060000"/>
                  <a:pt x="1434343" y="3060000"/>
                </a:cubicBezTo>
                <a:cubicBezTo>
                  <a:pt x="1576138" y="3060000"/>
                  <a:pt x="1701284" y="2812053"/>
                  <a:pt x="1774025" y="2433735"/>
                </a:cubicBezTo>
                <a:cubicBezTo>
                  <a:pt x="1663854" y="2394452"/>
                  <a:pt x="1549823" y="2346469"/>
                  <a:pt x="1433799" y="2290728"/>
                </a:cubicBezTo>
                <a:close/>
                <a:moveTo>
                  <a:pt x="1824954" y="2078037"/>
                </a:moveTo>
                <a:cubicBezTo>
                  <a:pt x="1794480" y="2097450"/>
                  <a:pt x="1763147" y="2116057"/>
                  <a:pt x="1731343" y="2134419"/>
                </a:cubicBezTo>
                <a:lnTo>
                  <a:pt x="1635415" y="2187161"/>
                </a:lnTo>
                <a:cubicBezTo>
                  <a:pt x="1691788" y="2215044"/>
                  <a:pt x="1747931" y="2239109"/>
                  <a:pt x="1803378" y="2259350"/>
                </a:cubicBezTo>
                <a:cubicBezTo>
                  <a:pt x="1812120" y="2201101"/>
                  <a:pt x="1819148" y="2140526"/>
                  <a:pt x="1824954" y="2078037"/>
                </a:cubicBezTo>
                <a:close/>
                <a:moveTo>
                  <a:pt x="1042306" y="2077178"/>
                </a:moveTo>
                <a:cubicBezTo>
                  <a:pt x="1047949" y="2140175"/>
                  <a:pt x="1055328" y="2201182"/>
                  <a:pt x="1063873" y="2259905"/>
                </a:cubicBezTo>
                <a:cubicBezTo>
                  <a:pt x="1119365" y="2238275"/>
                  <a:pt x="1176217" y="2214355"/>
                  <a:pt x="1233887" y="2187801"/>
                </a:cubicBezTo>
                <a:cubicBezTo>
                  <a:pt x="1201538" y="2170955"/>
                  <a:pt x="1169452" y="2152957"/>
                  <a:pt x="1137343" y="2134419"/>
                </a:cubicBezTo>
                <a:close/>
                <a:moveTo>
                  <a:pt x="559768" y="1732679"/>
                </a:moveTo>
                <a:cubicBezTo>
                  <a:pt x="268524" y="1984850"/>
                  <a:pt x="116369" y="2217202"/>
                  <a:pt x="187266" y="2340000"/>
                </a:cubicBezTo>
                <a:cubicBezTo>
                  <a:pt x="258144" y="2462764"/>
                  <a:pt x="535307" y="2447213"/>
                  <a:pt x="899736" y="2322555"/>
                </a:cubicBezTo>
                <a:cubicBezTo>
                  <a:pt x="878937" y="2207297"/>
                  <a:pt x="863223" y="2084405"/>
                  <a:pt x="853746" y="1955834"/>
                </a:cubicBezTo>
                <a:cubicBezTo>
                  <a:pt x="747454" y="1883220"/>
                  <a:pt x="648878" y="1808453"/>
                  <a:pt x="559768" y="1732679"/>
                </a:cubicBezTo>
                <a:close/>
                <a:moveTo>
                  <a:pt x="2309048" y="1730507"/>
                </a:moveTo>
                <a:cubicBezTo>
                  <a:pt x="2220666" y="1807660"/>
                  <a:pt x="2121792" y="1882664"/>
                  <a:pt x="2015235" y="1955625"/>
                </a:cubicBezTo>
                <a:cubicBezTo>
                  <a:pt x="2005364" y="2084180"/>
                  <a:pt x="1989894" y="2207119"/>
                  <a:pt x="1967330" y="2322070"/>
                </a:cubicBezTo>
                <a:lnTo>
                  <a:pt x="2081685" y="2358048"/>
                </a:lnTo>
                <a:cubicBezTo>
                  <a:pt x="2116015" y="2320492"/>
                  <a:pt x="2165526" y="2297468"/>
                  <a:pt x="2220415" y="2297468"/>
                </a:cubicBezTo>
                <a:cubicBezTo>
                  <a:pt x="2302230" y="2297468"/>
                  <a:pt x="2372097" y="2348622"/>
                  <a:pt x="2399287" y="2420880"/>
                </a:cubicBezTo>
                <a:cubicBezTo>
                  <a:pt x="2542053" y="2432945"/>
                  <a:pt x="2642630" y="2407186"/>
                  <a:pt x="2681420" y="2340000"/>
                </a:cubicBezTo>
                <a:cubicBezTo>
                  <a:pt x="2752393" y="2217071"/>
                  <a:pt x="2599836" y="1984353"/>
                  <a:pt x="2309048" y="1730507"/>
                </a:cubicBezTo>
                <a:close/>
                <a:moveTo>
                  <a:pt x="2026056" y="1510554"/>
                </a:moveTo>
                <a:cubicBezTo>
                  <a:pt x="2027893" y="1546708"/>
                  <a:pt x="2028343" y="1583211"/>
                  <a:pt x="2028343" y="1620000"/>
                </a:cubicBezTo>
                <a:lnTo>
                  <a:pt x="2024251" y="1730716"/>
                </a:lnTo>
                <a:lnTo>
                  <a:pt x="2173722" y="1619092"/>
                </a:lnTo>
                <a:cubicBezTo>
                  <a:pt x="2127526" y="1582190"/>
                  <a:pt x="2078507" y="1545517"/>
                  <a:pt x="2026056" y="1510554"/>
                </a:cubicBezTo>
                <a:close/>
                <a:moveTo>
                  <a:pt x="844436" y="1509285"/>
                </a:moveTo>
                <a:lnTo>
                  <a:pt x="694964" y="1620908"/>
                </a:lnTo>
                <a:cubicBezTo>
                  <a:pt x="741160" y="1657811"/>
                  <a:pt x="790179" y="1694484"/>
                  <a:pt x="842630" y="1729447"/>
                </a:cubicBezTo>
                <a:cubicBezTo>
                  <a:pt x="840793" y="1693293"/>
                  <a:pt x="840343" y="1656790"/>
                  <a:pt x="840343" y="1620000"/>
                </a:cubicBezTo>
                <a:close/>
                <a:moveTo>
                  <a:pt x="1434343" y="1361184"/>
                </a:moveTo>
                <a:cubicBezTo>
                  <a:pt x="1573534" y="1361184"/>
                  <a:pt x="1686371" y="1474021"/>
                  <a:pt x="1686371" y="1613212"/>
                </a:cubicBezTo>
                <a:cubicBezTo>
                  <a:pt x="1686371" y="1752403"/>
                  <a:pt x="1573534" y="1865240"/>
                  <a:pt x="1434343" y="1865240"/>
                </a:cubicBezTo>
                <a:cubicBezTo>
                  <a:pt x="1295152" y="1865240"/>
                  <a:pt x="1182315" y="1752403"/>
                  <a:pt x="1182315" y="1613212"/>
                </a:cubicBezTo>
                <a:cubicBezTo>
                  <a:pt x="1182315" y="1474021"/>
                  <a:pt x="1295152" y="1361184"/>
                  <a:pt x="1434343" y="1361184"/>
                </a:cubicBezTo>
                <a:close/>
                <a:moveTo>
                  <a:pt x="1433770" y="1149513"/>
                </a:moveTo>
                <a:cubicBezTo>
                  <a:pt x="1365445" y="1183896"/>
                  <a:pt x="1296585" y="1221489"/>
                  <a:pt x="1227343" y="1261466"/>
                </a:cubicBezTo>
                <a:lnTo>
                  <a:pt x="1027157" y="1384911"/>
                </a:lnTo>
                <a:cubicBezTo>
                  <a:pt x="1022222" y="1461370"/>
                  <a:pt x="1020343" y="1539922"/>
                  <a:pt x="1020343" y="1620000"/>
                </a:cubicBezTo>
                <a:lnTo>
                  <a:pt x="1028287" y="1855786"/>
                </a:lnTo>
                <a:cubicBezTo>
                  <a:pt x="1091680" y="1898065"/>
                  <a:pt x="1158394" y="1938727"/>
                  <a:pt x="1227343" y="1978535"/>
                </a:cubicBezTo>
                <a:lnTo>
                  <a:pt x="1434916" y="2090488"/>
                </a:lnTo>
                <a:cubicBezTo>
                  <a:pt x="1503241" y="2056105"/>
                  <a:pt x="1572101" y="2018511"/>
                  <a:pt x="1641343" y="1978535"/>
                </a:cubicBezTo>
                <a:lnTo>
                  <a:pt x="1841530" y="1855090"/>
                </a:lnTo>
                <a:cubicBezTo>
                  <a:pt x="1846464" y="1778631"/>
                  <a:pt x="1848343" y="1700079"/>
                  <a:pt x="1848343" y="1620000"/>
                </a:cubicBezTo>
                <a:lnTo>
                  <a:pt x="1840399" y="1384214"/>
                </a:lnTo>
                <a:cubicBezTo>
                  <a:pt x="1777006" y="1341936"/>
                  <a:pt x="1710293" y="1301274"/>
                  <a:pt x="1641343" y="1261466"/>
                </a:cubicBezTo>
                <a:close/>
                <a:moveTo>
                  <a:pt x="1065308" y="980650"/>
                </a:moveTo>
                <a:cubicBezTo>
                  <a:pt x="1056566" y="1038899"/>
                  <a:pt x="1049538" y="1099475"/>
                  <a:pt x="1043732" y="1161964"/>
                </a:cubicBezTo>
                <a:cubicBezTo>
                  <a:pt x="1074206" y="1142551"/>
                  <a:pt x="1105539" y="1123943"/>
                  <a:pt x="1137343" y="1105581"/>
                </a:cubicBezTo>
                <a:lnTo>
                  <a:pt x="1233271" y="1052839"/>
                </a:lnTo>
                <a:cubicBezTo>
                  <a:pt x="1176898" y="1024957"/>
                  <a:pt x="1120756" y="1000892"/>
                  <a:pt x="1065308" y="980650"/>
                </a:cubicBezTo>
                <a:close/>
                <a:moveTo>
                  <a:pt x="1804814" y="980095"/>
                </a:moveTo>
                <a:cubicBezTo>
                  <a:pt x="1749321" y="1001726"/>
                  <a:pt x="1692469" y="1025646"/>
                  <a:pt x="1634800" y="1052200"/>
                </a:cubicBezTo>
                <a:cubicBezTo>
                  <a:pt x="1667149" y="1069046"/>
                  <a:pt x="1699234" y="1087043"/>
                  <a:pt x="1731343" y="1105581"/>
                </a:cubicBezTo>
                <a:lnTo>
                  <a:pt x="1826380" y="1162822"/>
                </a:lnTo>
                <a:cubicBezTo>
                  <a:pt x="1820738" y="1099825"/>
                  <a:pt x="1813359" y="1038819"/>
                  <a:pt x="1804814" y="980095"/>
                </a:cubicBezTo>
                <a:close/>
                <a:moveTo>
                  <a:pt x="2432236" y="816002"/>
                </a:moveTo>
                <a:cubicBezTo>
                  <a:pt x="2308930" y="820546"/>
                  <a:pt x="2149627" y="855445"/>
                  <a:pt x="1968950" y="917446"/>
                </a:cubicBezTo>
                <a:cubicBezTo>
                  <a:pt x="1989749" y="1032703"/>
                  <a:pt x="2005463" y="1155596"/>
                  <a:pt x="2014941" y="1284167"/>
                </a:cubicBezTo>
                <a:cubicBezTo>
                  <a:pt x="2121232" y="1356780"/>
                  <a:pt x="2219808" y="1431548"/>
                  <a:pt x="2308918" y="1507322"/>
                </a:cubicBezTo>
                <a:cubicBezTo>
                  <a:pt x="2600162" y="1255150"/>
                  <a:pt x="2752317" y="1022798"/>
                  <a:pt x="2681420" y="900000"/>
                </a:cubicBezTo>
                <a:cubicBezTo>
                  <a:pt x="2645694" y="838121"/>
                  <a:pt x="2557557" y="811383"/>
                  <a:pt x="2432236" y="816002"/>
                </a:cubicBezTo>
                <a:close/>
                <a:moveTo>
                  <a:pt x="436450" y="816001"/>
                </a:moveTo>
                <a:cubicBezTo>
                  <a:pt x="311129" y="811383"/>
                  <a:pt x="222992" y="838121"/>
                  <a:pt x="187266" y="900000"/>
                </a:cubicBezTo>
                <a:cubicBezTo>
                  <a:pt x="158404" y="949991"/>
                  <a:pt x="166508" y="1018139"/>
                  <a:pt x="206887" y="1097970"/>
                </a:cubicBezTo>
                <a:cubicBezTo>
                  <a:pt x="213842" y="1096217"/>
                  <a:pt x="221021" y="1095812"/>
                  <a:pt x="228294" y="1095812"/>
                </a:cubicBezTo>
                <a:cubicBezTo>
                  <a:pt x="334372" y="1095812"/>
                  <a:pt x="420366" y="1181806"/>
                  <a:pt x="420366" y="1287884"/>
                </a:cubicBezTo>
                <a:cubicBezTo>
                  <a:pt x="420366" y="1314219"/>
                  <a:pt x="415066" y="1339317"/>
                  <a:pt x="405427" y="1362148"/>
                </a:cubicBezTo>
                <a:cubicBezTo>
                  <a:pt x="450585" y="1410442"/>
                  <a:pt x="502437" y="1459559"/>
                  <a:pt x="559639" y="1509493"/>
                </a:cubicBezTo>
                <a:cubicBezTo>
                  <a:pt x="648020" y="1432341"/>
                  <a:pt x="746894" y="1357336"/>
                  <a:pt x="853451" y="1284376"/>
                </a:cubicBezTo>
                <a:cubicBezTo>
                  <a:pt x="863322" y="1155820"/>
                  <a:pt x="878792" y="1032881"/>
                  <a:pt x="901357" y="917930"/>
                </a:cubicBezTo>
                <a:cubicBezTo>
                  <a:pt x="719999" y="855651"/>
                  <a:pt x="560119" y="820559"/>
                  <a:pt x="436450" y="816001"/>
                </a:cubicBezTo>
                <a:close/>
                <a:moveTo>
                  <a:pt x="1434343" y="180000"/>
                </a:moveTo>
                <a:cubicBezTo>
                  <a:pt x="1292548" y="180000"/>
                  <a:pt x="1167402" y="427948"/>
                  <a:pt x="1094661" y="806265"/>
                </a:cubicBezTo>
                <a:cubicBezTo>
                  <a:pt x="1204832" y="845548"/>
                  <a:pt x="1318864" y="893532"/>
                  <a:pt x="1434887" y="949272"/>
                </a:cubicBezTo>
                <a:cubicBezTo>
                  <a:pt x="1551037" y="893162"/>
                  <a:pt x="1665385" y="845301"/>
                  <a:pt x="1775658" y="805671"/>
                </a:cubicBezTo>
                <a:cubicBezTo>
                  <a:pt x="1751860" y="684885"/>
                  <a:pt x="1722886" y="577390"/>
                  <a:pt x="1688823" y="487405"/>
                </a:cubicBezTo>
                <a:cubicBezTo>
                  <a:pt x="1688009" y="487647"/>
                  <a:pt x="1687191" y="487652"/>
                  <a:pt x="1686371" y="487652"/>
                </a:cubicBezTo>
                <a:cubicBezTo>
                  <a:pt x="1580293" y="487652"/>
                  <a:pt x="1494299" y="401658"/>
                  <a:pt x="1494299" y="295580"/>
                </a:cubicBezTo>
                <a:cubicBezTo>
                  <a:pt x="1494299" y="264819"/>
                  <a:pt x="1501530" y="235747"/>
                  <a:pt x="1516122" y="210837"/>
                </a:cubicBezTo>
                <a:cubicBezTo>
                  <a:pt x="1490583" y="189985"/>
                  <a:pt x="1462798" y="180000"/>
                  <a:pt x="1434343" y="180000"/>
                </a:cubicBezTo>
                <a:close/>
                <a:moveTo>
                  <a:pt x="1434343" y="0"/>
                </a:moveTo>
                <a:cubicBezTo>
                  <a:pt x="1509303" y="0"/>
                  <a:pt x="1581019" y="37868"/>
                  <a:pt x="1646062" y="107907"/>
                </a:cubicBezTo>
                <a:cubicBezTo>
                  <a:pt x="1659037" y="104972"/>
                  <a:pt x="1672533" y="103508"/>
                  <a:pt x="1686371" y="103508"/>
                </a:cubicBezTo>
                <a:cubicBezTo>
                  <a:pt x="1792449" y="103508"/>
                  <a:pt x="1878443" y="189502"/>
                  <a:pt x="1878443" y="295580"/>
                </a:cubicBezTo>
                <a:cubicBezTo>
                  <a:pt x="1878443" y="342831"/>
                  <a:pt x="1861381" y="386097"/>
                  <a:pt x="1831228" y="417985"/>
                </a:cubicBezTo>
                <a:cubicBezTo>
                  <a:pt x="1871860" y="515668"/>
                  <a:pt x="1906636" y="628220"/>
                  <a:pt x="1935357" y="752219"/>
                </a:cubicBezTo>
                <a:cubicBezTo>
                  <a:pt x="2379384" y="616814"/>
                  <a:pt x="2731816" y="627289"/>
                  <a:pt x="2837304" y="810000"/>
                </a:cubicBezTo>
                <a:cubicBezTo>
                  <a:pt x="2942793" y="992711"/>
                  <a:pt x="2775650" y="1303161"/>
                  <a:pt x="2436521" y="1620139"/>
                </a:cubicBezTo>
                <a:cubicBezTo>
                  <a:pt x="2775698" y="1936928"/>
                  <a:pt x="2942777" y="2247316"/>
                  <a:pt x="2837304" y="2430000"/>
                </a:cubicBezTo>
                <a:cubicBezTo>
                  <a:pt x="2771439" y="2544083"/>
                  <a:pt x="2609300" y="2591017"/>
                  <a:pt x="2388706" y="2577188"/>
                </a:cubicBezTo>
                <a:cubicBezTo>
                  <a:pt x="2358753" y="2639691"/>
                  <a:pt x="2294480" y="2681612"/>
                  <a:pt x="2220415" y="2681612"/>
                </a:cubicBezTo>
                <a:cubicBezTo>
                  <a:pt x="2122541" y="2681612"/>
                  <a:pt x="2041764" y="2608405"/>
                  <a:pt x="2030773" y="2513644"/>
                </a:cubicBezTo>
                <a:cubicBezTo>
                  <a:pt x="1999304" y="2506661"/>
                  <a:pt x="1967635" y="2497623"/>
                  <a:pt x="1935485" y="2487821"/>
                </a:cubicBezTo>
                <a:cubicBezTo>
                  <a:pt x="1830610" y="2940018"/>
                  <a:pt x="1645322" y="3240000"/>
                  <a:pt x="1434343" y="3240000"/>
                </a:cubicBezTo>
                <a:cubicBezTo>
                  <a:pt x="1223366" y="3240000"/>
                  <a:pt x="1038079" y="2940023"/>
                  <a:pt x="933330" y="2487781"/>
                </a:cubicBezTo>
                <a:cubicBezTo>
                  <a:pt x="489302" y="2623186"/>
                  <a:pt x="136870" y="2612712"/>
                  <a:pt x="31382" y="2430000"/>
                </a:cubicBezTo>
                <a:cubicBezTo>
                  <a:pt x="-74106" y="2247290"/>
                  <a:pt x="93037" y="1936840"/>
                  <a:pt x="432165" y="1619862"/>
                </a:cubicBezTo>
                <a:cubicBezTo>
                  <a:pt x="378689" y="1569916"/>
                  <a:pt x="329491" y="1520128"/>
                  <a:pt x="285801" y="1470219"/>
                </a:cubicBezTo>
                <a:cubicBezTo>
                  <a:pt x="267844" y="1476857"/>
                  <a:pt x="248431" y="1479956"/>
                  <a:pt x="228294" y="1479956"/>
                </a:cubicBezTo>
                <a:cubicBezTo>
                  <a:pt x="122216" y="1479956"/>
                  <a:pt x="36222" y="1393962"/>
                  <a:pt x="36222" y="1287884"/>
                </a:cubicBezTo>
                <a:cubicBezTo>
                  <a:pt x="36222" y="1246866"/>
                  <a:pt x="49080" y="1208850"/>
                  <a:pt x="73868" y="1179672"/>
                </a:cubicBezTo>
                <a:cubicBezTo>
                  <a:pt x="-4733" y="1033688"/>
                  <a:pt x="-23287" y="904690"/>
                  <a:pt x="31382" y="810000"/>
                </a:cubicBezTo>
                <a:cubicBezTo>
                  <a:pt x="136860" y="627306"/>
                  <a:pt x="489234" y="616816"/>
                  <a:pt x="933201" y="752179"/>
                </a:cubicBezTo>
                <a:cubicBezTo>
                  <a:pt x="1038076" y="299982"/>
                  <a:pt x="1223365" y="0"/>
                  <a:pt x="143434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Heart 17"/>
          <p:cNvSpPr/>
          <p:nvPr/>
        </p:nvSpPr>
        <p:spPr>
          <a:xfrm>
            <a:off x="7846544" y="3588496"/>
            <a:ext cx="501299" cy="491506"/>
          </a:xfrm>
          <a:custGeom>
            <a:avLst/>
            <a:gdLst/>
            <a:ahLst/>
            <a:cxnLst/>
            <a:rect l="l" t="t" r="r" b="b"/>
            <a:pathLst>
              <a:path w="3263621" h="3199863">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1" name="Rounded Rectangle 25"/>
          <p:cNvSpPr/>
          <p:nvPr/>
        </p:nvSpPr>
        <p:spPr>
          <a:xfrm>
            <a:off x="6982048" y="3626197"/>
            <a:ext cx="497670" cy="419433"/>
          </a:xfrm>
          <a:custGeom>
            <a:avLst/>
            <a:gdLst/>
            <a:ahLst/>
            <a:cxnLst/>
            <a:rect l="l" t="t" r="r" b="b"/>
            <a:pathLst>
              <a:path w="3240000" h="2730652">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2" name="Chord 32"/>
          <p:cNvSpPr/>
          <p:nvPr/>
        </p:nvSpPr>
        <p:spPr>
          <a:xfrm>
            <a:off x="6132058" y="3589260"/>
            <a:ext cx="497670" cy="493305"/>
          </a:xfrm>
          <a:custGeom>
            <a:avLst/>
            <a:gdLst/>
            <a:ahLst/>
            <a:cxnLst/>
            <a:rect l="l" t="t" r="r" b="b"/>
            <a:pathLst>
              <a:path w="3240000" h="321158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Rounded Rectangle 40"/>
          <p:cNvSpPr/>
          <p:nvPr/>
        </p:nvSpPr>
        <p:spPr>
          <a:xfrm rot="2942052">
            <a:off x="8639059" y="3589842"/>
            <a:ext cx="462604" cy="492140"/>
          </a:xfrm>
          <a:custGeom>
            <a:avLst/>
            <a:gdLst/>
            <a:ahLst/>
            <a:cxnLst/>
            <a:rect l="l" t="t" r="r" b="b"/>
            <a:pathLst>
              <a:path w="3011706" h="3204001">
                <a:moveTo>
                  <a:pt x="2432249" y="1011942"/>
                </a:moveTo>
                <a:cubicBezTo>
                  <a:pt x="2423608" y="1019482"/>
                  <a:pt x="2416303" y="1028841"/>
                  <a:pt x="2410966" y="1039800"/>
                </a:cubicBezTo>
                <a:lnTo>
                  <a:pt x="1969837" y="1945620"/>
                </a:lnTo>
                <a:cubicBezTo>
                  <a:pt x="1948488" y="1989457"/>
                  <a:pt x="1966719" y="2042300"/>
                  <a:pt x="2010556" y="2063648"/>
                </a:cubicBezTo>
                <a:cubicBezTo>
                  <a:pt x="2054392" y="2084996"/>
                  <a:pt x="2107235" y="2066766"/>
                  <a:pt x="2128583" y="2022929"/>
                </a:cubicBezTo>
                <a:lnTo>
                  <a:pt x="2569712" y="1117109"/>
                </a:lnTo>
                <a:cubicBezTo>
                  <a:pt x="2591061" y="1073271"/>
                  <a:pt x="2572830" y="1020430"/>
                  <a:pt x="2528993" y="999081"/>
                </a:cubicBezTo>
                <a:cubicBezTo>
                  <a:pt x="2496115" y="983070"/>
                  <a:pt x="2458172" y="989322"/>
                  <a:pt x="2432249" y="1011942"/>
                </a:cubicBezTo>
                <a:close/>
                <a:moveTo>
                  <a:pt x="1709549" y="1044955"/>
                </a:moveTo>
                <a:cubicBezTo>
                  <a:pt x="1978186" y="735551"/>
                  <a:pt x="2446780" y="702502"/>
                  <a:pt x="2756184" y="971139"/>
                </a:cubicBezTo>
                <a:cubicBezTo>
                  <a:pt x="3065588" y="1239776"/>
                  <a:pt x="3098636" y="1708370"/>
                  <a:pt x="2830000" y="2017774"/>
                </a:cubicBezTo>
                <a:cubicBezTo>
                  <a:pt x="2561363" y="2327178"/>
                  <a:pt x="2092769" y="2360227"/>
                  <a:pt x="1783365" y="2091590"/>
                </a:cubicBezTo>
                <a:cubicBezTo>
                  <a:pt x="1473960" y="1822953"/>
                  <a:pt x="1440912" y="1354359"/>
                  <a:pt x="1709549" y="1044955"/>
                </a:cubicBezTo>
                <a:close/>
                <a:moveTo>
                  <a:pt x="208197" y="1872243"/>
                </a:moveTo>
                <a:cubicBezTo>
                  <a:pt x="195168" y="1885273"/>
                  <a:pt x="187109" y="1903273"/>
                  <a:pt x="187109" y="1923155"/>
                </a:cubicBezTo>
                <a:lnTo>
                  <a:pt x="187109" y="2715155"/>
                </a:lnTo>
                <a:cubicBezTo>
                  <a:pt x="187109" y="2754920"/>
                  <a:pt x="219344" y="2787155"/>
                  <a:pt x="259109" y="2787155"/>
                </a:cubicBezTo>
                <a:cubicBezTo>
                  <a:pt x="298874" y="2787155"/>
                  <a:pt x="331109" y="2754920"/>
                  <a:pt x="331109" y="2715155"/>
                </a:cubicBezTo>
                <a:lnTo>
                  <a:pt x="331109" y="1923155"/>
                </a:lnTo>
                <a:cubicBezTo>
                  <a:pt x="331109" y="1883390"/>
                  <a:pt x="298874" y="1851155"/>
                  <a:pt x="259109" y="1851155"/>
                </a:cubicBezTo>
                <a:cubicBezTo>
                  <a:pt x="239226" y="1851156"/>
                  <a:pt x="221226" y="1859214"/>
                  <a:pt x="208197" y="1872243"/>
                </a:cubicBezTo>
                <a:close/>
                <a:moveTo>
                  <a:pt x="0" y="1625202"/>
                </a:moveTo>
                <a:cubicBezTo>
                  <a:pt x="418057" y="1737228"/>
                  <a:pt x="858998" y="1737384"/>
                  <a:pt x="1277606" y="1625336"/>
                </a:cubicBezTo>
                <a:cubicBezTo>
                  <a:pt x="1277605" y="1938624"/>
                  <a:pt x="1277605" y="2251911"/>
                  <a:pt x="1277605" y="2565198"/>
                </a:cubicBezTo>
                <a:cubicBezTo>
                  <a:pt x="1277605" y="2917999"/>
                  <a:pt x="991603" y="3204001"/>
                  <a:pt x="638802" y="3204001"/>
                </a:cubicBezTo>
                <a:lnTo>
                  <a:pt x="638803" y="3204000"/>
                </a:lnTo>
                <a:cubicBezTo>
                  <a:pt x="286002" y="3204000"/>
                  <a:pt x="0" y="2917999"/>
                  <a:pt x="0" y="2565197"/>
                </a:cubicBezTo>
                <a:close/>
                <a:moveTo>
                  <a:pt x="208197" y="459897"/>
                </a:moveTo>
                <a:cubicBezTo>
                  <a:pt x="195167" y="472926"/>
                  <a:pt x="187109" y="490926"/>
                  <a:pt x="187109" y="510808"/>
                </a:cubicBezTo>
                <a:lnTo>
                  <a:pt x="187109" y="1302808"/>
                </a:lnTo>
                <a:cubicBezTo>
                  <a:pt x="187109" y="1342573"/>
                  <a:pt x="219344" y="1374808"/>
                  <a:pt x="259109" y="1374808"/>
                </a:cubicBezTo>
                <a:cubicBezTo>
                  <a:pt x="298874" y="1374808"/>
                  <a:pt x="331109" y="1342573"/>
                  <a:pt x="331109" y="1302808"/>
                </a:cubicBezTo>
                <a:lnTo>
                  <a:pt x="331109" y="510808"/>
                </a:lnTo>
                <a:cubicBezTo>
                  <a:pt x="331109" y="471043"/>
                  <a:pt x="298874" y="438808"/>
                  <a:pt x="259109" y="438808"/>
                </a:cubicBezTo>
                <a:cubicBezTo>
                  <a:pt x="239226" y="438808"/>
                  <a:pt x="221226" y="446867"/>
                  <a:pt x="208197" y="459897"/>
                </a:cubicBezTo>
                <a:close/>
                <a:moveTo>
                  <a:pt x="187101" y="187101"/>
                </a:moveTo>
                <a:cubicBezTo>
                  <a:pt x="302701" y="71501"/>
                  <a:pt x="462402" y="0"/>
                  <a:pt x="638803" y="0"/>
                </a:cubicBezTo>
                <a:cubicBezTo>
                  <a:pt x="991604" y="0"/>
                  <a:pt x="1277606" y="286002"/>
                  <a:pt x="1277606" y="638803"/>
                </a:cubicBezTo>
                <a:lnTo>
                  <a:pt x="1277606" y="1497764"/>
                </a:lnTo>
                <a:cubicBezTo>
                  <a:pt x="859958" y="1616355"/>
                  <a:pt x="417375" y="1616210"/>
                  <a:pt x="0" y="1498771"/>
                </a:cubicBezTo>
                <a:lnTo>
                  <a:pt x="0" y="638803"/>
                </a:lnTo>
                <a:cubicBezTo>
                  <a:pt x="0" y="462403"/>
                  <a:pt x="71500" y="302702"/>
                  <a:pt x="187101" y="187101"/>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Rounded Rectangle 7"/>
          <p:cNvSpPr>
            <a:spLocks noChangeAspect="1"/>
          </p:cNvSpPr>
          <p:nvPr/>
        </p:nvSpPr>
        <p:spPr>
          <a:xfrm rot="18924894" flipH="1">
            <a:off x="6299616" y="4621988"/>
            <a:ext cx="162556" cy="635774"/>
          </a:xfrm>
          <a:custGeom>
            <a:avLst/>
            <a:gdLst/>
            <a:ahLst/>
            <a:cxnLst/>
            <a:rect l="l" t="t" r="r" b="b"/>
            <a:pathLst>
              <a:path w="1081111" h="4228323">
                <a:moveTo>
                  <a:pt x="335224" y="1867922"/>
                </a:moveTo>
                <a:cubicBezTo>
                  <a:pt x="355105" y="1839562"/>
                  <a:pt x="441066" y="1818228"/>
                  <a:pt x="544096" y="1818228"/>
                </a:cubicBezTo>
                <a:cubicBezTo>
                  <a:pt x="661845" y="1818228"/>
                  <a:pt x="757300" y="1846093"/>
                  <a:pt x="757300" y="1880465"/>
                </a:cubicBezTo>
                <a:lnTo>
                  <a:pt x="754850" y="1887560"/>
                </a:lnTo>
                <a:lnTo>
                  <a:pt x="757869" y="1887560"/>
                </a:lnTo>
                <a:lnTo>
                  <a:pt x="757869" y="2839818"/>
                </a:lnTo>
                <a:cubicBezTo>
                  <a:pt x="757869" y="2972331"/>
                  <a:pt x="662287" y="3079754"/>
                  <a:pt x="544381" y="3079754"/>
                </a:cubicBezTo>
                <a:cubicBezTo>
                  <a:pt x="426475" y="3079754"/>
                  <a:pt x="330892" y="2972330"/>
                  <a:pt x="330892" y="2839818"/>
                </a:cubicBezTo>
                <a:cubicBezTo>
                  <a:pt x="330892" y="2522399"/>
                  <a:pt x="330893" y="2204979"/>
                  <a:pt x="330893" y="1887560"/>
                </a:cubicBezTo>
                <a:lnTo>
                  <a:pt x="333343" y="1887560"/>
                </a:lnTo>
                <a:cubicBezTo>
                  <a:pt x="331423" y="1885549"/>
                  <a:pt x="330893" y="1883025"/>
                  <a:pt x="330893" y="1880465"/>
                </a:cubicBezTo>
                <a:cubicBezTo>
                  <a:pt x="330893" y="1876168"/>
                  <a:pt x="332384" y="1871973"/>
                  <a:pt x="335224" y="1867922"/>
                </a:cubicBezTo>
                <a:close/>
                <a:moveTo>
                  <a:pt x="40017" y="122059"/>
                </a:moveTo>
                <a:cubicBezTo>
                  <a:pt x="33211" y="132011"/>
                  <a:pt x="29637" y="142314"/>
                  <a:pt x="29637" y="152868"/>
                </a:cubicBezTo>
                <a:cubicBezTo>
                  <a:pt x="29637" y="201406"/>
                  <a:pt x="105246" y="244661"/>
                  <a:pt x="223474" y="271871"/>
                </a:cubicBezTo>
                <a:lnTo>
                  <a:pt x="259635" y="468058"/>
                </a:lnTo>
                <a:cubicBezTo>
                  <a:pt x="103865" y="495856"/>
                  <a:pt x="0" y="547115"/>
                  <a:pt x="0" y="605632"/>
                </a:cubicBezTo>
                <a:cubicBezTo>
                  <a:pt x="0" y="658669"/>
                  <a:pt x="85325" y="705745"/>
                  <a:pt x="217400" y="734580"/>
                </a:cubicBezTo>
                <a:lnTo>
                  <a:pt x="217063" y="737117"/>
                </a:lnTo>
                <a:lnTo>
                  <a:pt x="217063" y="2943282"/>
                </a:lnTo>
                <a:cubicBezTo>
                  <a:pt x="217063" y="3039089"/>
                  <a:pt x="294931" y="3121078"/>
                  <a:pt x="405721" y="3153265"/>
                </a:cubicBezTo>
                <a:cubicBezTo>
                  <a:pt x="400324" y="3160310"/>
                  <a:pt x="397646" y="3168520"/>
                  <a:pt x="397646" y="3177204"/>
                </a:cubicBezTo>
                <a:lnTo>
                  <a:pt x="397646" y="3194256"/>
                </a:lnTo>
                <a:cubicBezTo>
                  <a:pt x="397646" y="3224314"/>
                  <a:pt x="429716" y="3248680"/>
                  <a:pt x="469276" y="3248680"/>
                </a:cubicBezTo>
                <a:lnTo>
                  <a:pt x="496274" y="3248680"/>
                </a:lnTo>
                <a:cubicBezTo>
                  <a:pt x="503831" y="3569617"/>
                  <a:pt x="518631" y="3867052"/>
                  <a:pt x="514761" y="4228323"/>
                </a:cubicBezTo>
                <a:lnTo>
                  <a:pt x="577573" y="4091802"/>
                </a:lnTo>
                <a:cubicBezTo>
                  <a:pt x="580481" y="3794896"/>
                  <a:pt x="583388" y="3537508"/>
                  <a:pt x="586278" y="3248680"/>
                </a:cubicBezTo>
                <a:lnTo>
                  <a:pt x="611834" y="3248680"/>
                </a:lnTo>
                <a:cubicBezTo>
                  <a:pt x="651395" y="3248680"/>
                  <a:pt x="683465" y="3224314"/>
                  <a:pt x="683465" y="3194256"/>
                </a:cubicBezTo>
                <a:lnTo>
                  <a:pt x="683465" y="3177205"/>
                </a:lnTo>
                <a:cubicBezTo>
                  <a:pt x="683465" y="3168518"/>
                  <a:pt x="680787" y="3160307"/>
                  <a:pt x="675388" y="3153262"/>
                </a:cubicBezTo>
                <a:cubicBezTo>
                  <a:pt x="786180" y="3121079"/>
                  <a:pt x="864048" y="3039089"/>
                  <a:pt x="864048" y="2943282"/>
                </a:cubicBezTo>
                <a:lnTo>
                  <a:pt x="864048" y="737117"/>
                </a:lnTo>
                <a:cubicBezTo>
                  <a:pt x="864048" y="736269"/>
                  <a:pt x="864042" y="735422"/>
                  <a:pt x="863712" y="734579"/>
                </a:cubicBezTo>
                <a:cubicBezTo>
                  <a:pt x="995786" y="705744"/>
                  <a:pt x="1081111" y="658669"/>
                  <a:pt x="1081111" y="605632"/>
                </a:cubicBezTo>
                <a:cubicBezTo>
                  <a:pt x="1081111" y="547115"/>
                  <a:pt x="977246" y="495856"/>
                  <a:pt x="821477" y="468058"/>
                </a:cubicBezTo>
                <a:lnTo>
                  <a:pt x="857637" y="271871"/>
                </a:lnTo>
                <a:cubicBezTo>
                  <a:pt x="975865" y="244661"/>
                  <a:pt x="1051474" y="201406"/>
                  <a:pt x="1051474" y="152868"/>
                </a:cubicBezTo>
                <a:cubicBezTo>
                  <a:pt x="1051474" y="68441"/>
                  <a:pt x="822728" y="0"/>
                  <a:pt x="540555" y="0"/>
                </a:cubicBezTo>
                <a:cubicBezTo>
                  <a:pt x="293654" y="0"/>
                  <a:pt x="87658" y="52400"/>
                  <a:pt x="40017" y="12205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85" name="Rounded Rectangle 17"/>
          <p:cNvSpPr>
            <a:spLocks noChangeAspect="1"/>
          </p:cNvSpPr>
          <p:nvPr/>
        </p:nvSpPr>
        <p:spPr>
          <a:xfrm>
            <a:off x="11156386" y="3571006"/>
            <a:ext cx="332990" cy="529812"/>
          </a:xfrm>
          <a:custGeom>
            <a:avLst/>
            <a:gdLst/>
            <a:ahLst/>
            <a:cxnLst/>
            <a:rect l="l" t="t" r="r" b="b"/>
            <a:pathLst>
              <a:path w="2016224" h="3207971">
                <a:moveTo>
                  <a:pt x="854575" y="1382799"/>
                </a:moveTo>
                <a:lnTo>
                  <a:pt x="854575" y="1686462"/>
                </a:lnTo>
                <a:lnTo>
                  <a:pt x="550912" y="1686462"/>
                </a:lnTo>
                <a:lnTo>
                  <a:pt x="550912" y="1993536"/>
                </a:lnTo>
                <a:lnTo>
                  <a:pt x="854575" y="1993536"/>
                </a:lnTo>
                <a:lnTo>
                  <a:pt x="854575" y="2297199"/>
                </a:lnTo>
                <a:lnTo>
                  <a:pt x="1161649" y="2297199"/>
                </a:lnTo>
                <a:lnTo>
                  <a:pt x="1161649" y="1993536"/>
                </a:lnTo>
                <a:lnTo>
                  <a:pt x="1465312" y="1993536"/>
                </a:lnTo>
                <a:lnTo>
                  <a:pt x="1465312" y="1686462"/>
                </a:lnTo>
                <a:lnTo>
                  <a:pt x="1161649" y="1686462"/>
                </a:lnTo>
                <a:lnTo>
                  <a:pt x="1161649" y="1382799"/>
                </a:lnTo>
                <a:close/>
                <a:moveTo>
                  <a:pt x="397285" y="941591"/>
                </a:moveTo>
                <a:lnTo>
                  <a:pt x="1618940" y="941591"/>
                </a:lnTo>
                <a:lnTo>
                  <a:pt x="1618940" y="2738407"/>
                </a:lnTo>
                <a:lnTo>
                  <a:pt x="397285" y="2738407"/>
                </a:lnTo>
                <a:close/>
                <a:moveTo>
                  <a:pt x="305673" y="849979"/>
                </a:moveTo>
                <a:lnTo>
                  <a:pt x="305673" y="2830019"/>
                </a:lnTo>
                <a:lnTo>
                  <a:pt x="1710552" y="2830019"/>
                </a:lnTo>
                <a:lnTo>
                  <a:pt x="1710552" y="849979"/>
                </a:lnTo>
                <a:close/>
                <a:moveTo>
                  <a:pt x="240515" y="472027"/>
                </a:moveTo>
                <a:lnTo>
                  <a:pt x="1775709" y="472027"/>
                </a:lnTo>
                <a:cubicBezTo>
                  <a:pt x="1908542" y="472027"/>
                  <a:pt x="2016224" y="579709"/>
                  <a:pt x="2016224" y="712542"/>
                </a:cubicBezTo>
                <a:lnTo>
                  <a:pt x="2016224" y="2967456"/>
                </a:lnTo>
                <a:cubicBezTo>
                  <a:pt x="2016224" y="3100289"/>
                  <a:pt x="1908542" y="3207971"/>
                  <a:pt x="1775709" y="3207971"/>
                </a:cubicBezTo>
                <a:lnTo>
                  <a:pt x="240515" y="3207971"/>
                </a:lnTo>
                <a:cubicBezTo>
                  <a:pt x="107682" y="3207971"/>
                  <a:pt x="0" y="3100289"/>
                  <a:pt x="0" y="2967456"/>
                </a:cubicBezTo>
                <a:lnTo>
                  <a:pt x="0" y="712542"/>
                </a:lnTo>
                <a:cubicBezTo>
                  <a:pt x="0" y="579709"/>
                  <a:pt x="107682" y="472027"/>
                  <a:pt x="240515" y="472027"/>
                </a:cubicBezTo>
                <a:close/>
                <a:moveTo>
                  <a:pt x="515787" y="0"/>
                </a:moveTo>
                <a:lnTo>
                  <a:pt x="1500437" y="0"/>
                </a:lnTo>
                <a:cubicBezTo>
                  <a:pt x="1541893" y="0"/>
                  <a:pt x="1575500" y="33607"/>
                  <a:pt x="1575500" y="75063"/>
                </a:cubicBezTo>
                <a:lnTo>
                  <a:pt x="1575500" y="367990"/>
                </a:lnTo>
                <a:lnTo>
                  <a:pt x="440724" y="367990"/>
                </a:lnTo>
                <a:lnTo>
                  <a:pt x="440724" y="75063"/>
                </a:lnTo>
                <a:cubicBezTo>
                  <a:pt x="440724" y="33607"/>
                  <a:pt x="474331" y="0"/>
                  <a:pt x="51578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6" name="Oval 21"/>
          <p:cNvSpPr>
            <a:spLocks noChangeAspect="1"/>
          </p:cNvSpPr>
          <p:nvPr/>
        </p:nvSpPr>
        <p:spPr>
          <a:xfrm>
            <a:off x="9438721" y="3571006"/>
            <a:ext cx="529812" cy="529812"/>
          </a:xfrm>
          <a:custGeom>
            <a:avLst/>
            <a:gdLst/>
            <a:ahLst/>
            <a:cxnLst/>
            <a:rect l="l" t="t" r="r" b="b"/>
            <a:pathLst>
              <a:path w="3240000" h="3240000">
                <a:moveTo>
                  <a:pt x="1799999" y="306000"/>
                </a:moveTo>
                <a:lnTo>
                  <a:pt x="1440000" y="306000"/>
                </a:lnTo>
                <a:lnTo>
                  <a:pt x="1440000" y="1308231"/>
                </a:lnTo>
                <a:lnTo>
                  <a:pt x="572043" y="807116"/>
                </a:lnTo>
                <a:lnTo>
                  <a:pt x="392043" y="1118885"/>
                </a:lnTo>
                <a:lnTo>
                  <a:pt x="1260000" y="1620000"/>
                </a:lnTo>
                <a:lnTo>
                  <a:pt x="392043" y="2121116"/>
                </a:lnTo>
                <a:lnTo>
                  <a:pt x="572043" y="2432885"/>
                </a:lnTo>
                <a:lnTo>
                  <a:pt x="1440000" y="1931769"/>
                </a:lnTo>
                <a:lnTo>
                  <a:pt x="1440000" y="2934000"/>
                </a:lnTo>
                <a:lnTo>
                  <a:pt x="1800000" y="2934000"/>
                </a:lnTo>
                <a:lnTo>
                  <a:pt x="1800000" y="1931769"/>
                </a:lnTo>
                <a:lnTo>
                  <a:pt x="2667957" y="2432884"/>
                </a:lnTo>
                <a:lnTo>
                  <a:pt x="2847957" y="2121116"/>
                </a:lnTo>
                <a:lnTo>
                  <a:pt x="1980000" y="1620000"/>
                </a:lnTo>
                <a:lnTo>
                  <a:pt x="2847958" y="1118885"/>
                </a:lnTo>
                <a:lnTo>
                  <a:pt x="2667957" y="807116"/>
                </a:lnTo>
                <a:lnTo>
                  <a:pt x="1800000" y="1308231"/>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Oval 25"/>
          <p:cNvSpPr>
            <a:spLocks noChangeAspect="1"/>
          </p:cNvSpPr>
          <p:nvPr/>
        </p:nvSpPr>
        <p:spPr>
          <a:xfrm>
            <a:off x="10277790" y="3571006"/>
            <a:ext cx="529090" cy="529812"/>
          </a:xfrm>
          <a:custGeom>
            <a:avLst/>
            <a:gdLst/>
            <a:ahLst/>
            <a:cxnLst/>
            <a:rect l="l" t="t" r="r" b="b"/>
            <a:pathLst>
              <a:path w="3225370" h="3229762">
                <a:moveTo>
                  <a:pt x="1355872" y="0"/>
                </a:moveTo>
                <a:cubicBezTo>
                  <a:pt x="1564636" y="0"/>
                  <a:pt x="1733872" y="169236"/>
                  <a:pt x="1733872" y="378000"/>
                </a:cubicBezTo>
                <a:cubicBezTo>
                  <a:pt x="1733872" y="530834"/>
                  <a:pt x="1643169" y="662483"/>
                  <a:pt x="1512292" y="721255"/>
                </a:cubicBezTo>
                <a:lnTo>
                  <a:pt x="1607042" y="1169019"/>
                </a:lnTo>
                <a:cubicBezTo>
                  <a:pt x="1611319" y="1167786"/>
                  <a:pt x="1615651" y="1167712"/>
                  <a:pt x="1620000" y="1167712"/>
                </a:cubicBezTo>
                <a:cubicBezTo>
                  <a:pt x="1828764" y="1167712"/>
                  <a:pt x="1998000" y="1336948"/>
                  <a:pt x="1998000" y="1545712"/>
                </a:cubicBezTo>
                <a:lnTo>
                  <a:pt x="1996362" y="1567711"/>
                </a:lnTo>
                <a:lnTo>
                  <a:pt x="2525816" y="1711728"/>
                </a:lnTo>
                <a:cubicBezTo>
                  <a:pt x="2591164" y="1602543"/>
                  <a:pt x="2710810" y="1530128"/>
                  <a:pt x="2847370" y="1530128"/>
                </a:cubicBezTo>
                <a:cubicBezTo>
                  <a:pt x="3056134" y="1530128"/>
                  <a:pt x="3225370" y="1699364"/>
                  <a:pt x="3225370" y="1908128"/>
                </a:cubicBezTo>
                <a:cubicBezTo>
                  <a:pt x="3225370" y="2116892"/>
                  <a:pt x="3056134" y="2286128"/>
                  <a:pt x="2847370" y="2286128"/>
                </a:cubicBezTo>
                <a:cubicBezTo>
                  <a:pt x="2638606" y="2286128"/>
                  <a:pt x="2469370" y="2116892"/>
                  <a:pt x="2469370" y="1908128"/>
                </a:cubicBezTo>
                <a:lnTo>
                  <a:pt x="2475505" y="1847275"/>
                </a:lnTo>
                <a:lnTo>
                  <a:pt x="1957861" y="1706471"/>
                </a:lnTo>
                <a:cubicBezTo>
                  <a:pt x="1922674" y="1789256"/>
                  <a:pt x="1855841" y="1854310"/>
                  <a:pt x="1773397" y="1890608"/>
                </a:cubicBezTo>
                <a:lnTo>
                  <a:pt x="1908290" y="2478637"/>
                </a:lnTo>
                <a:cubicBezTo>
                  <a:pt x="2094333" y="2500701"/>
                  <a:pt x="2237929" y="2659462"/>
                  <a:pt x="2237929" y="2851762"/>
                </a:cubicBezTo>
                <a:cubicBezTo>
                  <a:pt x="2237929" y="3060526"/>
                  <a:pt x="2068693" y="3229762"/>
                  <a:pt x="1859929" y="3229762"/>
                </a:cubicBezTo>
                <a:cubicBezTo>
                  <a:pt x="1651165" y="3229762"/>
                  <a:pt x="1481929" y="3060526"/>
                  <a:pt x="1481929" y="2851762"/>
                </a:cubicBezTo>
                <a:cubicBezTo>
                  <a:pt x="1481929" y="2676759"/>
                  <a:pt x="1600854" y="2529533"/>
                  <a:pt x="1762693" y="2487978"/>
                </a:cubicBezTo>
                <a:lnTo>
                  <a:pt x="1632951" y="1922407"/>
                </a:lnTo>
                <a:cubicBezTo>
                  <a:pt x="1628677" y="1923639"/>
                  <a:pt x="1624347" y="1923712"/>
                  <a:pt x="1620000" y="1923712"/>
                </a:cubicBezTo>
                <a:cubicBezTo>
                  <a:pt x="1474614" y="1923712"/>
                  <a:pt x="1348399" y="1841634"/>
                  <a:pt x="1286703" y="1720478"/>
                </a:cubicBezTo>
                <a:lnTo>
                  <a:pt x="726463" y="1950491"/>
                </a:lnTo>
                <a:cubicBezTo>
                  <a:pt x="745503" y="1995553"/>
                  <a:pt x="756000" y="2045092"/>
                  <a:pt x="756000" y="2097083"/>
                </a:cubicBezTo>
                <a:cubicBezTo>
                  <a:pt x="756000" y="2305847"/>
                  <a:pt x="586764" y="2475083"/>
                  <a:pt x="378000" y="2475083"/>
                </a:cubicBezTo>
                <a:cubicBezTo>
                  <a:pt x="169236" y="2475083"/>
                  <a:pt x="0" y="2305847"/>
                  <a:pt x="0" y="2097083"/>
                </a:cubicBezTo>
                <a:cubicBezTo>
                  <a:pt x="0" y="1888319"/>
                  <a:pt x="169236" y="1719083"/>
                  <a:pt x="378000" y="1719083"/>
                </a:cubicBezTo>
                <a:cubicBezTo>
                  <a:pt x="481765" y="1719083"/>
                  <a:pt x="575764" y="1760894"/>
                  <a:pt x="643957" y="1828700"/>
                </a:cubicBezTo>
                <a:lnTo>
                  <a:pt x="1245626" y="1581679"/>
                </a:lnTo>
                <a:cubicBezTo>
                  <a:pt x="1242578" y="1569964"/>
                  <a:pt x="1242000" y="1557905"/>
                  <a:pt x="1242000" y="1545712"/>
                </a:cubicBezTo>
                <a:cubicBezTo>
                  <a:pt x="1242000" y="1391666"/>
                  <a:pt x="1334148" y="1259142"/>
                  <a:pt x="1466584" y="1200827"/>
                </a:cubicBezTo>
                <a:lnTo>
                  <a:pt x="1372109" y="754363"/>
                </a:lnTo>
                <a:cubicBezTo>
                  <a:pt x="1366762" y="755885"/>
                  <a:pt x="1361331" y="756000"/>
                  <a:pt x="1355872" y="756000"/>
                </a:cubicBezTo>
                <a:cubicBezTo>
                  <a:pt x="1147108" y="756000"/>
                  <a:pt x="977872" y="586764"/>
                  <a:pt x="977872" y="378000"/>
                </a:cubicBezTo>
                <a:cubicBezTo>
                  <a:pt x="977872" y="169236"/>
                  <a:pt x="1147108" y="0"/>
                  <a:pt x="13558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Block Arc 20"/>
          <p:cNvSpPr>
            <a:spLocks noChangeAspect="1"/>
          </p:cNvSpPr>
          <p:nvPr/>
        </p:nvSpPr>
        <p:spPr>
          <a:xfrm rot="10800000">
            <a:off x="5298601" y="4674968"/>
            <a:ext cx="488619" cy="529812"/>
          </a:xfrm>
          <a:custGeom>
            <a:avLst/>
            <a:gdLst/>
            <a:ahLst/>
            <a:cxnLst/>
            <a:rect l="l" t="t" r="r" b="b"/>
            <a:pathLst>
              <a:path w="2958558" h="3207983">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9" name="Block Arc 11"/>
          <p:cNvSpPr/>
          <p:nvPr/>
        </p:nvSpPr>
        <p:spPr>
          <a:xfrm rot="10800000">
            <a:off x="8710309" y="4659312"/>
            <a:ext cx="320105" cy="520850"/>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0" name="Rectangle 21"/>
          <p:cNvSpPr/>
          <p:nvPr/>
        </p:nvSpPr>
        <p:spPr>
          <a:xfrm>
            <a:off x="6977936" y="4798176"/>
            <a:ext cx="505898" cy="283399"/>
          </a:xfrm>
          <a:custGeom>
            <a:avLst/>
            <a:gdLst/>
            <a:ahLst/>
            <a:cxnLst/>
            <a:rect l="l" t="t" r="r" b="b"/>
            <a:pathLst>
              <a:path w="4560938" h="2554996">
                <a:moveTo>
                  <a:pt x="2315585" y="1351978"/>
                </a:moveTo>
                <a:lnTo>
                  <a:pt x="2315585" y="1608128"/>
                </a:lnTo>
                <a:cubicBezTo>
                  <a:pt x="2332000" y="1604085"/>
                  <a:pt x="2347685" y="1596777"/>
                  <a:pt x="2361832" y="1586519"/>
                </a:cubicBezTo>
                <a:cubicBezTo>
                  <a:pt x="2403345" y="1556419"/>
                  <a:pt x="2424829" y="1505846"/>
                  <a:pt x="2417675" y="1455070"/>
                </a:cubicBezTo>
                <a:cubicBezTo>
                  <a:pt x="2409025" y="1388817"/>
                  <a:pt x="2368208" y="1366470"/>
                  <a:pt x="2315585" y="1351978"/>
                </a:cubicBezTo>
                <a:close/>
                <a:moveTo>
                  <a:pt x="3612086" y="989467"/>
                </a:moveTo>
                <a:cubicBezTo>
                  <a:pt x="3453010" y="989467"/>
                  <a:pt x="3324054" y="1118423"/>
                  <a:pt x="3324054" y="1277499"/>
                </a:cubicBezTo>
                <a:cubicBezTo>
                  <a:pt x="3324054" y="1436575"/>
                  <a:pt x="3453010" y="1565531"/>
                  <a:pt x="3612086" y="1565531"/>
                </a:cubicBezTo>
                <a:cubicBezTo>
                  <a:pt x="3771162" y="1565531"/>
                  <a:pt x="3900118" y="1436575"/>
                  <a:pt x="3900118" y="1277499"/>
                </a:cubicBezTo>
                <a:cubicBezTo>
                  <a:pt x="3900118" y="1118423"/>
                  <a:pt x="3771162" y="989467"/>
                  <a:pt x="3612086" y="989467"/>
                </a:cubicBezTo>
                <a:close/>
                <a:moveTo>
                  <a:pt x="948854" y="989467"/>
                </a:moveTo>
                <a:cubicBezTo>
                  <a:pt x="789778" y="989467"/>
                  <a:pt x="660822" y="1118423"/>
                  <a:pt x="660822" y="1277499"/>
                </a:cubicBezTo>
                <a:cubicBezTo>
                  <a:pt x="660822" y="1436575"/>
                  <a:pt x="789778" y="1565531"/>
                  <a:pt x="948854" y="1565531"/>
                </a:cubicBezTo>
                <a:cubicBezTo>
                  <a:pt x="1107930" y="1565531"/>
                  <a:pt x="1236886" y="1436575"/>
                  <a:pt x="1236886" y="1277499"/>
                </a:cubicBezTo>
                <a:cubicBezTo>
                  <a:pt x="1236886" y="1118423"/>
                  <a:pt x="1107930" y="989467"/>
                  <a:pt x="948854" y="989467"/>
                </a:cubicBezTo>
                <a:close/>
                <a:moveTo>
                  <a:pt x="2247651" y="946230"/>
                </a:moveTo>
                <a:cubicBezTo>
                  <a:pt x="2230469" y="950266"/>
                  <a:pt x="2214012" y="957763"/>
                  <a:pt x="2199233" y="968479"/>
                </a:cubicBezTo>
                <a:cubicBezTo>
                  <a:pt x="2157721" y="998579"/>
                  <a:pt x="2136236" y="1049152"/>
                  <a:pt x="2143390" y="1099928"/>
                </a:cubicBezTo>
                <a:cubicBezTo>
                  <a:pt x="2157154" y="1167662"/>
                  <a:pt x="2197550" y="1197656"/>
                  <a:pt x="2247651" y="1217102"/>
                </a:cubicBezTo>
                <a:close/>
                <a:moveTo>
                  <a:pt x="2247651" y="785264"/>
                </a:moveTo>
                <a:lnTo>
                  <a:pt x="2315585" y="785264"/>
                </a:lnTo>
                <a:lnTo>
                  <a:pt x="2315585" y="832380"/>
                </a:lnTo>
                <a:cubicBezTo>
                  <a:pt x="2341411" y="835890"/>
                  <a:pt x="2366862" y="843587"/>
                  <a:pt x="2390991" y="855423"/>
                </a:cubicBezTo>
                <a:cubicBezTo>
                  <a:pt x="2474360" y="896319"/>
                  <a:pt x="2528313" y="979930"/>
                  <a:pt x="2531223" y="1072743"/>
                </a:cubicBezTo>
                <a:lnTo>
                  <a:pt x="2418963" y="1076264"/>
                </a:lnTo>
                <a:cubicBezTo>
                  <a:pt x="2417356" y="1025012"/>
                  <a:pt x="2387564" y="978842"/>
                  <a:pt x="2341528" y="956260"/>
                </a:cubicBezTo>
                <a:cubicBezTo>
                  <a:pt x="2333151" y="952151"/>
                  <a:pt x="2324486" y="948946"/>
                  <a:pt x="2315585" y="946938"/>
                </a:cubicBezTo>
                <a:lnTo>
                  <a:pt x="2315585" y="1239083"/>
                </a:lnTo>
                <a:cubicBezTo>
                  <a:pt x="2404308" y="1264638"/>
                  <a:pt x="2499083" y="1293869"/>
                  <a:pt x="2528899" y="1441205"/>
                </a:cubicBezTo>
                <a:cubicBezTo>
                  <a:pt x="2541347" y="1532528"/>
                  <a:pt x="2502457" y="1623287"/>
                  <a:pt x="2427762" y="1677447"/>
                </a:cubicBezTo>
                <a:cubicBezTo>
                  <a:pt x="2394006" y="1701923"/>
                  <a:pt x="2355419" y="1717125"/>
                  <a:pt x="2315585" y="1722661"/>
                </a:cubicBezTo>
                <a:lnTo>
                  <a:pt x="2315585" y="1769734"/>
                </a:lnTo>
                <a:lnTo>
                  <a:pt x="2247651" y="1769734"/>
                </a:lnTo>
                <a:lnTo>
                  <a:pt x="2247651" y="1722944"/>
                </a:lnTo>
                <a:cubicBezTo>
                  <a:pt x="2221084" y="1719537"/>
                  <a:pt x="2194881" y="1711743"/>
                  <a:pt x="2170074" y="1699575"/>
                </a:cubicBezTo>
                <a:cubicBezTo>
                  <a:pt x="2086705" y="1658679"/>
                  <a:pt x="2032752" y="1575069"/>
                  <a:pt x="2029842" y="1482255"/>
                </a:cubicBezTo>
                <a:lnTo>
                  <a:pt x="2142102" y="1478734"/>
                </a:lnTo>
                <a:cubicBezTo>
                  <a:pt x="2143709" y="1529986"/>
                  <a:pt x="2173501" y="1576156"/>
                  <a:pt x="2219537" y="1598738"/>
                </a:cubicBezTo>
                <a:cubicBezTo>
                  <a:pt x="2228602" y="1603184"/>
                  <a:pt x="2238004" y="1606573"/>
                  <a:pt x="2247651" y="1608616"/>
                </a:cubicBezTo>
                <a:lnTo>
                  <a:pt x="2247651" y="1335176"/>
                </a:lnTo>
                <a:cubicBezTo>
                  <a:pt x="2162261" y="1314127"/>
                  <a:pt x="2069489" y="1278142"/>
                  <a:pt x="2032173" y="1115597"/>
                </a:cubicBezTo>
                <a:cubicBezTo>
                  <a:pt x="2019217" y="1023646"/>
                  <a:pt x="2058125" y="932061"/>
                  <a:pt x="2133303" y="877552"/>
                </a:cubicBezTo>
                <a:cubicBezTo>
                  <a:pt x="2167670" y="852632"/>
                  <a:pt x="2207046" y="837325"/>
                  <a:pt x="2247651" y="832077"/>
                </a:cubicBezTo>
                <a:close/>
                <a:moveTo>
                  <a:pt x="2280470" y="617534"/>
                </a:moveTo>
                <a:cubicBezTo>
                  <a:pt x="1915981" y="617534"/>
                  <a:pt x="1620504" y="913011"/>
                  <a:pt x="1620504" y="1277500"/>
                </a:cubicBezTo>
                <a:cubicBezTo>
                  <a:pt x="1620504" y="1641989"/>
                  <a:pt x="1915981" y="1937466"/>
                  <a:pt x="2280470" y="1937466"/>
                </a:cubicBezTo>
                <a:cubicBezTo>
                  <a:pt x="2644959" y="1937466"/>
                  <a:pt x="2940436" y="1641989"/>
                  <a:pt x="2940436" y="1277500"/>
                </a:cubicBezTo>
                <a:cubicBezTo>
                  <a:pt x="2940436" y="913011"/>
                  <a:pt x="2644959" y="617534"/>
                  <a:pt x="2280470" y="617534"/>
                </a:cubicBezTo>
                <a:close/>
                <a:moveTo>
                  <a:pt x="284505" y="265281"/>
                </a:moveTo>
                <a:lnTo>
                  <a:pt x="4276434" y="265281"/>
                </a:lnTo>
                <a:lnTo>
                  <a:pt x="4276434" y="2289716"/>
                </a:lnTo>
                <a:lnTo>
                  <a:pt x="284505" y="2289716"/>
                </a:lnTo>
                <a:close/>
                <a:moveTo>
                  <a:pt x="180344" y="148161"/>
                </a:moveTo>
                <a:lnTo>
                  <a:pt x="180344" y="2406836"/>
                </a:lnTo>
                <a:lnTo>
                  <a:pt x="4380595" y="2406836"/>
                </a:lnTo>
                <a:lnTo>
                  <a:pt x="4380595" y="148161"/>
                </a:lnTo>
                <a:close/>
                <a:moveTo>
                  <a:pt x="0" y="0"/>
                </a:moveTo>
                <a:lnTo>
                  <a:pt x="4560938" y="0"/>
                </a:lnTo>
                <a:lnTo>
                  <a:pt x="4560938" y="2554996"/>
                </a:lnTo>
                <a:lnTo>
                  <a:pt x="0" y="255499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Round Same Side Corner Rectangle 8"/>
          <p:cNvSpPr/>
          <p:nvPr/>
        </p:nvSpPr>
        <p:spPr>
          <a:xfrm>
            <a:off x="11061660" y="4700090"/>
            <a:ext cx="522441" cy="523242"/>
          </a:xfrm>
          <a:custGeom>
            <a:avLst/>
            <a:gdLst/>
            <a:ahLst/>
            <a:cxnLst/>
            <a:rect l="l" t="t" r="r" b="b"/>
            <a:pathLst>
              <a:path w="3197597" h="3202496">
                <a:moveTo>
                  <a:pt x="601421" y="1611393"/>
                </a:moveTo>
                <a:lnTo>
                  <a:pt x="2596176" y="1611393"/>
                </a:lnTo>
                <a:cubicBezTo>
                  <a:pt x="2928331" y="1611393"/>
                  <a:pt x="3197594" y="1880656"/>
                  <a:pt x="3197594" y="2212811"/>
                </a:cubicBezTo>
                <a:lnTo>
                  <a:pt x="3197594" y="2776360"/>
                </a:lnTo>
                <a:lnTo>
                  <a:pt x="3197597" y="2776360"/>
                </a:lnTo>
                <a:lnTo>
                  <a:pt x="3197597" y="2914824"/>
                </a:lnTo>
                <a:lnTo>
                  <a:pt x="3197198" y="2914824"/>
                </a:lnTo>
                <a:lnTo>
                  <a:pt x="3197198" y="3202496"/>
                </a:lnTo>
                <a:lnTo>
                  <a:pt x="398" y="3202496"/>
                </a:lnTo>
                <a:lnTo>
                  <a:pt x="398" y="2914824"/>
                </a:lnTo>
                <a:lnTo>
                  <a:pt x="0" y="2914824"/>
                </a:lnTo>
                <a:lnTo>
                  <a:pt x="0" y="2212811"/>
                </a:lnTo>
                <a:cubicBezTo>
                  <a:pt x="0" y="1880656"/>
                  <a:pt x="269266" y="1611393"/>
                  <a:pt x="601421" y="1611393"/>
                </a:cubicBezTo>
                <a:close/>
                <a:moveTo>
                  <a:pt x="1598801" y="0"/>
                </a:moveTo>
                <a:cubicBezTo>
                  <a:pt x="1998649" y="0"/>
                  <a:pt x="2322791" y="324142"/>
                  <a:pt x="2322791" y="723993"/>
                </a:cubicBezTo>
                <a:cubicBezTo>
                  <a:pt x="2322791" y="1123843"/>
                  <a:pt x="1998649" y="1447985"/>
                  <a:pt x="1598801" y="1447985"/>
                </a:cubicBezTo>
                <a:cubicBezTo>
                  <a:pt x="1198951" y="1447985"/>
                  <a:pt x="874809" y="1123843"/>
                  <a:pt x="874809" y="723993"/>
                </a:cubicBezTo>
                <a:cubicBezTo>
                  <a:pt x="874809" y="324142"/>
                  <a:pt x="1198951" y="0"/>
                  <a:pt x="1598801"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2" name="Rounded Rectangle 51"/>
          <p:cNvSpPr/>
          <p:nvPr/>
        </p:nvSpPr>
        <p:spPr>
          <a:xfrm rot="16200000" flipH="1">
            <a:off x="9442736" y="5628226"/>
            <a:ext cx="541566" cy="510026"/>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93" name="Isosceles Triangle 5"/>
          <p:cNvSpPr>
            <a:spLocks noChangeAspect="1"/>
          </p:cNvSpPr>
          <p:nvPr/>
        </p:nvSpPr>
        <p:spPr>
          <a:xfrm>
            <a:off x="7895083" y="4737985"/>
            <a:ext cx="404220" cy="403783"/>
          </a:xfrm>
          <a:custGeom>
            <a:avLst/>
            <a:gdLst/>
            <a:ahLst/>
            <a:cxnLst/>
            <a:rect l="l" t="t" r="r" b="b"/>
            <a:pathLst>
              <a:path w="3229104" h="3225610">
                <a:moveTo>
                  <a:pt x="2311104" y="907633"/>
                </a:moveTo>
                <a:lnTo>
                  <a:pt x="3229104" y="907633"/>
                </a:lnTo>
                <a:lnTo>
                  <a:pt x="1769979" y="3097491"/>
                </a:lnTo>
                <a:close/>
                <a:moveTo>
                  <a:pt x="823" y="907633"/>
                </a:moveTo>
                <a:lnTo>
                  <a:pt x="918823" y="907633"/>
                </a:lnTo>
                <a:lnTo>
                  <a:pt x="1498048" y="3135591"/>
                </a:lnTo>
                <a:close/>
                <a:moveTo>
                  <a:pt x="1036980" y="907632"/>
                </a:moveTo>
                <a:lnTo>
                  <a:pt x="2192122" y="907632"/>
                </a:lnTo>
                <a:lnTo>
                  <a:pt x="1614551" y="3225610"/>
                </a:lnTo>
                <a:close/>
                <a:moveTo>
                  <a:pt x="2769693" y="0"/>
                </a:moveTo>
                <a:lnTo>
                  <a:pt x="3229104" y="792088"/>
                </a:lnTo>
                <a:lnTo>
                  <a:pt x="2310282" y="792088"/>
                </a:lnTo>
                <a:close/>
                <a:moveTo>
                  <a:pt x="1732713" y="0"/>
                </a:moveTo>
                <a:lnTo>
                  <a:pt x="2651535" y="0"/>
                </a:lnTo>
                <a:lnTo>
                  <a:pt x="2192124" y="792088"/>
                </a:lnTo>
                <a:close/>
                <a:moveTo>
                  <a:pt x="1614553" y="0"/>
                </a:moveTo>
                <a:lnTo>
                  <a:pt x="2073964" y="792088"/>
                </a:lnTo>
                <a:lnTo>
                  <a:pt x="1155142" y="792088"/>
                </a:lnTo>
                <a:close/>
                <a:moveTo>
                  <a:pt x="577571" y="0"/>
                </a:moveTo>
                <a:lnTo>
                  <a:pt x="1496393" y="0"/>
                </a:lnTo>
                <a:lnTo>
                  <a:pt x="1036982" y="792088"/>
                </a:lnTo>
                <a:close/>
                <a:moveTo>
                  <a:pt x="459411" y="0"/>
                </a:moveTo>
                <a:lnTo>
                  <a:pt x="918822" y="792088"/>
                </a:lnTo>
                <a:lnTo>
                  <a:pt x="0" y="79208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4" name="Trapezoid 22"/>
          <p:cNvSpPr>
            <a:spLocks noChangeAspect="1"/>
          </p:cNvSpPr>
          <p:nvPr/>
        </p:nvSpPr>
        <p:spPr>
          <a:xfrm>
            <a:off x="9438721" y="4805113"/>
            <a:ext cx="529812" cy="269525"/>
          </a:xfrm>
          <a:custGeom>
            <a:avLst/>
            <a:gdLst/>
            <a:ahLst/>
            <a:cxnLst/>
            <a:rect l="l" t="t" r="r" b="b"/>
            <a:pathLst>
              <a:path w="3261500" h="1659188">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5" name="Rounded Rectangle 20"/>
          <p:cNvSpPr>
            <a:spLocks noChangeAspect="1"/>
          </p:cNvSpPr>
          <p:nvPr/>
        </p:nvSpPr>
        <p:spPr>
          <a:xfrm rot="2160000">
            <a:off x="10296822" y="4674968"/>
            <a:ext cx="491028" cy="529812"/>
          </a:xfrm>
          <a:custGeom>
            <a:avLst/>
            <a:gdLst/>
            <a:ahLst/>
            <a:cxnLst/>
            <a:rect l="l" t="t" r="r" b="b"/>
            <a:pathLst>
              <a:path w="2735240" h="2951283">
                <a:moveTo>
                  <a:pt x="945240" y="943134"/>
                </a:moveTo>
                <a:cubicBezTo>
                  <a:pt x="504657" y="1263236"/>
                  <a:pt x="406988" y="1879894"/>
                  <a:pt x="727090" y="2320477"/>
                </a:cubicBezTo>
                <a:cubicBezTo>
                  <a:pt x="1047193" y="2761060"/>
                  <a:pt x="1663850" y="2858729"/>
                  <a:pt x="2104434" y="2538627"/>
                </a:cubicBezTo>
                <a:cubicBezTo>
                  <a:pt x="2545017" y="2218524"/>
                  <a:pt x="2642686" y="1601867"/>
                  <a:pt x="2322584" y="1161283"/>
                </a:cubicBezTo>
                <a:cubicBezTo>
                  <a:pt x="2003839" y="722570"/>
                  <a:pt x="1391052" y="623866"/>
                  <a:pt x="951049" y="939346"/>
                </a:cubicBezTo>
                <a:lnTo>
                  <a:pt x="1557721" y="1618250"/>
                </a:lnTo>
                <a:cubicBezTo>
                  <a:pt x="1596798" y="1621348"/>
                  <a:pt x="1633874" y="1641400"/>
                  <a:pt x="1658719" y="1675596"/>
                </a:cubicBezTo>
                <a:cubicBezTo>
                  <a:pt x="1705470" y="1739944"/>
                  <a:pt x="1691206" y="1830007"/>
                  <a:pt x="1626858" y="1876758"/>
                </a:cubicBezTo>
                <a:cubicBezTo>
                  <a:pt x="1562511" y="1923509"/>
                  <a:pt x="1472448" y="1909245"/>
                  <a:pt x="1425696" y="1844897"/>
                </a:cubicBezTo>
                <a:cubicBezTo>
                  <a:pt x="1398776" y="1807844"/>
                  <a:pt x="1392087" y="1762265"/>
                  <a:pt x="1405709" y="1721944"/>
                </a:cubicBezTo>
                <a:lnTo>
                  <a:pt x="950242" y="939871"/>
                </a:lnTo>
                <a:cubicBezTo>
                  <a:pt x="948462" y="940800"/>
                  <a:pt x="946850" y="941964"/>
                  <a:pt x="945240" y="943134"/>
                </a:cubicBezTo>
                <a:close/>
                <a:moveTo>
                  <a:pt x="390013" y="178929"/>
                </a:moveTo>
                <a:cubicBezTo>
                  <a:pt x="223423" y="299964"/>
                  <a:pt x="186493" y="533130"/>
                  <a:pt x="307528" y="699721"/>
                </a:cubicBezTo>
                <a:cubicBezTo>
                  <a:pt x="392822" y="817118"/>
                  <a:pt x="533802" y="870124"/>
                  <a:pt x="667672" y="847235"/>
                </a:cubicBezTo>
                <a:lnTo>
                  <a:pt x="556452" y="694153"/>
                </a:lnTo>
                <a:lnTo>
                  <a:pt x="528500" y="714461"/>
                </a:lnTo>
                <a:cubicBezTo>
                  <a:pt x="498835" y="736014"/>
                  <a:pt x="457314" y="729437"/>
                  <a:pt x="435761" y="699772"/>
                </a:cubicBezTo>
                <a:lnTo>
                  <a:pt x="341779" y="570418"/>
                </a:lnTo>
                <a:cubicBezTo>
                  <a:pt x="320226" y="540753"/>
                  <a:pt x="326803" y="499231"/>
                  <a:pt x="356468" y="477679"/>
                </a:cubicBezTo>
                <a:lnTo>
                  <a:pt x="684509" y="239343"/>
                </a:lnTo>
                <a:cubicBezTo>
                  <a:pt x="714174" y="217790"/>
                  <a:pt x="755695" y="224366"/>
                  <a:pt x="777248" y="254031"/>
                </a:cubicBezTo>
                <a:lnTo>
                  <a:pt x="871230" y="383386"/>
                </a:lnTo>
                <a:cubicBezTo>
                  <a:pt x="892782" y="413051"/>
                  <a:pt x="886206" y="454572"/>
                  <a:pt x="856541" y="476125"/>
                </a:cubicBezTo>
                <a:lnTo>
                  <a:pt x="828590" y="496433"/>
                </a:lnTo>
                <a:lnTo>
                  <a:pt x="939810" y="649514"/>
                </a:lnTo>
                <a:cubicBezTo>
                  <a:pt x="1002947" y="529270"/>
                  <a:pt x="996100" y="378811"/>
                  <a:pt x="910806" y="261414"/>
                </a:cubicBezTo>
                <a:cubicBezTo>
                  <a:pt x="789771" y="94824"/>
                  <a:pt x="556604" y="57894"/>
                  <a:pt x="390013" y="178929"/>
                </a:cubicBezTo>
                <a:close/>
                <a:moveTo>
                  <a:pt x="326716" y="91807"/>
                </a:moveTo>
                <a:cubicBezTo>
                  <a:pt x="541423" y="-64186"/>
                  <a:pt x="841934" y="-16590"/>
                  <a:pt x="997927" y="198117"/>
                </a:cubicBezTo>
                <a:cubicBezTo>
                  <a:pt x="1090326" y="325293"/>
                  <a:pt x="1111296" y="482575"/>
                  <a:pt x="1067359" y="621566"/>
                </a:cubicBezTo>
                <a:cubicBezTo>
                  <a:pt x="1125087" y="596400"/>
                  <a:pt x="1184605" y="577365"/>
                  <a:pt x="1244892" y="563339"/>
                </a:cubicBezTo>
                <a:lnTo>
                  <a:pt x="1244892" y="425809"/>
                </a:lnTo>
                <a:lnTo>
                  <a:pt x="1238396" y="425809"/>
                </a:lnTo>
                <a:cubicBezTo>
                  <a:pt x="1203300" y="425809"/>
                  <a:pt x="1174849" y="397358"/>
                  <a:pt x="1174849" y="362262"/>
                </a:cubicBezTo>
                <a:lnTo>
                  <a:pt x="1174849" y="209229"/>
                </a:lnTo>
                <a:cubicBezTo>
                  <a:pt x="1174849" y="191681"/>
                  <a:pt x="1181962" y="175794"/>
                  <a:pt x="1193462" y="164294"/>
                </a:cubicBezTo>
                <a:cubicBezTo>
                  <a:pt x="1204961" y="152795"/>
                  <a:pt x="1220848" y="145682"/>
                  <a:pt x="1238396" y="145682"/>
                </a:cubicBezTo>
                <a:lnTo>
                  <a:pt x="1484804" y="145682"/>
                </a:lnTo>
                <a:cubicBezTo>
                  <a:pt x="1519900" y="145682"/>
                  <a:pt x="1548351" y="174133"/>
                  <a:pt x="1548351" y="209229"/>
                </a:cubicBezTo>
                <a:lnTo>
                  <a:pt x="1548351" y="362262"/>
                </a:lnTo>
                <a:cubicBezTo>
                  <a:pt x="1548351" y="397358"/>
                  <a:pt x="1519900" y="425809"/>
                  <a:pt x="1484804" y="425809"/>
                </a:cubicBezTo>
                <a:lnTo>
                  <a:pt x="1478305" y="425809"/>
                </a:lnTo>
                <a:lnTo>
                  <a:pt x="1478305" y="531522"/>
                </a:lnTo>
                <a:cubicBezTo>
                  <a:pt x="1867969" y="516696"/>
                  <a:pt x="2257580" y="690299"/>
                  <a:pt x="2504004" y="1029474"/>
                </a:cubicBezTo>
                <a:cubicBezTo>
                  <a:pt x="2896903" y="1570253"/>
                  <a:pt x="2777023" y="2327148"/>
                  <a:pt x="2236244" y="2720047"/>
                </a:cubicBezTo>
                <a:cubicBezTo>
                  <a:pt x="1695464" y="3112946"/>
                  <a:pt x="938569" y="2993066"/>
                  <a:pt x="545670" y="2452287"/>
                </a:cubicBezTo>
                <a:cubicBezTo>
                  <a:pt x="302842" y="2118063"/>
                  <a:pt x="255883" y="1701289"/>
                  <a:pt x="383624" y="1339097"/>
                </a:cubicBezTo>
                <a:lnTo>
                  <a:pt x="271337" y="1301981"/>
                </a:lnTo>
                <a:lnTo>
                  <a:pt x="269200" y="1308446"/>
                </a:lnTo>
                <a:cubicBezTo>
                  <a:pt x="258184" y="1341768"/>
                  <a:pt x="222242" y="1359852"/>
                  <a:pt x="188919" y="1348836"/>
                </a:cubicBezTo>
                <a:lnTo>
                  <a:pt x="43619" y="1300805"/>
                </a:lnTo>
                <a:cubicBezTo>
                  <a:pt x="10297" y="1289790"/>
                  <a:pt x="-7787" y="1253847"/>
                  <a:pt x="3228" y="1220525"/>
                </a:cubicBezTo>
                <a:lnTo>
                  <a:pt x="80565" y="986568"/>
                </a:lnTo>
                <a:cubicBezTo>
                  <a:pt x="86073" y="969906"/>
                  <a:pt x="97812" y="957056"/>
                  <a:pt x="112340" y="949746"/>
                </a:cubicBezTo>
                <a:cubicBezTo>
                  <a:pt x="126869" y="942436"/>
                  <a:pt x="144185" y="940669"/>
                  <a:pt x="160847" y="946177"/>
                </a:cubicBezTo>
                <a:lnTo>
                  <a:pt x="306147" y="994208"/>
                </a:lnTo>
                <a:cubicBezTo>
                  <a:pt x="339468" y="1005223"/>
                  <a:pt x="357552" y="1041166"/>
                  <a:pt x="346537" y="1074488"/>
                </a:cubicBezTo>
                <a:lnTo>
                  <a:pt x="344596" y="1080361"/>
                </a:lnTo>
                <a:lnTo>
                  <a:pt x="482601" y="1125980"/>
                </a:lnTo>
                <a:cubicBezTo>
                  <a:pt x="516519" y="1067404"/>
                  <a:pt x="556040" y="1011588"/>
                  <a:pt x="601675" y="959905"/>
                </a:cubicBezTo>
                <a:cubicBezTo>
                  <a:pt x="455910" y="958740"/>
                  <a:pt x="312806" y="890195"/>
                  <a:pt x="220407" y="763018"/>
                </a:cubicBezTo>
                <a:cubicBezTo>
                  <a:pt x="64413" y="548311"/>
                  <a:pt x="112009" y="247801"/>
                  <a:pt x="326716" y="9180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Trapezoid 28"/>
          <p:cNvSpPr>
            <a:spLocks noChangeAspect="1"/>
          </p:cNvSpPr>
          <p:nvPr/>
        </p:nvSpPr>
        <p:spPr>
          <a:xfrm>
            <a:off x="4477340" y="4674968"/>
            <a:ext cx="437175" cy="529812"/>
          </a:xfrm>
          <a:custGeom>
            <a:avLst/>
            <a:gdLst/>
            <a:ahLst/>
            <a:cxnLst/>
            <a:rect l="l" t="t" r="r" b="b"/>
            <a:pathLst>
              <a:path w="2664297" h="3228846">
                <a:moveTo>
                  <a:pt x="2006233" y="1910002"/>
                </a:moveTo>
                <a:cubicBezTo>
                  <a:pt x="2195393" y="2270441"/>
                  <a:pt x="2396463" y="2592453"/>
                  <a:pt x="2218318" y="2693318"/>
                </a:cubicBezTo>
                <a:cubicBezTo>
                  <a:pt x="1760490" y="2959655"/>
                  <a:pt x="875097" y="3011972"/>
                  <a:pt x="413381" y="2693318"/>
                </a:cubicBezTo>
                <a:cubicBezTo>
                  <a:pt x="278026" y="2578660"/>
                  <a:pt x="448417" y="2270210"/>
                  <a:pt x="622358" y="1918652"/>
                </a:cubicBezTo>
                <a:close/>
                <a:moveTo>
                  <a:pt x="998355" y="318176"/>
                </a:moveTo>
                <a:lnTo>
                  <a:pt x="1054483" y="938365"/>
                </a:lnTo>
                <a:cubicBezTo>
                  <a:pt x="1073419" y="1202005"/>
                  <a:pt x="-94533" y="2544942"/>
                  <a:pt x="263185" y="2803859"/>
                </a:cubicBezTo>
                <a:cubicBezTo>
                  <a:pt x="799752" y="3120272"/>
                  <a:pt x="1828684" y="3068324"/>
                  <a:pt x="2360732" y="2803859"/>
                </a:cubicBezTo>
                <a:cubicBezTo>
                  <a:pt x="2817826" y="2582721"/>
                  <a:pt x="1567592" y="1249230"/>
                  <a:pt x="1559424" y="938364"/>
                </a:cubicBezTo>
                <a:lnTo>
                  <a:pt x="1635785" y="320808"/>
                </a:lnTo>
                <a:lnTo>
                  <a:pt x="1616510" y="323841"/>
                </a:lnTo>
                <a:cubicBezTo>
                  <a:pt x="1541035" y="362546"/>
                  <a:pt x="1432716" y="386340"/>
                  <a:pt x="1312455" y="386340"/>
                </a:cubicBezTo>
                <a:cubicBezTo>
                  <a:pt x="1186664" y="386340"/>
                  <a:pt x="1073940" y="360308"/>
                  <a:pt x="998355" y="318176"/>
                </a:cubicBezTo>
                <a:close/>
                <a:moveTo>
                  <a:pt x="1312455" y="60748"/>
                </a:moveTo>
                <a:cubicBezTo>
                  <a:pt x="1155275" y="60748"/>
                  <a:pt x="1027857" y="120035"/>
                  <a:pt x="1027857" y="193171"/>
                </a:cubicBezTo>
                <a:cubicBezTo>
                  <a:pt x="1027857" y="266307"/>
                  <a:pt x="1155275" y="325594"/>
                  <a:pt x="1312455" y="325594"/>
                </a:cubicBezTo>
                <a:cubicBezTo>
                  <a:pt x="1469634" y="325594"/>
                  <a:pt x="1597052" y="266307"/>
                  <a:pt x="1597052" y="193171"/>
                </a:cubicBezTo>
                <a:cubicBezTo>
                  <a:pt x="1597052" y="120035"/>
                  <a:pt x="1469634" y="60748"/>
                  <a:pt x="1312455" y="60748"/>
                </a:cubicBezTo>
                <a:close/>
                <a:moveTo>
                  <a:pt x="1312455" y="0"/>
                </a:moveTo>
                <a:cubicBezTo>
                  <a:pt x="1537130" y="0"/>
                  <a:pt x="1720121" y="83046"/>
                  <a:pt x="1726235" y="186847"/>
                </a:cubicBezTo>
                <a:cubicBezTo>
                  <a:pt x="1726742" y="186524"/>
                  <a:pt x="1727174" y="186120"/>
                  <a:pt x="1727606" y="185717"/>
                </a:cubicBezTo>
                <a:lnTo>
                  <a:pt x="1727102" y="190850"/>
                </a:lnTo>
                <a:cubicBezTo>
                  <a:pt x="1727595" y="191614"/>
                  <a:pt x="1727605" y="192391"/>
                  <a:pt x="1727605" y="193170"/>
                </a:cubicBezTo>
                <a:lnTo>
                  <a:pt x="1726271" y="199326"/>
                </a:lnTo>
                <a:lnTo>
                  <a:pt x="1655630" y="919826"/>
                </a:lnTo>
                <a:cubicBezTo>
                  <a:pt x="1665213" y="1268678"/>
                  <a:pt x="3079202" y="2735754"/>
                  <a:pt x="2542920" y="2983914"/>
                </a:cubicBezTo>
                <a:cubicBezTo>
                  <a:pt x="1918698" y="3280693"/>
                  <a:pt x="711513" y="3338989"/>
                  <a:pt x="81991" y="2983914"/>
                </a:cubicBezTo>
                <a:cubicBezTo>
                  <a:pt x="-337699" y="2693358"/>
                  <a:pt x="991496" y="1215684"/>
                  <a:pt x="969280" y="919828"/>
                </a:cubicBezTo>
                <a:lnTo>
                  <a:pt x="898640" y="199335"/>
                </a:lnTo>
                <a:cubicBezTo>
                  <a:pt x="897375" y="197339"/>
                  <a:pt x="897304" y="195258"/>
                  <a:pt x="897304" y="193170"/>
                </a:cubicBezTo>
                <a:lnTo>
                  <a:pt x="897808" y="190847"/>
                </a:lnTo>
                <a:lnTo>
                  <a:pt x="897305" y="185717"/>
                </a:lnTo>
                <a:lnTo>
                  <a:pt x="898687" y="186789"/>
                </a:lnTo>
                <a:cubicBezTo>
                  <a:pt x="904857" y="83015"/>
                  <a:pt x="1087821" y="0"/>
                  <a:pt x="1312455" y="0"/>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97" name="Rounded Rectangle 2"/>
          <p:cNvSpPr/>
          <p:nvPr/>
        </p:nvSpPr>
        <p:spPr>
          <a:xfrm>
            <a:off x="5283276" y="5634756"/>
            <a:ext cx="519265" cy="519265"/>
          </a:xfrm>
          <a:custGeom>
            <a:avLst/>
            <a:gdLst>
              <a:gd name="connsiteX0" fmla="*/ 1979373 w 3960440"/>
              <a:gd name="connsiteY0" fmla="*/ 472350 h 3960000"/>
              <a:gd name="connsiteX1" fmla="*/ 813783 w 3960440"/>
              <a:gd name="connsiteY1" fmla="*/ 1434034 h 3960000"/>
              <a:gd name="connsiteX2" fmla="*/ 1171732 w 3960440"/>
              <a:gd name="connsiteY2" fmla="*/ 2285845 h 3960000"/>
              <a:gd name="connsiteX3" fmla="*/ 1338560 w 3960440"/>
              <a:gd name="connsiteY3" fmla="*/ 1981614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1" fmla="*/ 1979373 w 3960440"/>
              <a:gd name="connsiteY0-2" fmla="*/ 472350 h 3960000"/>
              <a:gd name="connsiteX1-3" fmla="*/ 813783 w 3960440"/>
              <a:gd name="connsiteY1-4" fmla="*/ 1434034 h 3960000"/>
              <a:gd name="connsiteX2-5" fmla="*/ 1171732 w 3960440"/>
              <a:gd name="connsiteY2-6" fmla="*/ 2285845 h 3960000"/>
              <a:gd name="connsiteX3-7" fmla="*/ 1296382 w 3960440"/>
              <a:gd name="connsiteY3-8" fmla="*/ 1907811 h 3960000"/>
              <a:gd name="connsiteX4-9" fmla="*/ 1182276 w 3960440"/>
              <a:gd name="connsiteY4-10" fmla="*/ 1442314 h 3960000"/>
              <a:gd name="connsiteX5-11" fmla="*/ 2217373 w 3960440"/>
              <a:gd name="connsiteY5-12" fmla="*/ 796414 h 3960000"/>
              <a:gd name="connsiteX6-13" fmla="*/ 2730780 w 3960440"/>
              <a:gd name="connsiteY6-14" fmla="*/ 1554106 h 3960000"/>
              <a:gd name="connsiteX7-15" fmla="*/ 2424394 w 3960440"/>
              <a:gd name="connsiteY7-16" fmla="*/ 2278672 h 3960000"/>
              <a:gd name="connsiteX8-17" fmla="*/ 1910984 w 3960440"/>
              <a:gd name="connsiteY8-18" fmla="*/ 2071653 h 3960000"/>
              <a:gd name="connsiteX9-19" fmla="*/ 2072459 w 3960440"/>
              <a:gd name="connsiteY9-20" fmla="*/ 1512703 h 3960000"/>
              <a:gd name="connsiteX10-21" fmla="*/ 1873721 w 3960440"/>
              <a:gd name="connsiteY10-22" fmla="*/ 1156628 h 3960000"/>
              <a:gd name="connsiteX11-23" fmla="*/ 1525929 w 3960440"/>
              <a:gd name="connsiteY11-24" fmla="*/ 1392629 h 3960000"/>
              <a:gd name="connsiteX12-25" fmla="*/ 1521788 w 3960440"/>
              <a:gd name="connsiteY12-26" fmla="*/ 1897758 h 3960000"/>
              <a:gd name="connsiteX13-27" fmla="*/ 1339611 w 3960440"/>
              <a:gd name="connsiteY13-28" fmla="*/ 3487664 h 3960000"/>
              <a:gd name="connsiteX14-29" fmla="*/ 1803335 w 3960440"/>
              <a:gd name="connsiteY14-30" fmla="*/ 2485692 h 3960000"/>
              <a:gd name="connsiteX15-31" fmla="*/ 2283619 w 3960440"/>
              <a:gd name="connsiteY15-32" fmla="*/ 2688571 h 3960000"/>
              <a:gd name="connsiteX16-33" fmla="*/ 3144820 w 3960440"/>
              <a:gd name="connsiteY16-34" fmla="*/ 1595509 h 3960000"/>
              <a:gd name="connsiteX17-35" fmla="*/ 2134565 w 3960440"/>
              <a:gd name="connsiteY17-36" fmla="*/ 477605 h 3960000"/>
              <a:gd name="connsiteX18-37" fmla="*/ 1979373 w 3960440"/>
              <a:gd name="connsiteY18-38" fmla="*/ 472350 h 3960000"/>
              <a:gd name="connsiteX19-39" fmla="*/ 436907 w 3960440"/>
              <a:gd name="connsiteY19-40" fmla="*/ 0 h 3960000"/>
              <a:gd name="connsiteX20-41" fmla="*/ 3523533 w 3960440"/>
              <a:gd name="connsiteY20-42" fmla="*/ 0 h 3960000"/>
              <a:gd name="connsiteX21-43" fmla="*/ 3960440 w 3960440"/>
              <a:gd name="connsiteY21-44" fmla="*/ 436907 h 3960000"/>
              <a:gd name="connsiteX22-45" fmla="*/ 3960440 w 3960440"/>
              <a:gd name="connsiteY22-46" fmla="*/ 3523093 h 3960000"/>
              <a:gd name="connsiteX23-47" fmla="*/ 3523533 w 3960440"/>
              <a:gd name="connsiteY23-48" fmla="*/ 3960000 h 3960000"/>
              <a:gd name="connsiteX24-49" fmla="*/ 436907 w 3960440"/>
              <a:gd name="connsiteY24-50" fmla="*/ 3960000 h 3960000"/>
              <a:gd name="connsiteX25-51" fmla="*/ 0 w 3960440"/>
              <a:gd name="connsiteY25-52" fmla="*/ 3523093 h 3960000"/>
              <a:gd name="connsiteX26-53" fmla="*/ 0 w 3960440"/>
              <a:gd name="connsiteY26-54" fmla="*/ 436907 h 3960000"/>
              <a:gd name="connsiteX27-55" fmla="*/ 436907 w 3960440"/>
              <a:gd name="connsiteY27-56" fmla="*/ 0 h 3960000"/>
              <a:gd name="connsiteX0-57" fmla="*/ 1979373 w 3960440"/>
              <a:gd name="connsiteY0-58" fmla="*/ 472350 h 3960000"/>
              <a:gd name="connsiteX1-59" fmla="*/ 813783 w 3960440"/>
              <a:gd name="connsiteY1-60" fmla="*/ 1434034 h 3960000"/>
              <a:gd name="connsiteX2-61" fmla="*/ 1119009 w 3960440"/>
              <a:gd name="connsiteY2-62" fmla="*/ 2222584 h 3960000"/>
              <a:gd name="connsiteX3-63" fmla="*/ 1296382 w 3960440"/>
              <a:gd name="connsiteY3-64" fmla="*/ 1907811 h 3960000"/>
              <a:gd name="connsiteX4-65" fmla="*/ 1182276 w 3960440"/>
              <a:gd name="connsiteY4-66" fmla="*/ 1442314 h 3960000"/>
              <a:gd name="connsiteX5-67" fmla="*/ 2217373 w 3960440"/>
              <a:gd name="connsiteY5-68" fmla="*/ 796414 h 3960000"/>
              <a:gd name="connsiteX6-69" fmla="*/ 2730780 w 3960440"/>
              <a:gd name="connsiteY6-70" fmla="*/ 1554106 h 3960000"/>
              <a:gd name="connsiteX7-71" fmla="*/ 2424394 w 3960440"/>
              <a:gd name="connsiteY7-72" fmla="*/ 2278672 h 3960000"/>
              <a:gd name="connsiteX8-73" fmla="*/ 1910984 w 3960440"/>
              <a:gd name="connsiteY8-74" fmla="*/ 2071653 h 3960000"/>
              <a:gd name="connsiteX9-75" fmla="*/ 2072459 w 3960440"/>
              <a:gd name="connsiteY9-76" fmla="*/ 1512703 h 3960000"/>
              <a:gd name="connsiteX10-77" fmla="*/ 1873721 w 3960440"/>
              <a:gd name="connsiteY10-78" fmla="*/ 1156628 h 3960000"/>
              <a:gd name="connsiteX11-79" fmla="*/ 1525929 w 3960440"/>
              <a:gd name="connsiteY11-80" fmla="*/ 1392629 h 3960000"/>
              <a:gd name="connsiteX12-81" fmla="*/ 1521788 w 3960440"/>
              <a:gd name="connsiteY12-82" fmla="*/ 1897758 h 3960000"/>
              <a:gd name="connsiteX13-83" fmla="*/ 1339611 w 3960440"/>
              <a:gd name="connsiteY13-84" fmla="*/ 3487664 h 3960000"/>
              <a:gd name="connsiteX14-85" fmla="*/ 1803335 w 3960440"/>
              <a:gd name="connsiteY14-86" fmla="*/ 2485692 h 3960000"/>
              <a:gd name="connsiteX15-87" fmla="*/ 2283619 w 3960440"/>
              <a:gd name="connsiteY15-88" fmla="*/ 2688571 h 3960000"/>
              <a:gd name="connsiteX16-89" fmla="*/ 3144820 w 3960440"/>
              <a:gd name="connsiteY16-90" fmla="*/ 1595509 h 3960000"/>
              <a:gd name="connsiteX17-91" fmla="*/ 2134565 w 3960440"/>
              <a:gd name="connsiteY17-92" fmla="*/ 477605 h 3960000"/>
              <a:gd name="connsiteX18-93" fmla="*/ 1979373 w 3960440"/>
              <a:gd name="connsiteY18-94" fmla="*/ 472350 h 3960000"/>
              <a:gd name="connsiteX19-95" fmla="*/ 436907 w 3960440"/>
              <a:gd name="connsiteY19-96" fmla="*/ 0 h 3960000"/>
              <a:gd name="connsiteX20-97" fmla="*/ 3523533 w 3960440"/>
              <a:gd name="connsiteY20-98" fmla="*/ 0 h 3960000"/>
              <a:gd name="connsiteX21-99" fmla="*/ 3960440 w 3960440"/>
              <a:gd name="connsiteY21-100" fmla="*/ 436907 h 3960000"/>
              <a:gd name="connsiteX22-101" fmla="*/ 3960440 w 3960440"/>
              <a:gd name="connsiteY22-102" fmla="*/ 3523093 h 3960000"/>
              <a:gd name="connsiteX23-103" fmla="*/ 3523533 w 3960440"/>
              <a:gd name="connsiteY23-104" fmla="*/ 3960000 h 3960000"/>
              <a:gd name="connsiteX24-105" fmla="*/ 436907 w 3960440"/>
              <a:gd name="connsiteY24-106" fmla="*/ 3960000 h 3960000"/>
              <a:gd name="connsiteX25-107" fmla="*/ 0 w 3960440"/>
              <a:gd name="connsiteY25-108" fmla="*/ 3523093 h 3960000"/>
              <a:gd name="connsiteX26-109" fmla="*/ 0 w 3960440"/>
              <a:gd name="connsiteY26-110" fmla="*/ 436907 h 3960000"/>
              <a:gd name="connsiteX27-111" fmla="*/ 436907 w 3960440"/>
              <a:gd name="connsiteY27-112" fmla="*/ 0 h 3960000"/>
              <a:gd name="connsiteX0-113" fmla="*/ 1979373 w 3960440"/>
              <a:gd name="connsiteY0-114" fmla="*/ 472350 h 3960000"/>
              <a:gd name="connsiteX1-115" fmla="*/ 813783 w 3960440"/>
              <a:gd name="connsiteY1-116" fmla="*/ 1434034 h 3960000"/>
              <a:gd name="connsiteX2-117" fmla="*/ 1119009 w 3960440"/>
              <a:gd name="connsiteY2-118" fmla="*/ 2222584 h 3960000"/>
              <a:gd name="connsiteX3-119" fmla="*/ 1296382 w 3960440"/>
              <a:gd name="connsiteY3-120" fmla="*/ 1907811 h 3960000"/>
              <a:gd name="connsiteX4-121" fmla="*/ 1182276 w 3960440"/>
              <a:gd name="connsiteY4-122" fmla="*/ 1442314 h 3960000"/>
              <a:gd name="connsiteX5-123" fmla="*/ 2217373 w 3960440"/>
              <a:gd name="connsiteY5-124" fmla="*/ 796414 h 3960000"/>
              <a:gd name="connsiteX6-125" fmla="*/ 2730780 w 3960440"/>
              <a:gd name="connsiteY6-126" fmla="*/ 1554106 h 3960000"/>
              <a:gd name="connsiteX7-127" fmla="*/ 2424394 w 3960440"/>
              <a:gd name="connsiteY7-128" fmla="*/ 2278672 h 3960000"/>
              <a:gd name="connsiteX8-129" fmla="*/ 1910984 w 3960440"/>
              <a:gd name="connsiteY8-130" fmla="*/ 2071653 h 3960000"/>
              <a:gd name="connsiteX9-131" fmla="*/ 2072459 w 3960440"/>
              <a:gd name="connsiteY9-132" fmla="*/ 1512703 h 3960000"/>
              <a:gd name="connsiteX10-133" fmla="*/ 1873721 w 3960440"/>
              <a:gd name="connsiteY10-134" fmla="*/ 1156628 h 3960000"/>
              <a:gd name="connsiteX11-135" fmla="*/ 1525929 w 3960440"/>
              <a:gd name="connsiteY11-136" fmla="*/ 1392629 h 3960000"/>
              <a:gd name="connsiteX12-137" fmla="*/ 1521788 w 3960440"/>
              <a:gd name="connsiteY12-138" fmla="*/ 1897758 h 3960000"/>
              <a:gd name="connsiteX13-139" fmla="*/ 1339611 w 3960440"/>
              <a:gd name="connsiteY13-140" fmla="*/ 3487664 h 3960000"/>
              <a:gd name="connsiteX14-141" fmla="*/ 1803335 w 3960440"/>
              <a:gd name="connsiteY14-142" fmla="*/ 2485692 h 3960000"/>
              <a:gd name="connsiteX15-143" fmla="*/ 2283619 w 3960440"/>
              <a:gd name="connsiteY15-144" fmla="*/ 2688571 h 3960000"/>
              <a:gd name="connsiteX16-145" fmla="*/ 3144820 w 3960440"/>
              <a:gd name="connsiteY16-146" fmla="*/ 1595509 h 3960000"/>
              <a:gd name="connsiteX17-147" fmla="*/ 2134565 w 3960440"/>
              <a:gd name="connsiteY17-148" fmla="*/ 477605 h 3960000"/>
              <a:gd name="connsiteX18-149" fmla="*/ 1979373 w 3960440"/>
              <a:gd name="connsiteY18-150" fmla="*/ 472350 h 3960000"/>
              <a:gd name="connsiteX19-151" fmla="*/ 436907 w 3960440"/>
              <a:gd name="connsiteY19-152" fmla="*/ 0 h 3960000"/>
              <a:gd name="connsiteX20-153" fmla="*/ 3523533 w 3960440"/>
              <a:gd name="connsiteY20-154" fmla="*/ 0 h 3960000"/>
              <a:gd name="connsiteX21-155" fmla="*/ 3960440 w 3960440"/>
              <a:gd name="connsiteY21-156" fmla="*/ 436907 h 3960000"/>
              <a:gd name="connsiteX22-157" fmla="*/ 3960440 w 3960440"/>
              <a:gd name="connsiteY22-158" fmla="*/ 3523093 h 3960000"/>
              <a:gd name="connsiteX23-159" fmla="*/ 3523533 w 3960440"/>
              <a:gd name="connsiteY23-160" fmla="*/ 3960000 h 3960000"/>
              <a:gd name="connsiteX24-161" fmla="*/ 436907 w 3960440"/>
              <a:gd name="connsiteY24-162" fmla="*/ 3960000 h 3960000"/>
              <a:gd name="connsiteX25-163" fmla="*/ 0 w 3960440"/>
              <a:gd name="connsiteY25-164" fmla="*/ 3523093 h 3960000"/>
              <a:gd name="connsiteX26-165" fmla="*/ 0 w 3960440"/>
              <a:gd name="connsiteY26-166" fmla="*/ 436907 h 3960000"/>
              <a:gd name="connsiteX27-167" fmla="*/ 436907 w 3960440"/>
              <a:gd name="connsiteY27-168" fmla="*/ 0 h 3960000"/>
              <a:gd name="connsiteX0-169" fmla="*/ 1979373 w 3960440"/>
              <a:gd name="connsiteY0-170" fmla="*/ 472350 h 3960000"/>
              <a:gd name="connsiteX1-171" fmla="*/ 813783 w 3960440"/>
              <a:gd name="connsiteY1-172" fmla="*/ 1434034 h 3960000"/>
              <a:gd name="connsiteX2-173" fmla="*/ 1119009 w 3960440"/>
              <a:gd name="connsiteY2-174" fmla="*/ 2222584 h 3960000"/>
              <a:gd name="connsiteX3-175" fmla="*/ 1296382 w 3960440"/>
              <a:gd name="connsiteY3-176" fmla="*/ 1907811 h 3960000"/>
              <a:gd name="connsiteX4-177" fmla="*/ 1182276 w 3960440"/>
              <a:gd name="connsiteY4-178" fmla="*/ 1442314 h 3960000"/>
              <a:gd name="connsiteX5-179" fmla="*/ 2217373 w 3960440"/>
              <a:gd name="connsiteY5-180" fmla="*/ 796414 h 3960000"/>
              <a:gd name="connsiteX6-181" fmla="*/ 2730780 w 3960440"/>
              <a:gd name="connsiteY6-182" fmla="*/ 1554106 h 3960000"/>
              <a:gd name="connsiteX7-183" fmla="*/ 2424394 w 3960440"/>
              <a:gd name="connsiteY7-184" fmla="*/ 2278672 h 3960000"/>
              <a:gd name="connsiteX8-185" fmla="*/ 1910984 w 3960440"/>
              <a:gd name="connsiteY8-186" fmla="*/ 2071653 h 3960000"/>
              <a:gd name="connsiteX9-187" fmla="*/ 2072459 w 3960440"/>
              <a:gd name="connsiteY9-188" fmla="*/ 1512703 h 3960000"/>
              <a:gd name="connsiteX10-189" fmla="*/ 1873721 w 3960440"/>
              <a:gd name="connsiteY10-190" fmla="*/ 1156628 h 3960000"/>
              <a:gd name="connsiteX11-191" fmla="*/ 1525929 w 3960440"/>
              <a:gd name="connsiteY11-192" fmla="*/ 1392629 h 3960000"/>
              <a:gd name="connsiteX12-193" fmla="*/ 1521788 w 3960440"/>
              <a:gd name="connsiteY12-194" fmla="*/ 1897758 h 3960000"/>
              <a:gd name="connsiteX13-195" fmla="*/ 1339611 w 3960440"/>
              <a:gd name="connsiteY13-196" fmla="*/ 3487664 h 3960000"/>
              <a:gd name="connsiteX14-197" fmla="*/ 1803335 w 3960440"/>
              <a:gd name="connsiteY14-198" fmla="*/ 2485692 h 3960000"/>
              <a:gd name="connsiteX15-199" fmla="*/ 2283619 w 3960440"/>
              <a:gd name="connsiteY15-200" fmla="*/ 2688571 h 3960000"/>
              <a:gd name="connsiteX16-201" fmla="*/ 3144820 w 3960440"/>
              <a:gd name="connsiteY16-202" fmla="*/ 1595509 h 3960000"/>
              <a:gd name="connsiteX17-203" fmla="*/ 2134565 w 3960440"/>
              <a:gd name="connsiteY17-204" fmla="*/ 477605 h 3960000"/>
              <a:gd name="connsiteX18-205" fmla="*/ 1979373 w 3960440"/>
              <a:gd name="connsiteY18-206" fmla="*/ 472350 h 3960000"/>
              <a:gd name="connsiteX19-207" fmla="*/ 436907 w 3960440"/>
              <a:gd name="connsiteY19-208" fmla="*/ 0 h 3960000"/>
              <a:gd name="connsiteX20-209" fmla="*/ 3523533 w 3960440"/>
              <a:gd name="connsiteY20-210" fmla="*/ 0 h 3960000"/>
              <a:gd name="connsiteX21-211" fmla="*/ 3960440 w 3960440"/>
              <a:gd name="connsiteY21-212" fmla="*/ 436907 h 3960000"/>
              <a:gd name="connsiteX22-213" fmla="*/ 3960440 w 3960440"/>
              <a:gd name="connsiteY22-214" fmla="*/ 3523093 h 3960000"/>
              <a:gd name="connsiteX23-215" fmla="*/ 3523533 w 3960440"/>
              <a:gd name="connsiteY23-216" fmla="*/ 3960000 h 3960000"/>
              <a:gd name="connsiteX24-217" fmla="*/ 436907 w 3960440"/>
              <a:gd name="connsiteY24-218" fmla="*/ 3960000 h 3960000"/>
              <a:gd name="connsiteX25-219" fmla="*/ 0 w 3960440"/>
              <a:gd name="connsiteY25-220" fmla="*/ 3523093 h 3960000"/>
              <a:gd name="connsiteX26-221" fmla="*/ 0 w 3960440"/>
              <a:gd name="connsiteY26-222" fmla="*/ 436907 h 3960000"/>
              <a:gd name="connsiteX27-223" fmla="*/ 436907 w 3960440"/>
              <a:gd name="connsiteY27-224" fmla="*/ 0 h 3960000"/>
              <a:gd name="connsiteX0-225" fmla="*/ 1979373 w 3960440"/>
              <a:gd name="connsiteY0-226" fmla="*/ 472350 h 3960000"/>
              <a:gd name="connsiteX1-227" fmla="*/ 813783 w 3960440"/>
              <a:gd name="connsiteY1-228" fmla="*/ 1434034 h 3960000"/>
              <a:gd name="connsiteX2-229" fmla="*/ 1119009 w 3960440"/>
              <a:gd name="connsiteY2-230" fmla="*/ 2222584 h 3960000"/>
              <a:gd name="connsiteX3-231" fmla="*/ 1296382 w 3960440"/>
              <a:gd name="connsiteY3-232" fmla="*/ 1907811 h 3960000"/>
              <a:gd name="connsiteX4-233" fmla="*/ 1182276 w 3960440"/>
              <a:gd name="connsiteY4-234" fmla="*/ 1442314 h 3960000"/>
              <a:gd name="connsiteX5-235" fmla="*/ 2217373 w 3960440"/>
              <a:gd name="connsiteY5-236" fmla="*/ 796414 h 3960000"/>
              <a:gd name="connsiteX6-237" fmla="*/ 2730780 w 3960440"/>
              <a:gd name="connsiteY6-238" fmla="*/ 1554106 h 3960000"/>
              <a:gd name="connsiteX7-239" fmla="*/ 2424394 w 3960440"/>
              <a:gd name="connsiteY7-240" fmla="*/ 2278672 h 3960000"/>
              <a:gd name="connsiteX8-241" fmla="*/ 1910984 w 3960440"/>
              <a:gd name="connsiteY8-242" fmla="*/ 2071653 h 3960000"/>
              <a:gd name="connsiteX9-243" fmla="*/ 2072459 w 3960440"/>
              <a:gd name="connsiteY9-244" fmla="*/ 1512703 h 3960000"/>
              <a:gd name="connsiteX10-245" fmla="*/ 1873721 w 3960440"/>
              <a:gd name="connsiteY10-246" fmla="*/ 1156628 h 3960000"/>
              <a:gd name="connsiteX11-247" fmla="*/ 1525929 w 3960440"/>
              <a:gd name="connsiteY11-248" fmla="*/ 1392629 h 3960000"/>
              <a:gd name="connsiteX12-249" fmla="*/ 1521788 w 3960440"/>
              <a:gd name="connsiteY12-250" fmla="*/ 1897758 h 3960000"/>
              <a:gd name="connsiteX13-251" fmla="*/ 1339611 w 3960440"/>
              <a:gd name="connsiteY13-252" fmla="*/ 3487664 h 3960000"/>
              <a:gd name="connsiteX14-253" fmla="*/ 1803335 w 3960440"/>
              <a:gd name="connsiteY14-254" fmla="*/ 2485692 h 3960000"/>
              <a:gd name="connsiteX15-255" fmla="*/ 2283619 w 3960440"/>
              <a:gd name="connsiteY15-256" fmla="*/ 2688571 h 3960000"/>
              <a:gd name="connsiteX16-257" fmla="*/ 3144820 w 3960440"/>
              <a:gd name="connsiteY16-258" fmla="*/ 1595509 h 3960000"/>
              <a:gd name="connsiteX17-259" fmla="*/ 2134565 w 3960440"/>
              <a:gd name="connsiteY17-260" fmla="*/ 477605 h 3960000"/>
              <a:gd name="connsiteX18-261" fmla="*/ 1979373 w 3960440"/>
              <a:gd name="connsiteY18-262" fmla="*/ 472350 h 3960000"/>
              <a:gd name="connsiteX19-263" fmla="*/ 436907 w 3960440"/>
              <a:gd name="connsiteY19-264" fmla="*/ 0 h 3960000"/>
              <a:gd name="connsiteX20-265" fmla="*/ 3523533 w 3960440"/>
              <a:gd name="connsiteY20-266" fmla="*/ 0 h 3960000"/>
              <a:gd name="connsiteX21-267" fmla="*/ 3960440 w 3960440"/>
              <a:gd name="connsiteY21-268" fmla="*/ 436907 h 3960000"/>
              <a:gd name="connsiteX22-269" fmla="*/ 3960440 w 3960440"/>
              <a:gd name="connsiteY22-270" fmla="*/ 3523093 h 3960000"/>
              <a:gd name="connsiteX23-271" fmla="*/ 3523533 w 3960440"/>
              <a:gd name="connsiteY23-272" fmla="*/ 3960000 h 3960000"/>
              <a:gd name="connsiteX24-273" fmla="*/ 436907 w 3960440"/>
              <a:gd name="connsiteY24-274" fmla="*/ 3960000 h 3960000"/>
              <a:gd name="connsiteX25-275" fmla="*/ 0 w 3960440"/>
              <a:gd name="connsiteY25-276" fmla="*/ 3523093 h 3960000"/>
              <a:gd name="connsiteX26-277" fmla="*/ 0 w 3960440"/>
              <a:gd name="connsiteY26-278" fmla="*/ 436907 h 3960000"/>
              <a:gd name="connsiteX27-279" fmla="*/ 436907 w 3960440"/>
              <a:gd name="connsiteY27-280" fmla="*/ 0 h 3960000"/>
              <a:gd name="connsiteX0-281" fmla="*/ 1979373 w 3960440"/>
              <a:gd name="connsiteY0-282" fmla="*/ 472350 h 3960000"/>
              <a:gd name="connsiteX1-283" fmla="*/ 813783 w 3960440"/>
              <a:gd name="connsiteY1-284" fmla="*/ 1434034 h 3960000"/>
              <a:gd name="connsiteX2-285" fmla="*/ 1119009 w 3960440"/>
              <a:gd name="connsiteY2-286" fmla="*/ 2222584 h 3960000"/>
              <a:gd name="connsiteX3-287" fmla="*/ 1296382 w 3960440"/>
              <a:gd name="connsiteY3-288" fmla="*/ 1907811 h 3960000"/>
              <a:gd name="connsiteX4-289" fmla="*/ 1182276 w 3960440"/>
              <a:gd name="connsiteY4-290" fmla="*/ 1442314 h 3960000"/>
              <a:gd name="connsiteX5-291" fmla="*/ 2217373 w 3960440"/>
              <a:gd name="connsiteY5-292" fmla="*/ 838586 h 3960000"/>
              <a:gd name="connsiteX6-293" fmla="*/ 2730780 w 3960440"/>
              <a:gd name="connsiteY6-294" fmla="*/ 1554106 h 3960000"/>
              <a:gd name="connsiteX7-295" fmla="*/ 2424394 w 3960440"/>
              <a:gd name="connsiteY7-296" fmla="*/ 2278672 h 3960000"/>
              <a:gd name="connsiteX8-297" fmla="*/ 1910984 w 3960440"/>
              <a:gd name="connsiteY8-298" fmla="*/ 2071653 h 3960000"/>
              <a:gd name="connsiteX9-299" fmla="*/ 2072459 w 3960440"/>
              <a:gd name="connsiteY9-300" fmla="*/ 1512703 h 3960000"/>
              <a:gd name="connsiteX10-301" fmla="*/ 1873721 w 3960440"/>
              <a:gd name="connsiteY10-302" fmla="*/ 1156628 h 3960000"/>
              <a:gd name="connsiteX11-303" fmla="*/ 1525929 w 3960440"/>
              <a:gd name="connsiteY11-304" fmla="*/ 1392629 h 3960000"/>
              <a:gd name="connsiteX12-305" fmla="*/ 1521788 w 3960440"/>
              <a:gd name="connsiteY12-306" fmla="*/ 1897758 h 3960000"/>
              <a:gd name="connsiteX13-307" fmla="*/ 1339611 w 3960440"/>
              <a:gd name="connsiteY13-308" fmla="*/ 3487664 h 3960000"/>
              <a:gd name="connsiteX14-309" fmla="*/ 1803335 w 3960440"/>
              <a:gd name="connsiteY14-310" fmla="*/ 2485692 h 3960000"/>
              <a:gd name="connsiteX15-311" fmla="*/ 2283619 w 3960440"/>
              <a:gd name="connsiteY15-312" fmla="*/ 2688571 h 3960000"/>
              <a:gd name="connsiteX16-313" fmla="*/ 3144820 w 3960440"/>
              <a:gd name="connsiteY16-314" fmla="*/ 1595509 h 3960000"/>
              <a:gd name="connsiteX17-315" fmla="*/ 2134565 w 3960440"/>
              <a:gd name="connsiteY17-316" fmla="*/ 477605 h 3960000"/>
              <a:gd name="connsiteX18-317" fmla="*/ 1979373 w 3960440"/>
              <a:gd name="connsiteY18-318" fmla="*/ 472350 h 3960000"/>
              <a:gd name="connsiteX19-319" fmla="*/ 436907 w 3960440"/>
              <a:gd name="connsiteY19-320" fmla="*/ 0 h 3960000"/>
              <a:gd name="connsiteX20-321" fmla="*/ 3523533 w 3960440"/>
              <a:gd name="connsiteY20-322" fmla="*/ 0 h 3960000"/>
              <a:gd name="connsiteX21-323" fmla="*/ 3960440 w 3960440"/>
              <a:gd name="connsiteY21-324" fmla="*/ 436907 h 3960000"/>
              <a:gd name="connsiteX22-325" fmla="*/ 3960440 w 3960440"/>
              <a:gd name="connsiteY22-326" fmla="*/ 3523093 h 3960000"/>
              <a:gd name="connsiteX23-327" fmla="*/ 3523533 w 3960440"/>
              <a:gd name="connsiteY23-328" fmla="*/ 3960000 h 3960000"/>
              <a:gd name="connsiteX24-329" fmla="*/ 436907 w 3960440"/>
              <a:gd name="connsiteY24-330" fmla="*/ 3960000 h 3960000"/>
              <a:gd name="connsiteX25-331" fmla="*/ 0 w 3960440"/>
              <a:gd name="connsiteY25-332" fmla="*/ 3523093 h 3960000"/>
              <a:gd name="connsiteX26-333" fmla="*/ 0 w 3960440"/>
              <a:gd name="connsiteY26-334" fmla="*/ 436907 h 3960000"/>
              <a:gd name="connsiteX27-335" fmla="*/ 436907 w 3960440"/>
              <a:gd name="connsiteY27-336" fmla="*/ 0 h 3960000"/>
              <a:gd name="connsiteX0-337" fmla="*/ 1979373 w 3960440"/>
              <a:gd name="connsiteY0-338" fmla="*/ 472350 h 3960000"/>
              <a:gd name="connsiteX1-339" fmla="*/ 813783 w 3960440"/>
              <a:gd name="connsiteY1-340" fmla="*/ 1434034 h 3960000"/>
              <a:gd name="connsiteX2-341" fmla="*/ 1119009 w 3960440"/>
              <a:gd name="connsiteY2-342" fmla="*/ 2222584 h 3960000"/>
              <a:gd name="connsiteX3-343" fmla="*/ 1296382 w 3960440"/>
              <a:gd name="connsiteY3-344" fmla="*/ 1907811 h 3960000"/>
              <a:gd name="connsiteX4-345" fmla="*/ 1234998 w 3960440"/>
              <a:gd name="connsiteY4-346" fmla="*/ 1431771 h 3960000"/>
              <a:gd name="connsiteX5-347" fmla="*/ 2217373 w 3960440"/>
              <a:gd name="connsiteY5-348" fmla="*/ 838586 h 3960000"/>
              <a:gd name="connsiteX6-349" fmla="*/ 2730780 w 3960440"/>
              <a:gd name="connsiteY6-350" fmla="*/ 1554106 h 3960000"/>
              <a:gd name="connsiteX7-351" fmla="*/ 2424394 w 3960440"/>
              <a:gd name="connsiteY7-352" fmla="*/ 2278672 h 3960000"/>
              <a:gd name="connsiteX8-353" fmla="*/ 1910984 w 3960440"/>
              <a:gd name="connsiteY8-354" fmla="*/ 2071653 h 3960000"/>
              <a:gd name="connsiteX9-355" fmla="*/ 2072459 w 3960440"/>
              <a:gd name="connsiteY9-356" fmla="*/ 1512703 h 3960000"/>
              <a:gd name="connsiteX10-357" fmla="*/ 1873721 w 3960440"/>
              <a:gd name="connsiteY10-358" fmla="*/ 1156628 h 3960000"/>
              <a:gd name="connsiteX11-359" fmla="*/ 1525929 w 3960440"/>
              <a:gd name="connsiteY11-360" fmla="*/ 1392629 h 3960000"/>
              <a:gd name="connsiteX12-361" fmla="*/ 1521788 w 3960440"/>
              <a:gd name="connsiteY12-362" fmla="*/ 1897758 h 3960000"/>
              <a:gd name="connsiteX13-363" fmla="*/ 1339611 w 3960440"/>
              <a:gd name="connsiteY13-364" fmla="*/ 3487664 h 3960000"/>
              <a:gd name="connsiteX14-365" fmla="*/ 1803335 w 3960440"/>
              <a:gd name="connsiteY14-366" fmla="*/ 2485692 h 3960000"/>
              <a:gd name="connsiteX15-367" fmla="*/ 2283619 w 3960440"/>
              <a:gd name="connsiteY15-368" fmla="*/ 2688571 h 3960000"/>
              <a:gd name="connsiteX16-369" fmla="*/ 3144820 w 3960440"/>
              <a:gd name="connsiteY16-370" fmla="*/ 1595509 h 3960000"/>
              <a:gd name="connsiteX17-371" fmla="*/ 2134565 w 3960440"/>
              <a:gd name="connsiteY17-372" fmla="*/ 477605 h 3960000"/>
              <a:gd name="connsiteX18-373" fmla="*/ 1979373 w 3960440"/>
              <a:gd name="connsiteY18-374" fmla="*/ 472350 h 3960000"/>
              <a:gd name="connsiteX19-375" fmla="*/ 436907 w 3960440"/>
              <a:gd name="connsiteY19-376" fmla="*/ 0 h 3960000"/>
              <a:gd name="connsiteX20-377" fmla="*/ 3523533 w 3960440"/>
              <a:gd name="connsiteY20-378" fmla="*/ 0 h 3960000"/>
              <a:gd name="connsiteX21-379" fmla="*/ 3960440 w 3960440"/>
              <a:gd name="connsiteY21-380" fmla="*/ 436907 h 3960000"/>
              <a:gd name="connsiteX22-381" fmla="*/ 3960440 w 3960440"/>
              <a:gd name="connsiteY22-382" fmla="*/ 3523093 h 3960000"/>
              <a:gd name="connsiteX23-383" fmla="*/ 3523533 w 3960440"/>
              <a:gd name="connsiteY23-384" fmla="*/ 3960000 h 3960000"/>
              <a:gd name="connsiteX24-385" fmla="*/ 436907 w 3960440"/>
              <a:gd name="connsiteY24-386" fmla="*/ 3960000 h 3960000"/>
              <a:gd name="connsiteX25-387" fmla="*/ 0 w 3960440"/>
              <a:gd name="connsiteY25-388" fmla="*/ 3523093 h 3960000"/>
              <a:gd name="connsiteX26-389" fmla="*/ 0 w 3960440"/>
              <a:gd name="connsiteY26-390" fmla="*/ 436907 h 3960000"/>
              <a:gd name="connsiteX27-391" fmla="*/ 436907 w 3960440"/>
              <a:gd name="connsiteY27-392" fmla="*/ 0 h 3960000"/>
              <a:gd name="connsiteX0-393" fmla="*/ 1979373 w 3960440"/>
              <a:gd name="connsiteY0-394" fmla="*/ 472350 h 3960000"/>
              <a:gd name="connsiteX1-395" fmla="*/ 813783 w 3960440"/>
              <a:gd name="connsiteY1-396" fmla="*/ 1434034 h 3960000"/>
              <a:gd name="connsiteX2-397" fmla="*/ 1119009 w 3960440"/>
              <a:gd name="connsiteY2-398" fmla="*/ 2222584 h 3960000"/>
              <a:gd name="connsiteX3-399" fmla="*/ 1296382 w 3960440"/>
              <a:gd name="connsiteY3-400" fmla="*/ 1907811 h 3960000"/>
              <a:gd name="connsiteX4-401" fmla="*/ 1234998 w 3960440"/>
              <a:gd name="connsiteY4-402" fmla="*/ 1431771 h 3960000"/>
              <a:gd name="connsiteX5-403" fmla="*/ 2217373 w 3960440"/>
              <a:gd name="connsiteY5-404" fmla="*/ 838586 h 3960000"/>
              <a:gd name="connsiteX6-405" fmla="*/ 2730780 w 3960440"/>
              <a:gd name="connsiteY6-406" fmla="*/ 1554106 h 3960000"/>
              <a:gd name="connsiteX7-407" fmla="*/ 2424394 w 3960440"/>
              <a:gd name="connsiteY7-408" fmla="*/ 2278672 h 3960000"/>
              <a:gd name="connsiteX8-409" fmla="*/ 1910984 w 3960440"/>
              <a:gd name="connsiteY8-410" fmla="*/ 2071653 h 3960000"/>
              <a:gd name="connsiteX9-411" fmla="*/ 2072459 w 3960440"/>
              <a:gd name="connsiteY9-412" fmla="*/ 1512703 h 3960000"/>
              <a:gd name="connsiteX10-413" fmla="*/ 1915898 w 3960440"/>
              <a:gd name="connsiteY10-414" fmla="*/ 1219889 h 3960000"/>
              <a:gd name="connsiteX11-415" fmla="*/ 1525929 w 3960440"/>
              <a:gd name="connsiteY11-416" fmla="*/ 1392629 h 3960000"/>
              <a:gd name="connsiteX12-417" fmla="*/ 1521788 w 3960440"/>
              <a:gd name="connsiteY12-418" fmla="*/ 1897758 h 3960000"/>
              <a:gd name="connsiteX13-419" fmla="*/ 1339611 w 3960440"/>
              <a:gd name="connsiteY13-420" fmla="*/ 3487664 h 3960000"/>
              <a:gd name="connsiteX14-421" fmla="*/ 1803335 w 3960440"/>
              <a:gd name="connsiteY14-422" fmla="*/ 2485692 h 3960000"/>
              <a:gd name="connsiteX15-423" fmla="*/ 2283619 w 3960440"/>
              <a:gd name="connsiteY15-424" fmla="*/ 2688571 h 3960000"/>
              <a:gd name="connsiteX16-425" fmla="*/ 3144820 w 3960440"/>
              <a:gd name="connsiteY16-426" fmla="*/ 1595509 h 3960000"/>
              <a:gd name="connsiteX17-427" fmla="*/ 2134565 w 3960440"/>
              <a:gd name="connsiteY17-428" fmla="*/ 477605 h 3960000"/>
              <a:gd name="connsiteX18-429" fmla="*/ 1979373 w 3960440"/>
              <a:gd name="connsiteY18-430" fmla="*/ 472350 h 3960000"/>
              <a:gd name="connsiteX19-431" fmla="*/ 436907 w 3960440"/>
              <a:gd name="connsiteY19-432" fmla="*/ 0 h 3960000"/>
              <a:gd name="connsiteX20-433" fmla="*/ 3523533 w 3960440"/>
              <a:gd name="connsiteY20-434" fmla="*/ 0 h 3960000"/>
              <a:gd name="connsiteX21-435" fmla="*/ 3960440 w 3960440"/>
              <a:gd name="connsiteY21-436" fmla="*/ 436907 h 3960000"/>
              <a:gd name="connsiteX22-437" fmla="*/ 3960440 w 3960440"/>
              <a:gd name="connsiteY22-438" fmla="*/ 3523093 h 3960000"/>
              <a:gd name="connsiteX23-439" fmla="*/ 3523533 w 3960440"/>
              <a:gd name="connsiteY23-440" fmla="*/ 3960000 h 3960000"/>
              <a:gd name="connsiteX24-441" fmla="*/ 436907 w 3960440"/>
              <a:gd name="connsiteY24-442" fmla="*/ 3960000 h 3960000"/>
              <a:gd name="connsiteX25-443" fmla="*/ 0 w 3960440"/>
              <a:gd name="connsiteY25-444" fmla="*/ 3523093 h 3960000"/>
              <a:gd name="connsiteX26-445" fmla="*/ 0 w 3960440"/>
              <a:gd name="connsiteY26-446" fmla="*/ 436907 h 3960000"/>
              <a:gd name="connsiteX27-447" fmla="*/ 436907 w 3960440"/>
              <a:gd name="connsiteY27-448" fmla="*/ 0 h 3960000"/>
              <a:gd name="connsiteX0-449" fmla="*/ 1979373 w 3960440"/>
              <a:gd name="connsiteY0-450" fmla="*/ 472350 h 3960000"/>
              <a:gd name="connsiteX1-451" fmla="*/ 813783 w 3960440"/>
              <a:gd name="connsiteY1-452" fmla="*/ 1434034 h 3960000"/>
              <a:gd name="connsiteX2-453" fmla="*/ 1119009 w 3960440"/>
              <a:gd name="connsiteY2-454" fmla="*/ 2222584 h 3960000"/>
              <a:gd name="connsiteX3-455" fmla="*/ 1296382 w 3960440"/>
              <a:gd name="connsiteY3-456" fmla="*/ 1907811 h 3960000"/>
              <a:gd name="connsiteX4-457" fmla="*/ 1234998 w 3960440"/>
              <a:gd name="connsiteY4-458" fmla="*/ 1431771 h 3960000"/>
              <a:gd name="connsiteX5-459" fmla="*/ 2217373 w 3960440"/>
              <a:gd name="connsiteY5-460" fmla="*/ 838586 h 3960000"/>
              <a:gd name="connsiteX6-461" fmla="*/ 2730780 w 3960440"/>
              <a:gd name="connsiteY6-462" fmla="*/ 1554106 h 3960000"/>
              <a:gd name="connsiteX7-463" fmla="*/ 2424394 w 3960440"/>
              <a:gd name="connsiteY7-464" fmla="*/ 2278672 h 3960000"/>
              <a:gd name="connsiteX8-465" fmla="*/ 1910984 w 3960440"/>
              <a:gd name="connsiteY8-466" fmla="*/ 2071653 h 3960000"/>
              <a:gd name="connsiteX9-467" fmla="*/ 2072459 w 3960440"/>
              <a:gd name="connsiteY9-468" fmla="*/ 1512703 h 3960000"/>
              <a:gd name="connsiteX10-469" fmla="*/ 1915898 w 3960440"/>
              <a:gd name="connsiteY10-470" fmla="*/ 1219889 h 3960000"/>
              <a:gd name="connsiteX11-471" fmla="*/ 1589196 w 3960440"/>
              <a:gd name="connsiteY11-472" fmla="*/ 1434803 h 3960000"/>
              <a:gd name="connsiteX12-473" fmla="*/ 1521788 w 3960440"/>
              <a:gd name="connsiteY12-474" fmla="*/ 1897758 h 3960000"/>
              <a:gd name="connsiteX13-475" fmla="*/ 1339611 w 3960440"/>
              <a:gd name="connsiteY13-476" fmla="*/ 3487664 h 3960000"/>
              <a:gd name="connsiteX14-477" fmla="*/ 1803335 w 3960440"/>
              <a:gd name="connsiteY14-478" fmla="*/ 2485692 h 3960000"/>
              <a:gd name="connsiteX15-479" fmla="*/ 2283619 w 3960440"/>
              <a:gd name="connsiteY15-480" fmla="*/ 2688571 h 3960000"/>
              <a:gd name="connsiteX16-481" fmla="*/ 3144820 w 3960440"/>
              <a:gd name="connsiteY16-482" fmla="*/ 1595509 h 3960000"/>
              <a:gd name="connsiteX17-483" fmla="*/ 2134565 w 3960440"/>
              <a:gd name="connsiteY17-484" fmla="*/ 477605 h 3960000"/>
              <a:gd name="connsiteX18-485" fmla="*/ 1979373 w 3960440"/>
              <a:gd name="connsiteY18-486" fmla="*/ 472350 h 3960000"/>
              <a:gd name="connsiteX19-487" fmla="*/ 436907 w 3960440"/>
              <a:gd name="connsiteY19-488" fmla="*/ 0 h 3960000"/>
              <a:gd name="connsiteX20-489" fmla="*/ 3523533 w 3960440"/>
              <a:gd name="connsiteY20-490" fmla="*/ 0 h 3960000"/>
              <a:gd name="connsiteX21-491" fmla="*/ 3960440 w 3960440"/>
              <a:gd name="connsiteY21-492" fmla="*/ 436907 h 3960000"/>
              <a:gd name="connsiteX22-493" fmla="*/ 3960440 w 3960440"/>
              <a:gd name="connsiteY22-494" fmla="*/ 3523093 h 3960000"/>
              <a:gd name="connsiteX23-495" fmla="*/ 3523533 w 3960440"/>
              <a:gd name="connsiteY23-496" fmla="*/ 3960000 h 3960000"/>
              <a:gd name="connsiteX24-497" fmla="*/ 436907 w 3960440"/>
              <a:gd name="connsiteY24-498" fmla="*/ 3960000 h 3960000"/>
              <a:gd name="connsiteX25-499" fmla="*/ 0 w 3960440"/>
              <a:gd name="connsiteY25-500" fmla="*/ 3523093 h 3960000"/>
              <a:gd name="connsiteX26-501" fmla="*/ 0 w 3960440"/>
              <a:gd name="connsiteY26-502" fmla="*/ 436907 h 3960000"/>
              <a:gd name="connsiteX27-503" fmla="*/ 436907 w 3960440"/>
              <a:gd name="connsiteY27-504" fmla="*/ 0 h 3960000"/>
              <a:gd name="connsiteX0-505" fmla="*/ 1979373 w 3960440"/>
              <a:gd name="connsiteY0-506" fmla="*/ 472350 h 3960000"/>
              <a:gd name="connsiteX1-507" fmla="*/ 813783 w 3960440"/>
              <a:gd name="connsiteY1-508" fmla="*/ 1434034 h 3960000"/>
              <a:gd name="connsiteX2-509" fmla="*/ 1119009 w 3960440"/>
              <a:gd name="connsiteY2-510" fmla="*/ 2222584 h 3960000"/>
              <a:gd name="connsiteX3-511" fmla="*/ 1296382 w 3960440"/>
              <a:gd name="connsiteY3-512" fmla="*/ 1907811 h 3960000"/>
              <a:gd name="connsiteX4-513" fmla="*/ 1234998 w 3960440"/>
              <a:gd name="connsiteY4-514" fmla="*/ 1431771 h 3960000"/>
              <a:gd name="connsiteX5-515" fmla="*/ 2217373 w 3960440"/>
              <a:gd name="connsiteY5-516" fmla="*/ 838586 h 3960000"/>
              <a:gd name="connsiteX6-517" fmla="*/ 2730780 w 3960440"/>
              <a:gd name="connsiteY6-518" fmla="*/ 1554106 h 3960000"/>
              <a:gd name="connsiteX7-519" fmla="*/ 2424394 w 3960440"/>
              <a:gd name="connsiteY7-520" fmla="*/ 2278672 h 3960000"/>
              <a:gd name="connsiteX8-521" fmla="*/ 1910984 w 3960440"/>
              <a:gd name="connsiteY8-522" fmla="*/ 2071653 h 3960000"/>
              <a:gd name="connsiteX9-523" fmla="*/ 2072459 w 3960440"/>
              <a:gd name="connsiteY9-524" fmla="*/ 1512703 h 3960000"/>
              <a:gd name="connsiteX10-525" fmla="*/ 1915898 w 3960440"/>
              <a:gd name="connsiteY10-526" fmla="*/ 1219889 h 3960000"/>
              <a:gd name="connsiteX11-527" fmla="*/ 1589196 w 3960440"/>
              <a:gd name="connsiteY11-528" fmla="*/ 1434803 h 3960000"/>
              <a:gd name="connsiteX12-529" fmla="*/ 1574511 w 3960440"/>
              <a:gd name="connsiteY12-530" fmla="*/ 1939931 h 3960000"/>
              <a:gd name="connsiteX13-531" fmla="*/ 1339611 w 3960440"/>
              <a:gd name="connsiteY13-532" fmla="*/ 3487664 h 3960000"/>
              <a:gd name="connsiteX14-533" fmla="*/ 1803335 w 3960440"/>
              <a:gd name="connsiteY14-534" fmla="*/ 2485692 h 3960000"/>
              <a:gd name="connsiteX15-535" fmla="*/ 2283619 w 3960440"/>
              <a:gd name="connsiteY15-536" fmla="*/ 2688571 h 3960000"/>
              <a:gd name="connsiteX16-537" fmla="*/ 3144820 w 3960440"/>
              <a:gd name="connsiteY16-538" fmla="*/ 1595509 h 3960000"/>
              <a:gd name="connsiteX17-539" fmla="*/ 2134565 w 3960440"/>
              <a:gd name="connsiteY17-540" fmla="*/ 477605 h 3960000"/>
              <a:gd name="connsiteX18-541" fmla="*/ 1979373 w 3960440"/>
              <a:gd name="connsiteY18-542" fmla="*/ 472350 h 3960000"/>
              <a:gd name="connsiteX19-543" fmla="*/ 436907 w 3960440"/>
              <a:gd name="connsiteY19-544" fmla="*/ 0 h 3960000"/>
              <a:gd name="connsiteX20-545" fmla="*/ 3523533 w 3960440"/>
              <a:gd name="connsiteY20-546" fmla="*/ 0 h 3960000"/>
              <a:gd name="connsiteX21-547" fmla="*/ 3960440 w 3960440"/>
              <a:gd name="connsiteY21-548" fmla="*/ 436907 h 3960000"/>
              <a:gd name="connsiteX22-549" fmla="*/ 3960440 w 3960440"/>
              <a:gd name="connsiteY22-550" fmla="*/ 3523093 h 3960000"/>
              <a:gd name="connsiteX23-551" fmla="*/ 3523533 w 3960440"/>
              <a:gd name="connsiteY23-552" fmla="*/ 3960000 h 3960000"/>
              <a:gd name="connsiteX24-553" fmla="*/ 436907 w 3960440"/>
              <a:gd name="connsiteY24-554" fmla="*/ 3960000 h 3960000"/>
              <a:gd name="connsiteX25-555" fmla="*/ 0 w 3960440"/>
              <a:gd name="connsiteY25-556" fmla="*/ 3523093 h 3960000"/>
              <a:gd name="connsiteX26-557" fmla="*/ 0 w 3960440"/>
              <a:gd name="connsiteY26-558" fmla="*/ 436907 h 3960000"/>
              <a:gd name="connsiteX27-559" fmla="*/ 436907 w 3960440"/>
              <a:gd name="connsiteY27-560" fmla="*/ 0 h 3960000"/>
              <a:gd name="connsiteX0-561" fmla="*/ 1979373 w 3960440"/>
              <a:gd name="connsiteY0-562" fmla="*/ 472350 h 3960000"/>
              <a:gd name="connsiteX1-563" fmla="*/ 813783 w 3960440"/>
              <a:gd name="connsiteY1-564" fmla="*/ 1434034 h 3960000"/>
              <a:gd name="connsiteX2-565" fmla="*/ 1119009 w 3960440"/>
              <a:gd name="connsiteY2-566" fmla="*/ 2222584 h 3960000"/>
              <a:gd name="connsiteX3-567" fmla="*/ 1296382 w 3960440"/>
              <a:gd name="connsiteY3-568" fmla="*/ 1907811 h 3960000"/>
              <a:gd name="connsiteX4-569" fmla="*/ 1234998 w 3960440"/>
              <a:gd name="connsiteY4-570" fmla="*/ 1431771 h 3960000"/>
              <a:gd name="connsiteX5-571" fmla="*/ 2217373 w 3960440"/>
              <a:gd name="connsiteY5-572" fmla="*/ 838586 h 3960000"/>
              <a:gd name="connsiteX6-573" fmla="*/ 2730780 w 3960440"/>
              <a:gd name="connsiteY6-574" fmla="*/ 1554106 h 3960000"/>
              <a:gd name="connsiteX7-575" fmla="*/ 2424394 w 3960440"/>
              <a:gd name="connsiteY7-576" fmla="*/ 2278672 h 3960000"/>
              <a:gd name="connsiteX8-577" fmla="*/ 1910984 w 3960440"/>
              <a:gd name="connsiteY8-578" fmla="*/ 2071653 h 3960000"/>
              <a:gd name="connsiteX9-579" fmla="*/ 2072459 w 3960440"/>
              <a:gd name="connsiteY9-580" fmla="*/ 1512703 h 3960000"/>
              <a:gd name="connsiteX10-581" fmla="*/ 1915898 w 3960440"/>
              <a:gd name="connsiteY10-582" fmla="*/ 1219889 h 3960000"/>
              <a:gd name="connsiteX11-583" fmla="*/ 1589196 w 3960440"/>
              <a:gd name="connsiteY11-584" fmla="*/ 1434803 h 3960000"/>
              <a:gd name="connsiteX12-585" fmla="*/ 1574511 w 3960440"/>
              <a:gd name="connsiteY12-586" fmla="*/ 1939931 h 3960000"/>
              <a:gd name="connsiteX13-587" fmla="*/ 1339611 w 3960440"/>
              <a:gd name="connsiteY13-588" fmla="*/ 3487664 h 3960000"/>
              <a:gd name="connsiteX14-589" fmla="*/ 1866603 w 3960440"/>
              <a:gd name="connsiteY14-590" fmla="*/ 2506778 h 3960000"/>
              <a:gd name="connsiteX15-591" fmla="*/ 2283619 w 3960440"/>
              <a:gd name="connsiteY15-592" fmla="*/ 2688571 h 3960000"/>
              <a:gd name="connsiteX16-593" fmla="*/ 3144820 w 3960440"/>
              <a:gd name="connsiteY16-594" fmla="*/ 1595509 h 3960000"/>
              <a:gd name="connsiteX17-595" fmla="*/ 2134565 w 3960440"/>
              <a:gd name="connsiteY17-596" fmla="*/ 477605 h 3960000"/>
              <a:gd name="connsiteX18-597" fmla="*/ 1979373 w 3960440"/>
              <a:gd name="connsiteY18-598" fmla="*/ 472350 h 3960000"/>
              <a:gd name="connsiteX19-599" fmla="*/ 436907 w 3960440"/>
              <a:gd name="connsiteY19-600" fmla="*/ 0 h 3960000"/>
              <a:gd name="connsiteX20-601" fmla="*/ 3523533 w 3960440"/>
              <a:gd name="connsiteY20-602" fmla="*/ 0 h 3960000"/>
              <a:gd name="connsiteX21-603" fmla="*/ 3960440 w 3960440"/>
              <a:gd name="connsiteY21-604" fmla="*/ 436907 h 3960000"/>
              <a:gd name="connsiteX22-605" fmla="*/ 3960440 w 3960440"/>
              <a:gd name="connsiteY22-606" fmla="*/ 3523093 h 3960000"/>
              <a:gd name="connsiteX23-607" fmla="*/ 3523533 w 3960440"/>
              <a:gd name="connsiteY23-608" fmla="*/ 3960000 h 3960000"/>
              <a:gd name="connsiteX24-609" fmla="*/ 436907 w 3960440"/>
              <a:gd name="connsiteY24-610" fmla="*/ 3960000 h 3960000"/>
              <a:gd name="connsiteX25-611" fmla="*/ 0 w 3960440"/>
              <a:gd name="connsiteY25-612" fmla="*/ 3523093 h 3960000"/>
              <a:gd name="connsiteX26-613" fmla="*/ 0 w 3960440"/>
              <a:gd name="connsiteY26-614" fmla="*/ 436907 h 3960000"/>
              <a:gd name="connsiteX27-615" fmla="*/ 436907 w 3960440"/>
              <a:gd name="connsiteY27-616" fmla="*/ 0 h 3960000"/>
              <a:gd name="connsiteX0-617" fmla="*/ 1979373 w 3960440"/>
              <a:gd name="connsiteY0-618" fmla="*/ 472350 h 3960000"/>
              <a:gd name="connsiteX1-619" fmla="*/ 813783 w 3960440"/>
              <a:gd name="connsiteY1-620" fmla="*/ 1434034 h 3960000"/>
              <a:gd name="connsiteX2-621" fmla="*/ 1119009 w 3960440"/>
              <a:gd name="connsiteY2-622" fmla="*/ 2222584 h 3960000"/>
              <a:gd name="connsiteX3-623" fmla="*/ 1296382 w 3960440"/>
              <a:gd name="connsiteY3-624" fmla="*/ 1907811 h 3960000"/>
              <a:gd name="connsiteX4-625" fmla="*/ 1234998 w 3960440"/>
              <a:gd name="connsiteY4-626" fmla="*/ 1431771 h 3960000"/>
              <a:gd name="connsiteX5-627" fmla="*/ 2217373 w 3960440"/>
              <a:gd name="connsiteY5-628" fmla="*/ 838586 h 3960000"/>
              <a:gd name="connsiteX6-629" fmla="*/ 2730780 w 3960440"/>
              <a:gd name="connsiteY6-630" fmla="*/ 1554106 h 3960000"/>
              <a:gd name="connsiteX7-631" fmla="*/ 2424394 w 3960440"/>
              <a:gd name="connsiteY7-632" fmla="*/ 2278672 h 3960000"/>
              <a:gd name="connsiteX8-633" fmla="*/ 1995341 w 3960440"/>
              <a:gd name="connsiteY8-634" fmla="*/ 2082197 h 3960000"/>
              <a:gd name="connsiteX9-635" fmla="*/ 2072459 w 3960440"/>
              <a:gd name="connsiteY9-636" fmla="*/ 1512703 h 3960000"/>
              <a:gd name="connsiteX10-637" fmla="*/ 1915898 w 3960440"/>
              <a:gd name="connsiteY10-638" fmla="*/ 1219889 h 3960000"/>
              <a:gd name="connsiteX11-639" fmla="*/ 1589196 w 3960440"/>
              <a:gd name="connsiteY11-640" fmla="*/ 1434803 h 3960000"/>
              <a:gd name="connsiteX12-641" fmla="*/ 1574511 w 3960440"/>
              <a:gd name="connsiteY12-642" fmla="*/ 1939931 h 3960000"/>
              <a:gd name="connsiteX13-643" fmla="*/ 1339611 w 3960440"/>
              <a:gd name="connsiteY13-644" fmla="*/ 3487664 h 3960000"/>
              <a:gd name="connsiteX14-645" fmla="*/ 1866603 w 3960440"/>
              <a:gd name="connsiteY14-646" fmla="*/ 2506778 h 3960000"/>
              <a:gd name="connsiteX15-647" fmla="*/ 2283619 w 3960440"/>
              <a:gd name="connsiteY15-648" fmla="*/ 2688571 h 3960000"/>
              <a:gd name="connsiteX16-649" fmla="*/ 3144820 w 3960440"/>
              <a:gd name="connsiteY16-650" fmla="*/ 1595509 h 3960000"/>
              <a:gd name="connsiteX17-651" fmla="*/ 2134565 w 3960440"/>
              <a:gd name="connsiteY17-652" fmla="*/ 477605 h 3960000"/>
              <a:gd name="connsiteX18-653" fmla="*/ 1979373 w 3960440"/>
              <a:gd name="connsiteY18-654" fmla="*/ 472350 h 3960000"/>
              <a:gd name="connsiteX19-655" fmla="*/ 436907 w 3960440"/>
              <a:gd name="connsiteY19-656" fmla="*/ 0 h 3960000"/>
              <a:gd name="connsiteX20-657" fmla="*/ 3523533 w 3960440"/>
              <a:gd name="connsiteY20-658" fmla="*/ 0 h 3960000"/>
              <a:gd name="connsiteX21-659" fmla="*/ 3960440 w 3960440"/>
              <a:gd name="connsiteY21-660" fmla="*/ 436907 h 3960000"/>
              <a:gd name="connsiteX22-661" fmla="*/ 3960440 w 3960440"/>
              <a:gd name="connsiteY22-662" fmla="*/ 3523093 h 3960000"/>
              <a:gd name="connsiteX23-663" fmla="*/ 3523533 w 3960440"/>
              <a:gd name="connsiteY23-664" fmla="*/ 3960000 h 3960000"/>
              <a:gd name="connsiteX24-665" fmla="*/ 436907 w 3960440"/>
              <a:gd name="connsiteY24-666" fmla="*/ 3960000 h 3960000"/>
              <a:gd name="connsiteX25-667" fmla="*/ 0 w 3960440"/>
              <a:gd name="connsiteY25-668" fmla="*/ 3523093 h 3960000"/>
              <a:gd name="connsiteX26-669" fmla="*/ 0 w 3960440"/>
              <a:gd name="connsiteY26-670" fmla="*/ 436907 h 3960000"/>
              <a:gd name="connsiteX27-671" fmla="*/ 436907 w 3960440"/>
              <a:gd name="connsiteY27-672" fmla="*/ 0 h 3960000"/>
              <a:gd name="connsiteX0-673" fmla="*/ 1979373 w 3960440"/>
              <a:gd name="connsiteY0-674" fmla="*/ 472350 h 3960000"/>
              <a:gd name="connsiteX1-675" fmla="*/ 813783 w 3960440"/>
              <a:gd name="connsiteY1-676" fmla="*/ 1434034 h 3960000"/>
              <a:gd name="connsiteX2-677" fmla="*/ 1119009 w 3960440"/>
              <a:gd name="connsiteY2-678" fmla="*/ 2222584 h 3960000"/>
              <a:gd name="connsiteX3-679" fmla="*/ 1296382 w 3960440"/>
              <a:gd name="connsiteY3-680" fmla="*/ 1907811 h 3960000"/>
              <a:gd name="connsiteX4-681" fmla="*/ 1234998 w 3960440"/>
              <a:gd name="connsiteY4-682" fmla="*/ 1431771 h 3960000"/>
              <a:gd name="connsiteX5-683" fmla="*/ 2217373 w 3960440"/>
              <a:gd name="connsiteY5-684" fmla="*/ 838586 h 3960000"/>
              <a:gd name="connsiteX6-685" fmla="*/ 2730780 w 3960440"/>
              <a:gd name="connsiteY6-686" fmla="*/ 1554106 h 3960000"/>
              <a:gd name="connsiteX7-687" fmla="*/ 2424394 w 3960440"/>
              <a:gd name="connsiteY7-688" fmla="*/ 2278672 h 3960000"/>
              <a:gd name="connsiteX8-689" fmla="*/ 1995341 w 3960440"/>
              <a:gd name="connsiteY8-690" fmla="*/ 2082197 h 3960000"/>
              <a:gd name="connsiteX9-691" fmla="*/ 2135727 w 3960440"/>
              <a:gd name="connsiteY9-692" fmla="*/ 1554876 h 3960000"/>
              <a:gd name="connsiteX10-693" fmla="*/ 1915898 w 3960440"/>
              <a:gd name="connsiteY10-694" fmla="*/ 1219889 h 3960000"/>
              <a:gd name="connsiteX11-695" fmla="*/ 1589196 w 3960440"/>
              <a:gd name="connsiteY11-696" fmla="*/ 1434803 h 3960000"/>
              <a:gd name="connsiteX12-697" fmla="*/ 1574511 w 3960440"/>
              <a:gd name="connsiteY12-698" fmla="*/ 1939931 h 3960000"/>
              <a:gd name="connsiteX13-699" fmla="*/ 1339611 w 3960440"/>
              <a:gd name="connsiteY13-700" fmla="*/ 3487664 h 3960000"/>
              <a:gd name="connsiteX14-701" fmla="*/ 1866603 w 3960440"/>
              <a:gd name="connsiteY14-702" fmla="*/ 2506778 h 3960000"/>
              <a:gd name="connsiteX15-703" fmla="*/ 2283619 w 3960440"/>
              <a:gd name="connsiteY15-704" fmla="*/ 2688571 h 3960000"/>
              <a:gd name="connsiteX16-705" fmla="*/ 3144820 w 3960440"/>
              <a:gd name="connsiteY16-706" fmla="*/ 1595509 h 3960000"/>
              <a:gd name="connsiteX17-707" fmla="*/ 2134565 w 3960440"/>
              <a:gd name="connsiteY17-708" fmla="*/ 477605 h 3960000"/>
              <a:gd name="connsiteX18-709" fmla="*/ 1979373 w 3960440"/>
              <a:gd name="connsiteY18-710" fmla="*/ 472350 h 3960000"/>
              <a:gd name="connsiteX19-711" fmla="*/ 436907 w 3960440"/>
              <a:gd name="connsiteY19-712" fmla="*/ 0 h 3960000"/>
              <a:gd name="connsiteX20-713" fmla="*/ 3523533 w 3960440"/>
              <a:gd name="connsiteY20-714" fmla="*/ 0 h 3960000"/>
              <a:gd name="connsiteX21-715" fmla="*/ 3960440 w 3960440"/>
              <a:gd name="connsiteY21-716" fmla="*/ 436907 h 3960000"/>
              <a:gd name="connsiteX22-717" fmla="*/ 3960440 w 3960440"/>
              <a:gd name="connsiteY22-718" fmla="*/ 3523093 h 3960000"/>
              <a:gd name="connsiteX23-719" fmla="*/ 3523533 w 3960440"/>
              <a:gd name="connsiteY23-720" fmla="*/ 3960000 h 3960000"/>
              <a:gd name="connsiteX24-721" fmla="*/ 436907 w 3960440"/>
              <a:gd name="connsiteY24-722" fmla="*/ 3960000 h 3960000"/>
              <a:gd name="connsiteX25-723" fmla="*/ 0 w 3960440"/>
              <a:gd name="connsiteY25-724" fmla="*/ 3523093 h 3960000"/>
              <a:gd name="connsiteX26-725" fmla="*/ 0 w 3960440"/>
              <a:gd name="connsiteY26-726" fmla="*/ 436907 h 3960000"/>
              <a:gd name="connsiteX27-727" fmla="*/ 436907 w 3960440"/>
              <a:gd name="connsiteY27-728" fmla="*/ 0 h 3960000"/>
              <a:gd name="connsiteX0-729" fmla="*/ 1979373 w 3960440"/>
              <a:gd name="connsiteY0-730" fmla="*/ 472350 h 3960000"/>
              <a:gd name="connsiteX1-731" fmla="*/ 813783 w 3960440"/>
              <a:gd name="connsiteY1-732" fmla="*/ 1434034 h 3960000"/>
              <a:gd name="connsiteX2-733" fmla="*/ 1119009 w 3960440"/>
              <a:gd name="connsiteY2-734" fmla="*/ 2222584 h 3960000"/>
              <a:gd name="connsiteX3-735" fmla="*/ 1296382 w 3960440"/>
              <a:gd name="connsiteY3-736" fmla="*/ 1907811 h 3960000"/>
              <a:gd name="connsiteX4-737" fmla="*/ 1234998 w 3960440"/>
              <a:gd name="connsiteY4-738" fmla="*/ 1431771 h 3960000"/>
              <a:gd name="connsiteX5-739" fmla="*/ 2217373 w 3960440"/>
              <a:gd name="connsiteY5-740" fmla="*/ 891303 h 3960000"/>
              <a:gd name="connsiteX6-741" fmla="*/ 2730780 w 3960440"/>
              <a:gd name="connsiteY6-742" fmla="*/ 1554106 h 3960000"/>
              <a:gd name="connsiteX7-743" fmla="*/ 2424394 w 3960440"/>
              <a:gd name="connsiteY7-744" fmla="*/ 2278672 h 3960000"/>
              <a:gd name="connsiteX8-745" fmla="*/ 1995341 w 3960440"/>
              <a:gd name="connsiteY8-746" fmla="*/ 2082197 h 3960000"/>
              <a:gd name="connsiteX9-747" fmla="*/ 2135727 w 3960440"/>
              <a:gd name="connsiteY9-748" fmla="*/ 1554876 h 3960000"/>
              <a:gd name="connsiteX10-749" fmla="*/ 1915898 w 3960440"/>
              <a:gd name="connsiteY10-750" fmla="*/ 1219889 h 3960000"/>
              <a:gd name="connsiteX11-751" fmla="*/ 1589196 w 3960440"/>
              <a:gd name="connsiteY11-752" fmla="*/ 1434803 h 3960000"/>
              <a:gd name="connsiteX12-753" fmla="*/ 1574511 w 3960440"/>
              <a:gd name="connsiteY12-754" fmla="*/ 1939931 h 3960000"/>
              <a:gd name="connsiteX13-755" fmla="*/ 1339611 w 3960440"/>
              <a:gd name="connsiteY13-756" fmla="*/ 3487664 h 3960000"/>
              <a:gd name="connsiteX14-757" fmla="*/ 1866603 w 3960440"/>
              <a:gd name="connsiteY14-758" fmla="*/ 2506778 h 3960000"/>
              <a:gd name="connsiteX15-759" fmla="*/ 2283619 w 3960440"/>
              <a:gd name="connsiteY15-760" fmla="*/ 2688571 h 3960000"/>
              <a:gd name="connsiteX16-761" fmla="*/ 3144820 w 3960440"/>
              <a:gd name="connsiteY16-762" fmla="*/ 1595509 h 3960000"/>
              <a:gd name="connsiteX17-763" fmla="*/ 2134565 w 3960440"/>
              <a:gd name="connsiteY17-764" fmla="*/ 477605 h 3960000"/>
              <a:gd name="connsiteX18-765" fmla="*/ 1979373 w 3960440"/>
              <a:gd name="connsiteY18-766" fmla="*/ 472350 h 3960000"/>
              <a:gd name="connsiteX19-767" fmla="*/ 436907 w 3960440"/>
              <a:gd name="connsiteY19-768" fmla="*/ 0 h 3960000"/>
              <a:gd name="connsiteX20-769" fmla="*/ 3523533 w 3960440"/>
              <a:gd name="connsiteY20-770" fmla="*/ 0 h 3960000"/>
              <a:gd name="connsiteX21-771" fmla="*/ 3960440 w 3960440"/>
              <a:gd name="connsiteY21-772" fmla="*/ 436907 h 3960000"/>
              <a:gd name="connsiteX22-773" fmla="*/ 3960440 w 3960440"/>
              <a:gd name="connsiteY22-774" fmla="*/ 3523093 h 3960000"/>
              <a:gd name="connsiteX23-775" fmla="*/ 3523533 w 3960440"/>
              <a:gd name="connsiteY23-776" fmla="*/ 3960000 h 3960000"/>
              <a:gd name="connsiteX24-777" fmla="*/ 436907 w 3960440"/>
              <a:gd name="connsiteY24-778" fmla="*/ 3960000 h 3960000"/>
              <a:gd name="connsiteX25-779" fmla="*/ 0 w 3960440"/>
              <a:gd name="connsiteY25-780" fmla="*/ 3523093 h 3960000"/>
              <a:gd name="connsiteX26-781" fmla="*/ 0 w 3960440"/>
              <a:gd name="connsiteY26-782" fmla="*/ 436907 h 3960000"/>
              <a:gd name="connsiteX27-783" fmla="*/ 436907 w 3960440"/>
              <a:gd name="connsiteY27-784" fmla="*/ 0 h 3960000"/>
              <a:gd name="connsiteX0-785" fmla="*/ 1979373 w 3960440"/>
              <a:gd name="connsiteY0-786" fmla="*/ 472350 h 3960000"/>
              <a:gd name="connsiteX1-787" fmla="*/ 813783 w 3960440"/>
              <a:gd name="connsiteY1-788" fmla="*/ 1434034 h 3960000"/>
              <a:gd name="connsiteX2-789" fmla="*/ 1119009 w 3960440"/>
              <a:gd name="connsiteY2-790" fmla="*/ 2222584 h 3960000"/>
              <a:gd name="connsiteX3-791" fmla="*/ 1296382 w 3960440"/>
              <a:gd name="connsiteY3-792" fmla="*/ 1907811 h 3960000"/>
              <a:gd name="connsiteX4-793" fmla="*/ 1234998 w 3960440"/>
              <a:gd name="connsiteY4-794" fmla="*/ 1431771 h 3960000"/>
              <a:gd name="connsiteX5-795" fmla="*/ 2217373 w 3960440"/>
              <a:gd name="connsiteY5-796" fmla="*/ 891303 h 3960000"/>
              <a:gd name="connsiteX6-797" fmla="*/ 2783502 w 3960440"/>
              <a:gd name="connsiteY6-798" fmla="*/ 1606823 h 3960000"/>
              <a:gd name="connsiteX7-799" fmla="*/ 2424394 w 3960440"/>
              <a:gd name="connsiteY7-800" fmla="*/ 2278672 h 3960000"/>
              <a:gd name="connsiteX8-801" fmla="*/ 1995341 w 3960440"/>
              <a:gd name="connsiteY8-802" fmla="*/ 2082197 h 3960000"/>
              <a:gd name="connsiteX9-803" fmla="*/ 2135727 w 3960440"/>
              <a:gd name="connsiteY9-804" fmla="*/ 1554876 h 3960000"/>
              <a:gd name="connsiteX10-805" fmla="*/ 1915898 w 3960440"/>
              <a:gd name="connsiteY10-806" fmla="*/ 1219889 h 3960000"/>
              <a:gd name="connsiteX11-807" fmla="*/ 1589196 w 3960440"/>
              <a:gd name="connsiteY11-808" fmla="*/ 1434803 h 3960000"/>
              <a:gd name="connsiteX12-809" fmla="*/ 1574511 w 3960440"/>
              <a:gd name="connsiteY12-810" fmla="*/ 1939931 h 3960000"/>
              <a:gd name="connsiteX13-811" fmla="*/ 1339611 w 3960440"/>
              <a:gd name="connsiteY13-812" fmla="*/ 3487664 h 3960000"/>
              <a:gd name="connsiteX14-813" fmla="*/ 1866603 w 3960440"/>
              <a:gd name="connsiteY14-814" fmla="*/ 2506778 h 3960000"/>
              <a:gd name="connsiteX15-815" fmla="*/ 2283619 w 3960440"/>
              <a:gd name="connsiteY15-816" fmla="*/ 2688571 h 3960000"/>
              <a:gd name="connsiteX16-817" fmla="*/ 3144820 w 3960440"/>
              <a:gd name="connsiteY16-818" fmla="*/ 1595509 h 3960000"/>
              <a:gd name="connsiteX17-819" fmla="*/ 2134565 w 3960440"/>
              <a:gd name="connsiteY17-820" fmla="*/ 477605 h 3960000"/>
              <a:gd name="connsiteX18-821" fmla="*/ 1979373 w 3960440"/>
              <a:gd name="connsiteY18-822" fmla="*/ 472350 h 3960000"/>
              <a:gd name="connsiteX19-823" fmla="*/ 436907 w 3960440"/>
              <a:gd name="connsiteY19-824" fmla="*/ 0 h 3960000"/>
              <a:gd name="connsiteX20-825" fmla="*/ 3523533 w 3960440"/>
              <a:gd name="connsiteY20-826" fmla="*/ 0 h 3960000"/>
              <a:gd name="connsiteX21-827" fmla="*/ 3960440 w 3960440"/>
              <a:gd name="connsiteY21-828" fmla="*/ 436907 h 3960000"/>
              <a:gd name="connsiteX22-829" fmla="*/ 3960440 w 3960440"/>
              <a:gd name="connsiteY22-830" fmla="*/ 3523093 h 3960000"/>
              <a:gd name="connsiteX23-831" fmla="*/ 3523533 w 3960440"/>
              <a:gd name="connsiteY23-832" fmla="*/ 3960000 h 3960000"/>
              <a:gd name="connsiteX24-833" fmla="*/ 436907 w 3960440"/>
              <a:gd name="connsiteY24-834" fmla="*/ 3960000 h 3960000"/>
              <a:gd name="connsiteX25-835" fmla="*/ 0 w 3960440"/>
              <a:gd name="connsiteY25-836" fmla="*/ 3523093 h 3960000"/>
              <a:gd name="connsiteX26-837" fmla="*/ 0 w 3960440"/>
              <a:gd name="connsiteY26-838" fmla="*/ 436907 h 3960000"/>
              <a:gd name="connsiteX27-839" fmla="*/ 436907 w 3960440"/>
              <a:gd name="connsiteY27-840" fmla="*/ 0 h 3960000"/>
              <a:gd name="connsiteX0-841" fmla="*/ 1979373 w 3960440"/>
              <a:gd name="connsiteY0-842" fmla="*/ 472350 h 3960000"/>
              <a:gd name="connsiteX1-843" fmla="*/ 813783 w 3960440"/>
              <a:gd name="connsiteY1-844" fmla="*/ 1434034 h 3960000"/>
              <a:gd name="connsiteX2-845" fmla="*/ 1119009 w 3960440"/>
              <a:gd name="connsiteY2-846" fmla="*/ 2222584 h 3960000"/>
              <a:gd name="connsiteX3-847" fmla="*/ 1296382 w 3960440"/>
              <a:gd name="connsiteY3-848" fmla="*/ 1907811 h 3960000"/>
              <a:gd name="connsiteX4-849" fmla="*/ 1234998 w 3960440"/>
              <a:gd name="connsiteY4-850" fmla="*/ 1431771 h 3960000"/>
              <a:gd name="connsiteX5-851" fmla="*/ 2217373 w 3960440"/>
              <a:gd name="connsiteY5-852" fmla="*/ 891303 h 3960000"/>
              <a:gd name="connsiteX6-853" fmla="*/ 2783502 w 3960440"/>
              <a:gd name="connsiteY6-854" fmla="*/ 1606823 h 3960000"/>
              <a:gd name="connsiteX7-855" fmla="*/ 2456028 w 3960440"/>
              <a:gd name="connsiteY7-856" fmla="*/ 2225955 h 3960000"/>
              <a:gd name="connsiteX8-857" fmla="*/ 1995341 w 3960440"/>
              <a:gd name="connsiteY8-858" fmla="*/ 2082197 h 3960000"/>
              <a:gd name="connsiteX9-859" fmla="*/ 2135727 w 3960440"/>
              <a:gd name="connsiteY9-860" fmla="*/ 1554876 h 3960000"/>
              <a:gd name="connsiteX10-861" fmla="*/ 1915898 w 3960440"/>
              <a:gd name="connsiteY10-862" fmla="*/ 1219889 h 3960000"/>
              <a:gd name="connsiteX11-863" fmla="*/ 1589196 w 3960440"/>
              <a:gd name="connsiteY11-864" fmla="*/ 1434803 h 3960000"/>
              <a:gd name="connsiteX12-865" fmla="*/ 1574511 w 3960440"/>
              <a:gd name="connsiteY12-866" fmla="*/ 1939931 h 3960000"/>
              <a:gd name="connsiteX13-867" fmla="*/ 1339611 w 3960440"/>
              <a:gd name="connsiteY13-868" fmla="*/ 3487664 h 3960000"/>
              <a:gd name="connsiteX14-869" fmla="*/ 1866603 w 3960440"/>
              <a:gd name="connsiteY14-870" fmla="*/ 2506778 h 3960000"/>
              <a:gd name="connsiteX15-871" fmla="*/ 2283619 w 3960440"/>
              <a:gd name="connsiteY15-872" fmla="*/ 2688571 h 3960000"/>
              <a:gd name="connsiteX16-873" fmla="*/ 3144820 w 3960440"/>
              <a:gd name="connsiteY16-874" fmla="*/ 1595509 h 3960000"/>
              <a:gd name="connsiteX17-875" fmla="*/ 2134565 w 3960440"/>
              <a:gd name="connsiteY17-876" fmla="*/ 477605 h 3960000"/>
              <a:gd name="connsiteX18-877" fmla="*/ 1979373 w 3960440"/>
              <a:gd name="connsiteY18-878" fmla="*/ 472350 h 3960000"/>
              <a:gd name="connsiteX19-879" fmla="*/ 436907 w 3960440"/>
              <a:gd name="connsiteY19-880" fmla="*/ 0 h 3960000"/>
              <a:gd name="connsiteX20-881" fmla="*/ 3523533 w 3960440"/>
              <a:gd name="connsiteY20-882" fmla="*/ 0 h 3960000"/>
              <a:gd name="connsiteX21-883" fmla="*/ 3960440 w 3960440"/>
              <a:gd name="connsiteY21-884" fmla="*/ 436907 h 3960000"/>
              <a:gd name="connsiteX22-885" fmla="*/ 3960440 w 3960440"/>
              <a:gd name="connsiteY22-886" fmla="*/ 3523093 h 3960000"/>
              <a:gd name="connsiteX23-887" fmla="*/ 3523533 w 3960440"/>
              <a:gd name="connsiteY23-888" fmla="*/ 3960000 h 3960000"/>
              <a:gd name="connsiteX24-889" fmla="*/ 436907 w 3960440"/>
              <a:gd name="connsiteY24-890" fmla="*/ 3960000 h 3960000"/>
              <a:gd name="connsiteX25-891" fmla="*/ 0 w 3960440"/>
              <a:gd name="connsiteY25-892" fmla="*/ 3523093 h 3960000"/>
              <a:gd name="connsiteX26-893" fmla="*/ 0 w 3960440"/>
              <a:gd name="connsiteY26-894" fmla="*/ 436907 h 3960000"/>
              <a:gd name="connsiteX27-895" fmla="*/ 436907 w 3960440"/>
              <a:gd name="connsiteY27-896" fmla="*/ 0 h 3960000"/>
              <a:gd name="connsiteX0-897" fmla="*/ 1979373 w 3960440"/>
              <a:gd name="connsiteY0-898" fmla="*/ 472350 h 3960000"/>
              <a:gd name="connsiteX1-899" fmla="*/ 813783 w 3960440"/>
              <a:gd name="connsiteY1-900" fmla="*/ 1434034 h 3960000"/>
              <a:gd name="connsiteX2-901" fmla="*/ 1119009 w 3960440"/>
              <a:gd name="connsiteY2-902" fmla="*/ 2222584 h 3960000"/>
              <a:gd name="connsiteX3-903" fmla="*/ 1296382 w 3960440"/>
              <a:gd name="connsiteY3-904" fmla="*/ 1907811 h 3960000"/>
              <a:gd name="connsiteX4-905" fmla="*/ 1234998 w 3960440"/>
              <a:gd name="connsiteY4-906" fmla="*/ 1431771 h 3960000"/>
              <a:gd name="connsiteX5-907" fmla="*/ 2217373 w 3960440"/>
              <a:gd name="connsiteY5-908" fmla="*/ 891303 h 3960000"/>
              <a:gd name="connsiteX6-909" fmla="*/ 2783502 w 3960440"/>
              <a:gd name="connsiteY6-910" fmla="*/ 1606823 h 3960000"/>
              <a:gd name="connsiteX7-911" fmla="*/ 2456028 w 3960440"/>
              <a:gd name="connsiteY7-912" fmla="*/ 2225955 h 3960000"/>
              <a:gd name="connsiteX8-913" fmla="*/ 2026974 w 3960440"/>
              <a:gd name="connsiteY8-914" fmla="*/ 2018938 h 3960000"/>
              <a:gd name="connsiteX9-915" fmla="*/ 2135727 w 3960440"/>
              <a:gd name="connsiteY9-916" fmla="*/ 1554876 h 3960000"/>
              <a:gd name="connsiteX10-917" fmla="*/ 1915898 w 3960440"/>
              <a:gd name="connsiteY10-918" fmla="*/ 1219889 h 3960000"/>
              <a:gd name="connsiteX11-919" fmla="*/ 1589196 w 3960440"/>
              <a:gd name="connsiteY11-920" fmla="*/ 1434803 h 3960000"/>
              <a:gd name="connsiteX12-921" fmla="*/ 1574511 w 3960440"/>
              <a:gd name="connsiteY12-922" fmla="*/ 1939931 h 3960000"/>
              <a:gd name="connsiteX13-923" fmla="*/ 1339611 w 3960440"/>
              <a:gd name="connsiteY13-924" fmla="*/ 3487664 h 3960000"/>
              <a:gd name="connsiteX14-925" fmla="*/ 1866603 w 3960440"/>
              <a:gd name="connsiteY14-926" fmla="*/ 2506778 h 3960000"/>
              <a:gd name="connsiteX15-927" fmla="*/ 2283619 w 3960440"/>
              <a:gd name="connsiteY15-928" fmla="*/ 2688571 h 3960000"/>
              <a:gd name="connsiteX16-929" fmla="*/ 3144820 w 3960440"/>
              <a:gd name="connsiteY16-930" fmla="*/ 1595509 h 3960000"/>
              <a:gd name="connsiteX17-931" fmla="*/ 2134565 w 3960440"/>
              <a:gd name="connsiteY17-932" fmla="*/ 477605 h 3960000"/>
              <a:gd name="connsiteX18-933" fmla="*/ 1979373 w 3960440"/>
              <a:gd name="connsiteY18-934" fmla="*/ 472350 h 3960000"/>
              <a:gd name="connsiteX19-935" fmla="*/ 436907 w 3960440"/>
              <a:gd name="connsiteY19-936" fmla="*/ 0 h 3960000"/>
              <a:gd name="connsiteX20-937" fmla="*/ 3523533 w 3960440"/>
              <a:gd name="connsiteY20-938" fmla="*/ 0 h 3960000"/>
              <a:gd name="connsiteX21-939" fmla="*/ 3960440 w 3960440"/>
              <a:gd name="connsiteY21-940" fmla="*/ 436907 h 3960000"/>
              <a:gd name="connsiteX22-941" fmla="*/ 3960440 w 3960440"/>
              <a:gd name="connsiteY22-942" fmla="*/ 3523093 h 3960000"/>
              <a:gd name="connsiteX23-943" fmla="*/ 3523533 w 3960440"/>
              <a:gd name="connsiteY23-944" fmla="*/ 3960000 h 3960000"/>
              <a:gd name="connsiteX24-945" fmla="*/ 436907 w 3960440"/>
              <a:gd name="connsiteY24-946" fmla="*/ 3960000 h 3960000"/>
              <a:gd name="connsiteX25-947" fmla="*/ 0 w 3960440"/>
              <a:gd name="connsiteY25-948" fmla="*/ 3523093 h 3960000"/>
              <a:gd name="connsiteX26-949" fmla="*/ 0 w 3960440"/>
              <a:gd name="connsiteY26-950" fmla="*/ 436907 h 3960000"/>
              <a:gd name="connsiteX27-951" fmla="*/ 436907 w 3960440"/>
              <a:gd name="connsiteY27-952" fmla="*/ 0 h 3960000"/>
              <a:gd name="connsiteX0-953" fmla="*/ 1979373 w 3960440"/>
              <a:gd name="connsiteY0-954" fmla="*/ 472350 h 3960000"/>
              <a:gd name="connsiteX1-955" fmla="*/ 813783 w 3960440"/>
              <a:gd name="connsiteY1-956" fmla="*/ 1434034 h 3960000"/>
              <a:gd name="connsiteX2-957" fmla="*/ 1119009 w 3960440"/>
              <a:gd name="connsiteY2-958" fmla="*/ 2222584 h 3960000"/>
              <a:gd name="connsiteX3-959" fmla="*/ 1296382 w 3960440"/>
              <a:gd name="connsiteY3-960" fmla="*/ 1907811 h 3960000"/>
              <a:gd name="connsiteX4-961" fmla="*/ 1234998 w 3960440"/>
              <a:gd name="connsiteY4-962" fmla="*/ 1431771 h 3960000"/>
              <a:gd name="connsiteX5-963" fmla="*/ 2217373 w 3960440"/>
              <a:gd name="connsiteY5-964" fmla="*/ 891303 h 3960000"/>
              <a:gd name="connsiteX6-965" fmla="*/ 2783502 w 3960440"/>
              <a:gd name="connsiteY6-966" fmla="*/ 1606823 h 3960000"/>
              <a:gd name="connsiteX7-967" fmla="*/ 2456028 w 3960440"/>
              <a:gd name="connsiteY7-968" fmla="*/ 2225955 h 3960000"/>
              <a:gd name="connsiteX8-969" fmla="*/ 2026974 w 3960440"/>
              <a:gd name="connsiteY8-970" fmla="*/ 2018938 h 3960000"/>
              <a:gd name="connsiteX9-971" fmla="*/ 2135727 w 3960440"/>
              <a:gd name="connsiteY9-972" fmla="*/ 1554876 h 3960000"/>
              <a:gd name="connsiteX10-973" fmla="*/ 1915898 w 3960440"/>
              <a:gd name="connsiteY10-974" fmla="*/ 1219889 h 3960000"/>
              <a:gd name="connsiteX11-975" fmla="*/ 1589196 w 3960440"/>
              <a:gd name="connsiteY11-976" fmla="*/ 1434803 h 3960000"/>
              <a:gd name="connsiteX12-977" fmla="*/ 1574511 w 3960440"/>
              <a:gd name="connsiteY12-978" fmla="*/ 1939931 h 3960000"/>
              <a:gd name="connsiteX13-979" fmla="*/ 1339611 w 3960440"/>
              <a:gd name="connsiteY13-980" fmla="*/ 3487664 h 3960000"/>
              <a:gd name="connsiteX14-981" fmla="*/ 1887692 w 3960440"/>
              <a:gd name="connsiteY14-982" fmla="*/ 2422431 h 3960000"/>
              <a:gd name="connsiteX15-983" fmla="*/ 2283619 w 3960440"/>
              <a:gd name="connsiteY15-984" fmla="*/ 2688571 h 3960000"/>
              <a:gd name="connsiteX16-985" fmla="*/ 3144820 w 3960440"/>
              <a:gd name="connsiteY16-986" fmla="*/ 1595509 h 3960000"/>
              <a:gd name="connsiteX17-987" fmla="*/ 2134565 w 3960440"/>
              <a:gd name="connsiteY17-988" fmla="*/ 477605 h 3960000"/>
              <a:gd name="connsiteX18-989" fmla="*/ 1979373 w 3960440"/>
              <a:gd name="connsiteY18-990" fmla="*/ 472350 h 3960000"/>
              <a:gd name="connsiteX19-991" fmla="*/ 436907 w 3960440"/>
              <a:gd name="connsiteY19-992" fmla="*/ 0 h 3960000"/>
              <a:gd name="connsiteX20-993" fmla="*/ 3523533 w 3960440"/>
              <a:gd name="connsiteY20-994" fmla="*/ 0 h 3960000"/>
              <a:gd name="connsiteX21-995" fmla="*/ 3960440 w 3960440"/>
              <a:gd name="connsiteY21-996" fmla="*/ 436907 h 3960000"/>
              <a:gd name="connsiteX22-997" fmla="*/ 3960440 w 3960440"/>
              <a:gd name="connsiteY22-998" fmla="*/ 3523093 h 3960000"/>
              <a:gd name="connsiteX23-999" fmla="*/ 3523533 w 3960440"/>
              <a:gd name="connsiteY23-1000" fmla="*/ 3960000 h 3960000"/>
              <a:gd name="connsiteX24-1001" fmla="*/ 436907 w 3960440"/>
              <a:gd name="connsiteY24-1002" fmla="*/ 3960000 h 3960000"/>
              <a:gd name="connsiteX25-1003" fmla="*/ 0 w 3960440"/>
              <a:gd name="connsiteY25-1004" fmla="*/ 3523093 h 3960000"/>
              <a:gd name="connsiteX26-1005" fmla="*/ 0 w 3960440"/>
              <a:gd name="connsiteY26-1006" fmla="*/ 436907 h 3960000"/>
              <a:gd name="connsiteX27-1007" fmla="*/ 436907 w 3960440"/>
              <a:gd name="connsiteY27-1008" fmla="*/ 0 h 3960000"/>
              <a:gd name="connsiteX0-1009" fmla="*/ 1979373 w 3960440"/>
              <a:gd name="connsiteY0-1010" fmla="*/ 472350 h 3960000"/>
              <a:gd name="connsiteX1-1011" fmla="*/ 813783 w 3960440"/>
              <a:gd name="connsiteY1-1012" fmla="*/ 1434034 h 3960000"/>
              <a:gd name="connsiteX2-1013" fmla="*/ 1119009 w 3960440"/>
              <a:gd name="connsiteY2-1014" fmla="*/ 2222584 h 3960000"/>
              <a:gd name="connsiteX3-1015" fmla="*/ 1296382 w 3960440"/>
              <a:gd name="connsiteY3-1016" fmla="*/ 1907811 h 3960000"/>
              <a:gd name="connsiteX4-1017" fmla="*/ 1234998 w 3960440"/>
              <a:gd name="connsiteY4-1018" fmla="*/ 1431771 h 3960000"/>
              <a:gd name="connsiteX5-1019" fmla="*/ 2217373 w 3960440"/>
              <a:gd name="connsiteY5-1020" fmla="*/ 891303 h 3960000"/>
              <a:gd name="connsiteX6-1021" fmla="*/ 2783502 w 3960440"/>
              <a:gd name="connsiteY6-1022" fmla="*/ 1606823 h 3960000"/>
              <a:gd name="connsiteX7-1023" fmla="*/ 2456028 w 3960440"/>
              <a:gd name="connsiteY7-1024" fmla="*/ 2225955 h 3960000"/>
              <a:gd name="connsiteX8-1025" fmla="*/ 2026974 w 3960440"/>
              <a:gd name="connsiteY8-1026" fmla="*/ 2018938 h 3960000"/>
              <a:gd name="connsiteX9-1027" fmla="*/ 2135727 w 3960440"/>
              <a:gd name="connsiteY9-1028" fmla="*/ 1554876 h 3960000"/>
              <a:gd name="connsiteX10-1029" fmla="*/ 1915898 w 3960440"/>
              <a:gd name="connsiteY10-1030" fmla="*/ 1219889 h 3960000"/>
              <a:gd name="connsiteX11-1031" fmla="*/ 1589196 w 3960440"/>
              <a:gd name="connsiteY11-1032" fmla="*/ 1434803 h 3960000"/>
              <a:gd name="connsiteX12-1033" fmla="*/ 1574511 w 3960440"/>
              <a:gd name="connsiteY12-1034" fmla="*/ 1939931 h 3960000"/>
              <a:gd name="connsiteX13-1035" fmla="*/ 1339611 w 3960440"/>
              <a:gd name="connsiteY13-1036" fmla="*/ 3487664 h 3960000"/>
              <a:gd name="connsiteX14-1037" fmla="*/ 1887692 w 3960440"/>
              <a:gd name="connsiteY14-1038" fmla="*/ 2422431 h 3960000"/>
              <a:gd name="connsiteX15-1039" fmla="*/ 2336342 w 3960440"/>
              <a:gd name="connsiteY15-1040" fmla="*/ 2720202 h 3960000"/>
              <a:gd name="connsiteX16-1041" fmla="*/ 3144820 w 3960440"/>
              <a:gd name="connsiteY16-1042" fmla="*/ 1595509 h 3960000"/>
              <a:gd name="connsiteX17-1043" fmla="*/ 2134565 w 3960440"/>
              <a:gd name="connsiteY17-1044" fmla="*/ 477605 h 3960000"/>
              <a:gd name="connsiteX18-1045" fmla="*/ 1979373 w 3960440"/>
              <a:gd name="connsiteY18-1046" fmla="*/ 472350 h 3960000"/>
              <a:gd name="connsiteX19-1047" fmla="*/ 436907 w 3960440"/>
              <a:gd name="connsiteY19-1048" fmla="*/ 0 h 3960000"/>
              <a:gd name="connsiteX20-1049" fmla="*/ 3523533 w 3960440"/>
              <a:gd name="connsiteY20-1050" fmla="*/ 0 h 3960000"/>
              <a:gd name="connsiteX21-1051" fmla="*/ 3960440 w 3960440"/>
              <a:gd name="connsiteY21-1052" fmla="*/ 436907 h 3960000"/>
              <a:gd name="connsiteX22-1053" fmla="*/ 3960440 w 3960440"/>
              <a:gd name="connsiteY22-1054" fmla="*/ 3523093 h 3960000"/>
              <a:gd name="connsiteX23-1055" fmla="*/ 3523533 w 3960440"/>
              <a:gd name="connsiteY23-1056" fmla="*/ 3960000 h 3960000"/>
              <a:gd name="connsiteX24-1057" fmla="*/ 436907 w 3960440"/>
              <a:gd name="connsiteY24-1058" fmla="*/ 3960000 h 3960000"/>
              <a:gd name="connsiteX25-1059" fmla="*/ 0 w 3960440"/>
              <a:gd name="connsiteY25-1060" fmla="*/ 3523093 h 3960000"/>
              <a:gd name="connsiteX26-1061" fmla="*/ 0 w 3960440"/>
              <a:gd name="connsiteY26-1062" fmla="*/ 436907 h 3960000"/>
              <a:gd name="connsiteX27-1063" fmla="*/ 436907 w 3960440"/>
              <a:gd name="connsiteY27-1064" fmla="*/ 0 h 3960000"/>
              <a:gd name="connsiteX0-1065" fmla="*/ 1979373 w 3960440"/>
              <a:gd name="connsiteY0-1066" fmla="*/ 472350 h 3960000"/>
              <a:gd name="connsiteX1-1067" fmla="*/ 813783 w 3960440"/>
              <a:gd name="connsiteY1-1068" fmla="*/ 1434034 h 3960000"/>
              <a:gd name="connsiteX2-1069" fmla="*/ 1119009 w 3960440"/>
              <a:gd name="connsiteY2-1070" fmla="*/ 2222584 h 3960000"/>
              <a:gd name="connsiteX3-1071" fmla="*/ 1296382 w 3960440"/>
              <a:gd name="connsiteY3-1072" fmla="*/ 1907811 h 3960000"/>
              <a:gd name="connsiteX4-1073" fmla="*/ 1234998 w 3960440"/>
              <a:gd name="connsiteY4-1074" fmla="*/ 1431771 h 3960000"/>
              <a:gd name="connsiteX5-1075" fmla="*/ 2217373 w 3960440"/>
              <a:gd name="connsiteY5-1076" fmla="*/ 891303 h 3960000"/>
              <a:gd name="connsiteX6-1077" fmla="*/ 2783502 w 3960440"/>
              <a:gd name="connsiteY6-1078" fmla="*/ 1606823 h 3960000"/>
              <a:gd name="connsiteX7-1079" fmla="*/ 2456028 w 3960440"/>
              <a:gd name="connsiteY7-1080" fmla="*/ 2225955 h 3960000"/>
              <a:gd name="connsiteX8-1081" fmla="*/ 2026974 w 3960440"/>
              <a:gd name="connsiteY8-1082" fmla="*/ 2018938 h 3960000"/>
              <a:gd name="connsiteX9-1083" fmla="*/ 2135727 w 3960440"/>
              <a:gd name="connsiteY9-1084" fmla="*/ 1554876 h 3960000"/>
              <a:gd name="connsiteX10-1085" fmla="*/ 1915898 w 3960440"/>
              <a:gd name="connsiteY10-1086" fmla="*/ 1219889 h 3960000"/>
              <a:gd name="connsiteX11-1087" fmla="*/ 1589196 w 3960440"/>
              <a:gd name="connsiteY11-1088" fmla="*/ 1434803 h 3960000"/>
              <a:gd name="connsiteX12-1089" fmla="*/ 1574511 w 3960440"/>
              <a:gd name="connsiteY12-1090" fmla="*/ 1939931 h 3960000"/>
              <a:gd name="connsiteX13-1091" fmla="*/ 1339611 w 3960440"/>
              <a:gd name="connsiteY13-1092" fmla="*/ 3487664 h 3960000"/>
              <a:gd name="connsiteX14-1093" fmla="*/ 1887692 w 3960440"/>
              <a:gd name="connsiteY14-1094" fmla="*/ 2422431 h 3960000"/>
              <a:gd name="connsiteX15-1095" fmla="*/ 2336342 w 3960440"/>
              <a:gd name="connsiteY15-1096" fmla="*/ 2720202 h 3960000"/>
              <a:gd name="connsiteX16-1097" fmla="*/ 3176454 w 3960440"/>
              <a:gd name="connsiteY16-1098" fmla="*/ 1627140 h 3960000"/>
              <a:gd name="connsiteX17-1099" fmla="*/ 2134565 w 3960440"/>
              <a:gd name="connsiteY17-1100" fmla="*/ 477605 h 3960000"/>
              <a:gd name="connsiteX18-1101" fmla="*/ 1979373 w 3960440"/>
              <a:gd name="connsiteY18-1102" fmla="*/ 472350 h 3960000"/>
              <a:gd name="connsiteX19-1103" fmla="*/ 436907 w 3960440"/>
              <a:gd name="connsiteY19-1104" fmla="*/ 0 h 3960000"/>
              <a:gd name="connsiteX20-1105" fmla="*/ 3523533 w 3960440"/>
              <a:gd name="connsiteY20-1106" fmla="*/ 0 h 3960000"/>
              <a:gd name="connsiteX21-1107" fmla="*/ 3960440 w 3960440"/>
              <a:gd name="connsiteY21-1108" fmla="*/ 436907 h 3960000"/>
              <a:gd name="connsiteX22-1109" fmla="*/ 3960440 w 3960440"/>
              <a:gd name="connsiteY22-1110" fmla="*/ 3523093 h 3960000"/>
              <a:gd name="connsiteX23-1111" fmla="*/ 3523533 w 3960440"/>
              <a:gd name="connsiteY23-1112" fmla="*/ 3960000 h 3960000"/>
              <a:gd name="connsiteX24-1113" fmla="*/ 436907 w 3960440"/>
              <a:gd name="connsiteY24-1114" fmla="*/ 3960000 h 3960000"/>
              <a:gd name="connsiteX25-1115" fmla="*/ 0 w 3960440"/>
              <a:gd name="connsiteY25-1116" fmla="*/ 3523093 h 3960000"/>
              <a:gd name="connsiteX26-1117" fmla="*/ 0 w 3960440"/>
              <a:gd name="connsiteY26-1118" fmla="*/ 436907 h 3960000"/>
              <a:gd name="connsiteX27-1119" fmla="*/ 436907 w 3960440"/>
              <a:gd name="connsiteY27-1120" fmla="*/ 0 h 3960000"/>
              <a:gd name="connsiteX0-1121" fmla="*/ 1979373 w 3960440"/>
              <a:gd name="connsiteY0-1122" fmla="*/ 472350 h 3960000"/>
              <a:gd name="connsiteX1-1123" fmla="*/ 813783 w 3960440"/>
              <a:gd name="connsiteY1-1124" fmla="*/ 1434034 h 3960000"/>
              <a:gd name="connsiteX2-1125" fmla="*/ 1119009 w 3960440"/>
              <a:gd name="connsiteY2-1126" fmla="*/ 2222584 h 3960000"/>
              <a:gd name="connsiteX3-1127" fmla="*/ 1296382 w 3960440"/>
              <a:gd name="connsiteY3-1128" fmla="*/ 1907811 h 3960000"/>
              <a:gd name="connsiteX4-1129" fmla="*/ 1234998 w 3960440"/>
              <a:gd name="connsiteY4-1130" fmla="*/ 1431771 h 3960000"/>
              <a:gd name="connsiteX5-1131" fmla="*/ 2217373 w 3960440"/>
              <a:gd name="connsiteY5-1132" fmla="*/ 891303 h 3960000"/>
              <a:gd name="connsiteX6-1133" fmla="*/ 2783502 w 3960440"/>
              <a:gd name="connsiteY6-1134" fmla="*/ 1606823 h 3960000"/>
              <a:gd name="connsiteX7-1135" fmla="*/ 2456028 w 3960440"/>
              <a:gd name="connsiteY7-1136" fmla="*/ 2225955 h 3960000"/>
              <a:gd name="connsiteX8-1137" fmla="*/ 2026974 w 3960440"/>
              <a:gd name="connsiteY8-1138" fmla="*/ 2018938 h 3960000"/>
              <a:gd name="connsiteX9-1139" fmla="*/ 2135727 w 3960440"/>
              <a:gd name="connsiteY9-1140" fmla="*/ 1554876 h 3960000"/>
              <a:gd name="connsiteX10-1141" fmla="*/ 1915898 w 3960440"/>
              <a:gd name="connsiteY10-1142" fmla="*/ 1219889 h 3960000"/>
              <a:gd name="connsiteX11-1143" fmla="*/ 1589196 w 3960440"/>
              <a:gd name="connsiteY11-1144" fmla="*/ 1434803 h 3960000"/>
              <a:gd name="connsiteX12-1145" fmla="*/ 1574511 w 3960440"/>
              <a:gd name="connsiteY12-1146" fmla="*/ 1939931 h 3960000"/>
              <a:gd name="connsiteX13-1147" fmla="*/ 1339611 w 3960440"/>
              <a:gd name="connsiteY13-1148" fmla="*/ 3487664 h 3960000"/>
              <a:gd name="connsiteX14-1149" fmla="*/ 1887692 w 3960440"/>
              <a:gd name="connsiteY14-1150" fmla="*/ 2422431 h 3960000"/>
              <a:gd name="connsiteX15-1151" fmla="*/ 2336342 w 3960440"/>
              <a:gd name="connsiteY15-1152" fmla="*/ 2720202 h 3960000"/>
              <a:gd name="connsiteX16-1153" fmla="*/ 3176454 w 3960440"/>
              <a:gd name="connsiteY16-1154" fmla="*/ 1627140 h 3960000"/>
              <a:gd name="connsiteX17-1155" fmla="*/ 2134565 w 3960440"/>
              <a:gd name="connsiteY17-1156" fmla="*/ 477605 h 3960000"/>
              <a:gd name="connsiteX18-1157" fmla="*/ 1979373 w 3960440"/>
              <a:gd name="connsiteY18-1158" fmla="*/ 472350 h 3960000"/>
              <a:gd name="connsiteX19-1159" fmla="*/ 436907 w 3960440"/>
              <a:gd name="connsiteY19-1160" fmla="*/ 0 h 3960000"/>
              <a:gd name="connsiteX20-1161" fmla="*/ 3523533 w 3960440"/>
              <a:gd name="connsiteY20-1162" fmla="*/ 0 h 3960000"/>
              <a:gd name="connsiteX21-1163" fmla="*/ 3960440 w 3960440"/>
              <a:gd name="connsiteY21-1164" fmla="*/ 436907 h 3960000"/>
              <a:gd name="connsiteX22-1165" fmla="*/ 3960440 w 3960440"/>
              <a:gd name="connsiteY22-1166" fmla="*/ 3523093 h 3960000"/>
              <a:gd name="connsiteX23-1167" fmla="*/ 3523533 w 3960440"/>
              <a:gd name="connsiteY23-1168" fmla="*/ 3960000 h 3960000"/>
              <a:gd name="connsiteX24-1169" fmla="*/ 436907 w 3960440"/>
              <a:gd name="connsiteY24-1170" fmla="*/ 3960000 h 3960000"/>
              <a:gd name="connsiteX25-1171" fmla="*/ 0 w 3960440"/>
              <a:gd name="connsiteY25-1172" fmla="*/ 3523093 h 3960000"/>
              <a:gd name="connsiteX26-1173" fmla="*/ 0 w 3960440"/>
              <a:gd name="connsiteY26-1174" fmla="*/ 436907 h 3960000"/>
              <a:gd name="connsiteX27-1175" fmla="*/ 436907 w 3960440"/>
              <a:gd name="connsiteY27-1176" fmla="*/ 0 h 3960000"/>
              <a:gd name="connsiteX0-1177" fmla="*/ 1979373 w 3960440"/>
              <a:gd name="connsiteY0-1178" fmla="*/ 472350 h 3960000"/>
              <a:gd name="connsiteX1-1179" fmla="*/ 813783 w 3960440"/>
              <a:gd name="connsiteY1-1180" fmla="*/ 1434034 h 3960000"/>
              <a:gd name="connsiteX2-1181" fmla="*/ 1119009 w 3960440"/>
              <a:gd name="connsiteY2-1182" fmla="*/ 2222584 h 3960000"/>
              <a:gd name="connsiteX3-1183" fmla="*/ 1296382 w 3960440"/>
              <a:gd name="connsiteY3-1184" fmla="*/ 1907811 h 3960000"/>
              <a:gd name="connsiteX4-1185" fmla="*/ 1234998 w 3960440"/>
              <a:gd name="connsiteY4-1186" fmla="*/ 1431771 h 3960000"/>
              <a:gd name="connsiteX5-1187" fmla="*/ 2217373 w 3960440"/>
              <a:gd name="connsiteY5-1188" fmla="*/ 891303 h 3960000"/>
              <a:gd name="connsiteX6-1189" fmla="*/ 2783502 w 3960440"/>
              <a:gd name="connsiteY6-1190" fmla="*/ 1606823 h 3960000"/>
              <a:gd name="connsiteX7-1191" fmla="*/ 2456028 w 3960440"/>
              <a:gd name="connsiteY7-1192" fmla="*/ 2225955 h 3960000"/>
              <a:gd name="connsiteX8-1193" fmla="*/ 2026974 w 3960440"/>
              <a:gd name="connsiteY8-1194" fmla="*/ 2018938 h 3960000"/>
              <a:gd name="connsiteX9-1195" fmla="*/ 2135727 w 3960440"/>
              <a:gd name="connsiteY9-1196" fmla="*/ 1554876 h 3960000"/>
              <a:gd name="connsiteX10-1197" fmla="*/ 1915898 w 3960440"/>
              <a:gd name="connsiteY10-1198" fmla="*/ 1219889 h 3960000"/>
              <a:gd name="connsiteX11-1199" fmla="*/ 1589196 w 3960440"/>
              <a:gd name="connsiteY11-1200" fmla="*/ 1434803 h 3960000"/>
              <a:gd name="connsiteX12-1201" fmla="*/ 1574511 w 3960440"/>
              <a:gd name="connsiteY12-1202" fmla="*/ 1939931 h 3960000"/>
              <a:gd name="connsiteX13-1203" fmla="*/ 1339611 w 3960440"/>
              <a:gd name="connsiteY13-1204" fmla="*/ 3487664 h 3960000"/>
              <a:gd name="connsiteX14-1205" fmla="*/ 1887692 w 3960440"/>
              <a:gd name="connsiteY14-1206" fmla="*/ 2422431 h 3960000"/>
              <a:gd name="connsiteX15-1207" fmla="*/ 2336342 w 3960440"/>
              <a:gd name="connsiteY15-1208" fmla="*/ 2720202 h 3960000"/>
              <a:gd name="connsiteX16-1209" fmla="*/ 3176454 w 3960440"/>
              <a:gd name="connsiteY16-1210" fmla="*/ 1627140 h 3960000"/>
              <a:gd name="connsiteX17-1211" fmla="*/ 2134565 w 3960440"/>
              <a:gd name="connsiteY17-1212" fmla="*/ 477605 h 3960000"/>
              <a:gd name="connsiteX18-1213" fmla="*/ 1979373 w 3960440"/>
              <a:gd name="connsiteY18-1214" fmla="*/ 472350 h 3960000"/>
              <a:gd name="connsiteX19-1215" fmla="*/ 436907 w 3960440"/>
              <a:gd name="connsiteY19-1216" fmla="*/ 0 h 3960000"/>
              <a:gd name="connsiteX20-1217" fmla="*/ 3523533 w 3960440"/>
              <a:gd name="connsiteY20-1218" fmla="*/ 0 h 3960000"/>
              <a:gd name="connsiteX21-1219" fmla="*/ 3960440 w 3960440"/>
              <a:gd name="connsiteY21-1220" fmla="*/ 436907 h 3960000"/>
              <a:gd name="connsiteX22-1221" fmla="*/ 3960440 w 3960440"/>
              <a:gd name="connsiteY22-1222" fmla="*/ 3523093 h 3960000"/>
              <a:gd name="connsiteX23-1223" fmla="*/ 3523533 w 3960440"/>
              <a:gd name="connsiteY23-1224" fmla="*/ 3960000 h 3960000"/>
              <a:gd name="connsiteX24-1225" fmla="*/ 436907 w 3960440"/>
              <a:gd name="connsiteY24-1226" fmla="*/ 3960000 h 3960000"/>
              <a:gd name="connsiteX25-1227" fmla="*/ 0 w 3960440"/>
              <a:gd name="connsiteY25-1228" fmla="*/ 3523093 h 3960000"/>
              <a:gd name="connsiteX26-1229" fmla="*/ 0 w 3960440"/>
              <a:gd name="connsiteY26-1230" fmla="*/ 436907 h 3960000"/>
              <a:gd name="connsiteX27-1231" fmla="*/ 436907 w 3960440"/>
              <a:gd name="connsiteY27-1232" fmla="*/ 0 h 3960000"/>
              <a:gd name="connsiteX0-1233" fmla="*/ 1979373 w 3960440"/>
              <a:gd name="connsiteY0-1234" fmla="*/ 472350 h 3960000"/>
              <a:gd name="connsiteX1-1235" fmla="*/ 813783 w 3960440"/>
              <a:gd name="connsiteY1-1236" fmla="*/ 1434034 h 3960000"/>
              <a:gd name="connsiteX2-1237" fmla="*/ 1119009 w 3960440"/>
              <a:gd name="connsiteY2-1238" fmla="*/ 2222584 h 3960000"/>
              <a:gd name="connsiteX3-1239" fmla="*/ 1296382 w 3960440"/>
              <a:gd name="connsiteY3-1240" fmla="*/ 1907811 h 3960000"/>
              <a:gd name="connsiteX4-1241" fmla="*/ 1234998 w 3960440"/>
              <a:gd name="connsiteY4-1242" fmla="*/ 1431771 h 3960000"/>
              <a:gd name="connsiteX5-1243" fmla="*/ 2217373 w 3960440"/>
              <a:gd name="connsiteY5-1244" fmla="*/ 891303 h 3960000"/>
              <a:gd name="connsiteX6-1245" fmla="*/ 2783502 w 3960440"/>
              <a:gd name="connsiteY6-1246" fmla="*/ 1606823 h 3960000"/>
              <a:gd name="connsiteX7-1247" fmla="*/ 2456028 w 3960440"/>
              <a:gd name="connsiteY7-1248" fmla="*/ 2225955 h 3960000"/>
              <a:gd name="connsiteX8-1249" fmla="*/ 2026974 w 3960440"/>
              <a:gd name="connsiteY8-1250" fmla="*/ 2018938 h 3960000"/>
              <a:gd name="connsiteX9-1251" fmla="*/ 2135727 w 3960440"/>
              <a:gd name="connsiteY9-1252" fmla="*/ 1554876 h 3960000"/>
              <a:gd name="connsiteX10-1253" fmla="*/ 1915898 w 3960440"/>
              <a:gd name="connsiteY10-1254" fmla="*/ 1219889 h 3960000"/>
              <a:gd name="connsiteX11-1255" fmla="*/ 1589196 w 3960440"/>
              <a:gd name="connsiteY11-1256" fmla="*/ 1434803 h 3960000"/>
              <a:gd name="connsiteX12-1257" fmla="*/ 1574511 w 3960440"/>
              <a:gd name="connsiteY12-1258" fmla="*/ 1939931 h 3960000"/>
              <a:gd name="connsiteX13-1259" fmla="*/ 1339611 w 3960440"/>
              <a:gd name="connsiteY13-1260" fmla="*/ 3487664 h 3960000"/>
              <a:gd name="connsiteX14-1261" fmla="*/ 1887692 w 3960440"/>
              <a:gd name="connsiteY14-1262" fmla="*/ 2422431 h 3960000"/>
              <a:gd name="connsiteX15-1263" fmla="*/ 2336342 w 3960440"/>
              <a:gd name="connsiteY15-1264" fmla="*/ 2720202 h 3960000"/>
              <a:gd name="connsiteX16-1265" fmla="*/ 3176454 w 3960440"/>
              <a:gd name="connsiteY16-1266" fmla="*/ 1627140 h 3960000"/>
              <a:gd name="connsiteX17-1267" fmla="*/ 2134565 w 3960440"/>
              <a:gd name="connsiteY17-1268" fmla="*/ 477605 h 3960000"/>
              <a:gd name="connsiteX18-1269" fmla="*/ 1979373 w 3960440"/>
              <a:gd name="connsiteY18-1270" fmla="*/ 472350 h 3960000"/>
              <a:gd name="connsiteX19-1271" fmla="*/ 436907 w 3960440"/>
              <a:gd name="connsiteY19-1272" fmla="*/ 0 h 3960000"/>
              <a:gd name="connsiteX20-1273" fmla="*/ 3523533 w 3960440"/>
              <a:gd name="connsiteY20-1274" fmla="*/ 0 h 3960000"/>
              <a:gd name="connsiteX21-1275" fmla="*/ 3960440 w 3960440"/>
              <a:gd name="connsiteY21-1276" fmla="*/ 436907 h 3960000"/>
              <a:gd name="connsiteX22-1277" fmla="*/ 3960440 w 3960440"/>
              <a:gd name="connsiteY22-1278" fmla="*/ 3523093 h 3960000"/>
              <a:gd name="connsiteX23-1279" fmla="*/ 3523533 w 3960440"/>
              <a:gd name="connsiteY23-1280" fmla="*/ 3960000 h 3960000"/>
              <a:gd name="connsiteX24-1281" fmla="*/ 436907 w 3960440"/>
              <a:gd name="connsiteY24-1282" fmla="*/ 3960000 h 3960000"/>
              <a:gd name="connsiteX25-1283" fmla="*/ 0 w 3960440"/>
              <a:gd name="connsiteY25-1284" fmla="*/ 3523093 h 3960000"/>
              <a:gd name="connsiteX26-1285" fmla="*/ 0 w 3960440"/>
              <a:gd name="connsiteY26-1286" fmla="*/ 436907 h 3960000"/>
              <a:gd name="connsiteX27-1287" fmla="*/ 436907 w 3960440"/>
              <a:gd name="connsiteY27-1288" fmla="*/ 0 h 3960000"/>
              <a:gd name="connsiteX0-1289" fmla="*/ 1979373 w 3960440"/>
              <a:gd name="connsiteY0-1290" fmla="*/ 472350 h 3960000"/>
              <a:gd name="connsiteX1-1291" fmla="*/ 813783 w 3960440"/>
              <a:gd name="connsiteY1-1292" fmla="*/ 1434034 h 3960000"/>
              <a:gd name="connsiteX2-1293" fmla="*/ 1119009 w 3960440"/>
              <a:gd name="connsiteY2-1294" fmla="*/ 2222584 h 3960000"/>
              <a:gd name="connsiteX3-1295" fmla="*/ 1296382 w 3960440"/>
              <a:gd name="connsiteY3-1296" fmla="*/ 1907811 h 3960000"/>
              <a:gd name="connsiteX4-1297" fmla="*/ 1234998 w 3960440"/>
              <a:gd name="connsiteY4-1298" fmla="*/ 1431771 h 3960000"/>
              <a:gd name="connsiteX5-1299" fmla="*/ 2217373 w 3960440"/>
              <a:gd name="connsiteY5-1300" fmla="*/ 891303 h 3960000"/>
              <a:gd name="connsiteX6-1301" fmla="*/ 2783502 w 3960440"/>
              <a:gd name="connsiteY6-1302" fmla="*/ 1606823 h 3960000"/>
              <a:gd name="connsiteX7-1303" fmla="*/ 2456028 w 3960440"/>
              <a:gd name="connsiteY7-1304" fmla="*/ 2225955 h 3960000"/>
              <a:gd name="connsiteX8-1305" fmla="*/ 2026974 w 3960440"/>
              <a:gd name="connsiteY8-1306" fmla="*/ 2018938 h 3960000"/>
              <a:gd name="connsiteX9-1307" fmla="*/ 2135727 w 3960440"/>
              <a:gd name="connsiteY9-1308" fmla="*/ 1554876 h 3960000"/>
              <a:gd name="connsiteX10-1309" fmla="*/ 1915898 w 3960440"/>
              <a:gd name="connsiteY10-1310" fmla="*/ 1219889 h 3960000"/>
              <a:gd name="connsiteX11-1311" fmla="*/ 1589196 w 3960440"/>
              <a:gd name="connsiteY11-1312" fmla="*/ 1434803 h 3960000"/>
              <a:gd name="connsiteX12-1313" fmla="*/ 1574511 w 3960440"/>
              <a:gd name="connsiteY12-1314" fmla="*/ 1939931 h 3960000"/>
              <a:gd name="connsiteX13-1315" fmla="*/ 1339611 w 3960440"/>
              <a:gd name="connsiteY13-1316" fmla="*/ 3487664 h 3960000"/>
              <a:gd name="connsiteX14-1317" fmla="*/ 1887692 w 3960440"/>
              <a:gd name="connsiteY14-1318" fmla="*/ 2422431 h 3960000"/>
              <a:gd name="connsiteX15-1319" fmla="*/ 2336342 w 3960440"/>
              <a:gd name="connsiteY15-1320" fmla="*/ 2720202 h 3960000"/>
              <a:gd name="connsiteX16-1321" fmla="*/ 3176454 w 3960440"/>
              <a:gd name="connsiteY16-1322" fmla="*/ 1627140 h 3960000"/>
              <a:gd name="connsiteX17-1323" fmla="*/ 1979373 w 3960440"/>
              <a:gd name="connsiteY17-1324" fmla="*/ 472350 h 3960000"/>
              <a:gd name="connsiteX18-1325" fmla="*/ 436907 w 3960440"/>
              <a:gd name="connsiteY18-1326" fmla="*/ 0 h 3960000"/>
              <a:gd name="connsiteX19-1327" fmla="*/ 3523533 w 3960440"/>
              <a:gd name="connsiteY19-1328" fmla="*/ 0 h 3960000"/>
              <a:gd name="connsiteX20-1329" fmla="*/ 3960440 w 3960440"/>
              <a:gd name="connsiteY20-1330" fmla="*/ 436907 h 3960000"/>
              <a:gd name="connsiteX21-1331" fmla="*/ 3960440 w 3960440"/>
              <a:gd name="connsiteY21-1332" fmla="*/ 3523093 h 3960000"/>
              <a:gd name="connsiteX22-1333" fmla="*/ 3523533 w 3960440"/>
              <a:gd name="connsiteY22-1334" fmla="*/ 3960000 h 3960000"/>
              <a:gd name="connsiteX23-1335" fmla="*/ 436907 w 3960440"/>
              <a:gd name="connsiteY23-1336" fmla="*/ 3960000 h 3960000"/>
              <a:gd name="connsiteX24-1337" fmla="*/ 0 w 3960440"/>
              <a:gd name="connsiteY24-1338" fmla="*/ 3523093 h 3960000"/>
              <a:gd name="connsiteX25-1339" fmla="*/ 0 w 3960440"/>
              <a:gd name="connsiteY25-1340" fmla="*/ 436907 h 3960000"/>
              <a:gd name="connsiteX26-1341" fmla="*/ 436907 w 3960440"/>
              <a:gd name="connsiteY26-1342" fmla="*/ 0 h 3960000"/>
              <a:gd name="connsiteX0-1343" fmla="*/ 1979373 w 3960440"/>
              <a:gd name="connsiteY0-1344" fmla="*/ 472350 h 3960000"/>
              <a:gd name="connsiteX1-1345" fmla="*/ 813783 w 3960440"/>
              <a:gd name="connsiteY1-1346" fmla="*/ 1434034 h 3960000"/>
              <a:gd name="connsiteX2-1347" fmla="*/ 1119009 w 3960440"/>
              <a:gd name="connsiteY2-1348" fmla="*/ 2222584 h 3960000"/>
              <a:gd name="connsiteX3-1349" fmla="*/ 1296382 w 3960440"/>
              <a:gd name="connsiteY3-1350" fmla="*/ 1907811 h 3960000"/>
              <a:gd name="connsiteX4-1351" fmla="*/ 1234998 w 3960440"/>
              <a:gd name="connsiteY4-1352" fmla="*/ 1431771 h 3960000"/>
              <a:gd name="connsiteX5-1353" fmla="*/ 2217373 w 3960440"/>
              <a:gd name="connsiteY5-1354" fmla="*/ 891303 h 3960000"/>
              <a:gd name="connsiteX6-1355" fmla="*/ 2783502 w 3960440"/>
              <a:gd name="connsiteY6-1356" fmla="*/ 1606823 h 3960000"/>
              <a:gd name="connsiteX7-1357" fmla="*/ 2456028 w 3960440"/>
              <a:gd name="connsiteY7-1358" fmla="*/ 2225955 h 3960000"/>
              <a:gd name="connsiteX8-1359" fmla="*/ 2026974 w 3960440"/>
              <a:gd name="connsiteY8-1360" fmla="*/ 2018938 h 3960000"/>
              <a:gd name="connsiteX9-1361" fmla="*/ 2135727 w 3960440"/>
              <a:gd name="connsiteY9-1362" fmla="*/ 1554876 h 3960000"/>
              <a:gd name="connsiteX10-1363" fmla="*/ 1915898 w 3960440"/>
              <a:gd name="connsiteY10-1364" fmla="*/ 1219889 h 3960000"/>
              <a:gd name="connsiteX11-1365" fmla="*/ 1589196 w 3960440"/>
              <a:gd name="connsiteY11-1366" fmla="*/ 1434803 h 3960000"/>
              <a:gd name="connsiteX12-1367" fmla="*/ 1574511 w 3960440"/>
              <a:gd name="connsiteY12-1368" fmla="*/ 1939931 h 3960000"/>
              <a:gd name="connsiteX13-1369" fmla="*/ 1339611 w 3960440"/>
              <a:gd name="connsiteY13-1370" fmla="*/ 3487664 h 3960000"/>
              <a:gd name="connsiteX14-1371" fmla="*/ 1887692 w 3960440"/>
              <a:gd name="connsiteY14-1372" fmla="*/ 2422431 h 3960000"/>
              <a:gd name="connsiteX15-1373" fmla="*/ 2336342 w 3960440"/>
              <a:gd name="connsiteY15-1374" fmla="*/ 2720202 h 3960000"/>
              <a:gd name="connsiteX16-1375" fmla="*/ 3176454 w 3960440"/>
              <a:gd name="connsiteY16-1376" fmla="*/ 1627140 h 3960000"/>
              <a:gd name="connsiteX17-1377" fmla="*/ 1979373 w 3960440"/>
              <a:gd name="connsiteY17-1378" fmla="*/ 472350 h 3960000"/>
              <a:gd name="connsiteX18-1379" fmla="*/ 436907 w 3960440"/>
              <a:gd name="connsiteY18-1380" fmla="*/ 0 h 3960000"/>
              <a:gd name="connsiteX19-1381" fmla="*/ 3523533 w 3960440"/>
              <a:gd name="connsiteY19-1382" fmla="*/ 0 h 3960000"/>
              <a:gd name="connsiteX20-1383" fmla="*/ 3960440 w 3960440"/>
              <a:gd name="connsiteY20-1384" fmla="*/ 436907 h 3960000"/>
              <a:gd name="connsiteX21-1385" fmla="*/ 3960440 w 3960440"/>
              <a:gd name="connsiteY21-1386" fmla="*/ 3523093 h 3960000"/>
              <a:gd name="connsiteX22-1387" fmla="*/ 3523533 w 3960440"/>
              <a:gd name="connsiteY22-1388" fmla="*/ 3960000 h 3960000"/>
              <a:gd name="connsiteX23-1389" fmla="*/ 436907 w 3960440"/>
              <a:gd name="connsiteY23-1390" fmla="*/ 3960000 h 3960000"/>
              <a:gd name="connsiteX24-1391" fmla="*/ 0 w 3960440"/>
              <a:gd name="connsiteY24-1392" fmla="*/ 3523093 h 3960000"/>
              <a:gd name="connsiteX25-1393" fmla="*/ 0 w 3960440"/>
              <a:gd name="connsiteY25-1394" fmla="*/ 436907 h 3960000"/>
              <a:gd name="connsiteX26-1395" fmla="*/ 436907 w 3960440"/>
              <a:gd name="connsiteY26-1396" fmla="*/ 0 h 3960000"/>
              <a:gd name="connsiteX0-1397" fmla="*/ 1979373 w 3960440"/>
              <a:gd name="connsiteY0-1398" fmla="*/ 472350 h 3960000"/>
              <a:gd name="connsiteX1-1399" fmla="*/ 813783 w 3960440"/>
              <a:gd name="connsiteY1-1400" fmla="*/ 1434034 h 3960000"/>
              <a:gd name="connsiteX2-1401" fmla="*/ 1119009 w 3960440"/>
              <a:gd name="connsiteY2-1402" fmla="*/ 2222584 h 3960000"/>
              <a:gd name="connsiteX3-1403" fmla="*/ 1296382 w 3960440"/>
              <a:gd name="connsiteY3-1404" fmla="*/ 1907811 h 3960000"/>
              <a:gd name="connsiteX4-1405" fmla="*/ 1234998 w 3960440"/>
              <a:gd name="connsiteY4-1406" fmla="*/ 1431771 h 3960000"/>
              <a:gd name="connsiteX5-1407" fmla="*/ 2217373 w 3960440"/>
              <a:gd name="connsiteY5-1408" fmla="*/ 891303 h 3960000"/>
              <a:gd name="connsiteX6-1409" fmla="*/ 2783502 w 3960440"/>
              <a:gd name="connsiteY6-1410" fmla="*/ 1606823 h 3960000"/>
              <a:gd name="connsiteX7-1411" fmla="*/ 2456028 w 3960440"/>
              <a:gd name="connsiteY7-1412" fmla="*/ 2225955 h 3960000"/>
              <a:gd name="connsiteX8-1413" fmla="*/ 2026974 w 3960440"/>
              <a:gd name="connsiteY8-1414" fmla="*/ 2018938 h 3960000"/>
              <a:gd name="connsiteX9-1415" fmla="*/ 2135727 w 3960440"/>
              <a:gd name="connsiteY9-1416" fmla="*/ 1554876 h 3960000"/>
              <a:gd name="connsiteX10-1417" fmla="*/ 1915898 w 3960440"/>
              <a:gd name="connsiteY10-1418" fmla="*/ 1219889 h 3960000"/>
              <a:gd name="connsiteX11-1419" fmla="*/ 1589196 w 3960440"/>
              <a:gd name="connsiteY11-1420" fmla="*/ 1434803 h 3960000"/>
              <a:gd name="connsiteX12-1421" fmla="*/ 1574511 w 3960440"/>
              <a:gd name="connsiteY12-1422" fmla="*/ 1939931 h 3960000"/>
              <a:gd name="connsiteX13-1423" fmla="*/ 1339611 w 3960440"/>
              <a:gd name="connsiteY13-1424" fmla="*/ 3487664 h 3960000"/>
              <a:gd name="connsiteX14-1425" fmla="*/ 1887692 w 3960440"/>
              <a:gd name="connsiteY14-1426" fmla="*/ 2422431 h 3960000"/>
              <a:gd name="connsiteX15-1427" fmla="*/ 2336342 w 3960440"/>
              <a:gd name="connsiteY15-1428" fmla="*/ 2720202 h 3960000"/>
              <a:gd name="connsiteX16-1429" fmla="*/ 3176454 w 3960440"/>
              <a:gd name="connsiteY16-1430" fmla="*/ 1627140 h 3960000"/>
              <a:gd name="connsiteX17-1431" fmla="*/ 1979373 w 3960440"/>
              <a:gd name="connsiteY17-1432" fmla="*/ 472350 h 3960000"/>
              <a:gd name="connsiteX18-1433" fmla="*/ 436907 w 3960440"/>
              <a:gd name="connsiteY18-1434" fmla="*/ 0 h 3960000"/>
              <a:gd name="connsiteX19-1435" fmla="*/ 3523533 w 3960440"/>
              <a:gd name="connsiteY19-1436" fmla="*/ 0 h 3960000"/>
              <a:gd name="connsiteX20-1437" fmla="*/ 3960440 w 3960440"/>
              <a:gd name="connsiteY20-1438" fmla="*/ 436907 h 3960000"/>
              <a:gd name="connsiteX21-1439" fmla="*/ 3960440 w 3960440"/>
              <a:gd name="connsiteY21-1440" fmla="*/ 3523093 h 3960000"/>
              <a:gd name="connsiteX22-1441" fmla="*/ 3523533 w 3960440"/>
              <a:gd name="connsiteY22-1442" fmla="*/ 3960000 h 3960000"/>
              <a:gd name="connsiteX23-1443" fmla="*/ 436907 w 3960440"/>
              <a:gd name="connsiteY23-1444" fmla="*/ 3960000 h 3960000"/>
              <a:gd name="connsiteX24-1445" fmla="*/ 0 w 3960440"/>
              <a:gd name="connsiteY24-1446" fmla="*/ 3523093 h 3960000"/>
              <a:gd name="connsiteX25-1447" fmla="*/ 0 w 3960440"/>
              <a:gd name="connsiteY25-1448" fmla="*/ 436907 h 3960000"/>
              <a:gd name="connsiteX26-1449" fmla="*/ 436907 w 3960440"/>
              <a:gd name="connsiteY26-1450" fmla="*/ 0 h 3960000"/>
              <a:gd name="connsiteX0-1451" fmla="*/ 1979373 w 3960440"/>
              <a:gd name="connsiteY0-1452" fmla="*/ 472350 h 3960000"/>
              <a:gd name="connsiteX1-1453" fmla="*/ 813783 w 3960440"/>
              <a:gd name="connsiteY1-1454" fmla="*/ 1434034 h 3960000"/>
              <a:gd name="connsiteX2-1455" fmla="*/ 1119009 w 3960440"/>
              <a:gd name="connsiteY2-1456" fmla="*/ 2222584 h 3960000"/>
              <a:gd name="connsiteX3-1457" fmla="*/ 1328015 w 3960440"/>
              <a:gd name="connsiteY3-1458" fmla="*/ 1812920 h 3960000"/>
              <a:gd name="connsiteX4-1459" fmla="*/ 1234998 w 3960440"/>
              <a:gd name="connsiteY4-1460" fmla="*/ 1431771 h 3960000"/>
              <a:gd name="connsiteX5-1461" fmla="*/ 2217373 w 3960440"/>
              <a:gd name="connsiteY5-1462" fmla="*/ 891303 h 3960000"/>
              <a:gd name="connsiteX6-1463" fmla="*/ 2783502 w 3960440"/>
              <a:gd name="connsiteY6-1464" fmla="*/ 1606823 h 3960000"/>
              <a:gd name="connsiteX7-1465" fmla="*/ 2456028 w 3960440"/>
              <a:gd name="connsiteY7-1466" fmla="*/ 2225955 h 3960000"/>
              <a:gd name="connsiteX8-1467" fmla="*/ 2026974 w 3960440"/>
              <a:gd name="connsiteY8-1468" fmla="*/ 2018938 h 3960000"/>
              <a:gd name="connsiteX9-1469" fmla="*/ 2135727 w 3960440"/>
              <a:gd name="connsiteY9-1470" fmla="*/ 1554876 h 3960000"/>
              <a:gd name="connsiteX10-1471" fmla="*/ 1915898 w 3960440"/>
              <a:gd name="connsiteY10-1472" fmla="*/ 1219889 h 3960000"/>
              <a:gd name="connsiteX11-1473" fmla="*/ 1589196 w 3960440"/>
              <a:gd name="connsiteY11-1474" fmla="*/ 1434803 h 3960000"/>
              <a:gd name="connsiteX12-1475" fmla="*/ 1574511 w 3960440"/>
              <a:gd name="connsiteY12-1476" fmla="*/ 1939931 h 3960000"/>
              <a:gd name="connsiteX13-1477" fmla="*/ 1339611 w 3960440"/>
              <a:gd name="connsiteY13-1478" fmla="*/ 3487664 h 3960000"/>
              <a:gd name="connsiteX14-1479" fmla="*/ 1887692 w 3960440"/>
              <a:gd name="connsiteY14-1480" fmla="*/ 2422431 h 3960000"/>
              <a:gd name="connsiteX15-1481" fmla="*/ 2336342 w 3960440"/>
              <a:gd name="connsiteY15-1482" fmla="*/ 2720202 h 3960000"/>
              <a:gd name="connsiteX16-1483" fmla="*/ 3176454 w 3960440"/>
              <a:gd name="connsiteY16-1484" fmla="*/ 1627140 h 3960000"/>
              <a:gd name="connsiteX17-1485" fmla="*/ 1979373 w 3960440"/>
              <a:gd name="connsiteY17-1486" fmla="*/ 472350 h 3960000"/>
              <a:gd name="connsiteX18-1487" fmla="*/ 436907 w 3960440"/>
              <a:gd name="connsiteY18-1488" fmla="*/ 0 h 3960000"/>
              <a:gd name="connsiteX19-1489" fmla="*/ 3523533 w 3960440"/>
              <a:gd name="connsiteY19-1490" fmla="*/ 0 h 3960000"/>
              <a:gd name="connsiteX20-1491" fmla="*/ 3960440 w 3960440"/>
              <a:gd name="connsiteY20-1492" fmla="*/ 436907 h 3960000"/>
              <a:gd name="connsiteX21-1493" fmla="*/ 3960440 w 3960440"/>
              <a:gd name="connsiteY21-1494" fmla="*/ 3523093 h 3960000"/>
              <a:gd name="connsiteX22-1495" fmla="*/ 3523533 w 3960440"/>
              <a:gd name="connsiteY22-1496" fmla="*/ 3960000 h 3960000"/>
              <a:gd name="connsiteX23-1497" fmla="*/ 436907 w 3960440"/>
              <a:gd name="connsiteY23-1498" fmla="*/ 3960000 h 3960000"/>
              <a:gd name="connsiteX24-1499" fmla="*/ 0 w 3960440"/>
              <a:gd name="connsiteY24-1500" fmla="*/ 3523093 h 3960000"/>
              <a:gd name="connsiteX25-1501" fmla="*/ 0 w 3960440"/>
              <a:gd name="connsiteY25-1502" fmla="*/ 436907 h 3960000"/>
              <a:gd name="connsiteX26-1503" fmla="*/ 436907 w 3960440"/>
              <a:gd name="connsiteY26-1504" fmla="*/ 0 h 3960000"/>
              <a:gd name="connsiteX0-1505" fmla="*/ 1979373 w 3960440"/>
              <a:gd name="connsiteY0-1506" fmla="*/ 472350 h 3960000"/>
              <a:gd name="connsiteX1-1507" fmla="*/ 813783 w 3960440"/>
              <a:gd name="connsiteY1-1508" fmla="*/ 1434034 h 3960000"/>
              <a:gd name="connsiteX2-1509" fmla="*/ 1119009 w 3960440"/>
              <a:gd name="connsiteY2-1510" fmla="*/ 2222584 h 3960000"/>
              <a:gd name="connsiteX3-1511" fmla="*/ 1328015 w 3960440"/>
              <a:gd name="connsiteY3-1512" fmla="*/ 1812920 h 3960000"/>
              <a:gd name="connsiteX4-1513" fmla="*/ 1234998 w 3960440"/>
              <a:gd name="connsiteY4-1514" fmla="*/ 1431771 h 3960000"/>
              <a:gd name="connsiteX5-1515" fmla="*/ 2217373 w 3960440"/>
              <a:gd name="connsiteY5-1516" fmla="*/ 891303 h 3960000"/>
              <a:gd name="connsiteX6-1517" fmla="*/ 2783502 w 3960440"/>
              <a:gd name="connsiteY6-1518" fmla="*/ 1606823 h 3960000"/>
              <a:gd name="connsiteX7-1519" fmla="*/ 2456028 w 3960440"/>
              <a:gd name="connsiteY7-1520" fmla="*/ 2225955 h 3960000"/>
              <a:gd name="connsiteX8-1521" fmla="*/ 2026974 w 3960440"/>
              <a:gd name="connsiteY8-1522" fmla="*/ 2018938 h 3960000"/>
              <a:gd name="connsiteX9-1523" fmla="*/ 2135727 w 3960440"/>
              <a:gd name="connsiteY9-1524" fmla="*/ 1554876 h 3960000"/>
              <a:gd name="connsiteX10-1525" fmla="*/ 1915898 w 3960440"/>
              <a:gd name="connsiteY10-1526" fmla="*/ 1219889 h 3960000"/>
              <a:gd name="connsiteX11-1527" fmla="*/ 1589196 w 3960440"/>
              <a:gd name="connsiteY11-1528" fmla="*/ 1434803 h 3960000"/>
              <a:gd name="connsiteX12-1529" fmla="*/ 1574511 w 3960440"/>
              <a:gd name="connsiteY12-1530" fmla="*/ 1939931 h 3960000"/>
              <a:gd name="connsiteX13-1531" fmla="*/ 1339611 w 3960440"/>
              <a:gd name="connsiteY13-1532" fmla="*/ 3487664 h 3960000"/>
              <a:gd name="connsiteX14-1533" fmla="*/ 1887692 w 3960440"/>
              <a:gd name="connsiteY14-1534" fmla="*/ 2422431 h 3960000"/>
              <a:gd name="connsiteX15-1535" fmla="*/ 2336342 w 3960440"/>
              <a:gd name="connsiteY15-1536" fmla="*/ 2720202 h 3960000"/>
              <a:gd name="connsiteX16-1537" fmla="*/ 3176454 w 3960440"/>
              <a:gd name="connsiteY16-1538" fmla="*/ 1627140 h 3960000"/>
              <a:gd name="connsiteX17-1539" fmla="*/ 1979373 w 3960440"/>
              <a:gd name="connsiteY17-1540" fmla="*/ 472350 h 3960000"/>
              <a:gd name="connsiteX18-1541" fmla="*/ 436907 w 3960440"/>
              <a:gd name="connsiteY18-1542" fmla="*/ 0 h 3960000"/>
              <a:gd name="connsiteX19-1543" fmla="*/ 3523533 w 3960440"/>
              <a:gd name="connsiteY19-1544" fmla="*/ 0 h 3960000"/>
              <a:gd name="connsiteX20-1545" fmla="*/ 3960440 w 3960440"/>
              <a:gd name="connsiteY20-1546" fmla="*/ 436907 h 3960000"/>
              <a:gd name="connsiteX21-1547" fmla="*/ 3960440 w 3960440"/>
              <a:gd name="connsiteY21-1548" fmla="*/ 3523093 h 3960000"/>
              <a:gd name="connsiteX22-1549" fmla="*/ 3523533 w 3960440"/>
              <a:gd name="connsiteY22-1550" fmla="*/ 3960000 h 3960000"/>
              <a:gd name="connsiteX23-1551" fmla="*/ 436907 w 3960440"/>
              <a:gd name="connsiteY23-1552" fmla="*/ 3960000 h 3960000"/>
              <a:gd name="connsiteX24-1553" fmla="*/ 0 w 3960440"/>
              <a:gd name="connsiteY24-1554" fmla="*/ 3523093 h 3960000"/>
              <a:gd name="connsiteX25-1555" fmla="*/ 0 w 3960440"/>
              <a:gd name="connsiteY25-1556" fmla="*/ 436907 h 3960000"/>
              <a:gd name="connsiteX26-1557" fmla="*/ 436907 w 3960440"/>
              <a:gd name="connsiteY26-1558" fmla="*/ 0 h 396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Lst>
            <a:rect l="l" t="t" r="r" b="b"/>
            <a:pathLst>
              <a:path w="3960440" h="3960000">
                <a:moveTo>
                  <a:pt x="1979373" y="472350"/>
                </a:moveTo>
                <a:cubicBezTo>
                  <a:pt x="1228307" y="485871"/>
                  <a:pt x="850011" y="1078219"/>
                  <a:pt x="813783" y="1434034"/>
                </a:cubicBezTo>
                <a:cubicBezTo>
                  <a:pt x="787561" y="1781828"/>
                  <a:pt x="889690" y="2005359"/>
                  <a:pt x="1119009" y="2222584"/>
                </a:cubicBezTo>
                <a:cubicBezTo>
                  <a:pt x="1178964" y="2123026"/>
                  <a:pt x="1260199" y="1908547"/>
                  <a:pt x="1328015" y="1812920"/>
                </a:cubicBezTo>
                <a:cubicBezTo>
                  <a:pt x="1222115" y="1647651"/>
                  <a:pt x="1255483" y="1756375"/>
                  <a:pt x="1234998" y="1431771"/>
                </a:cubicBezTo>
                <a:cubicBezTo>
                  <a:pt x="1331609" y="922504"/>
                  <a:pt x="1719145" y="812633"/>
                  <a:pt x="2217373" y="891303"/>
                </a:cubicBezTo>
                <a:cubicBezTo>
                  <a:pt x="2693518" y="1016895"/>
                  <a:pt x="2787642" y="1344599"/>
                  <a:pt x="2783502" y="1606823"/>
                </a:cubicBezTo>
                <a:cubicBezTo>
                  <a:pt x="2771081" y="1743454"/>
                  <a:pt x="2679609" y="2064482"/>
                  <a:pt x="2456028" y="2225955"/>
                </a:cubicBezTo>
                <a:cubicBezTo>
                  <a:pt x="2192422" y="2399851"/>
                  <a:pt x="2004893" y="2209395"/>
                  <a:pt x="2026974" y="2018938"/>
                </a:cubicBezTo>
                <a:cubicBezTo>
                  <a:pt x="2072519" y="1810540"/>
                  <a:pt x="2086043" y="1754994"/>
                  <a:pt x="2135727" y="1554876"/>
                </a:cubicBezTo>
                <a:cubicBezTo>
                  <a:pt x="2195073" y="1382360"/>
                  <a:pt x="2084273" y="1259912"/>
                  <a:pt x="1915898" y="1219889"/>
                </a:cubicBezTo>
                <a:cubicBezTo>
                  <a:pt x="1750283" y="1186766"/>
                  <a:pt x="1626460" y="1331294"/>
                  <a:pt x="1589196" y="1434803"/>
                </a:cubicBezTo>
                <a:cubicBezTo>
                  <a:pt x="1499489" y="1732912"/>
                  <a:pt x="1614533" y="1824000"/>
                  <a:pt x="1574511" y="1939931"/>
                </a:cubicBezTo>
                <a:cubicBezTo>
                  <a:pt x="1332991" y="2671400"/>
                  <a:pt x="1220920" y="3468343"/>
                  <a:pt x="1339611" y="3487664"/>
                </a:cubicBezTo>
                <a:cubicBezTo>
                  <a:pt x="1434840" y="3497327"/>
                  <a:pt x="1730357" y="3129057"/>
                  <a:pt x="1887692" y="2422431"/>
                </a:cubicBezTo>
                <a:cubicBezTo>
                  <a:pt x="1985681" y="2531460"/>
                  <a:pt x="2093439" y="2747804"/>
                  <a:pt x="2336342" y="2720202"/>
                </a:cubicBezTo>
                <a:cubicBezTo>
                  <a:pt x="2693796" y="2666377"/>
                  <a:pt x="3092265" y="2401394"/>
                  <a:pt x="3176454" y="1627140"/>
                </a:cubicBezTo>
                <a:cubicBezTo>
                  <a:pt x="3254038" y="999456"/>
                  <a:pt x="2816023" y="430731"/>
                  <a:pt x="1979373" y="472350"/>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98" name="Rounded Rectangle 8"/>
          <p:cNvSpPr/>
          <p:nvPr/>
        </p:nvSpPr>
        <p:spPr>
          <a:xfrm>
            <a:off x="4436267" y="5634756"/>
            <a:ext cx="519323" cy="519265"/>
          </a:xfrm>
          <a:custGeom>
            <a:avLst/>
            <a:gdLst>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688485 w 3888432"/>
              <a:gd name="connsiteY5" fmla="*/ 147563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2688485 w 3888432"/>
              <a:gd name="connsiteY17" fmla="*/ 1475633 h 3960440"/>
              <a:gd name="connsiteX18" fmla="*/ 878058 w 3888432"/>
              <a:gd name="connsiteY18" fmla="*/ 648072 h 3960440"/>
              <a:gd name="connsiteX19" fmla="*/ 554477 w 3888432"/>
              <a:gd name="connsiteY19" fmla="*/ 971653 h 3960440"/>
              <a:gd name="connsiteX20" fmla="*/ 878058 w 3888432"/>
              <a:gd name="connsiteY20" fmla="*/ 1295234 h 3960440"/>
              <a:gd name="connsiteX21" fmla="*/ 1201639 w 3888432"/>
              <a:gd name="connsiteY21" fmla="*/ 971653 h 3960440"/>
              <a:gd name="connsiteX22" fmla="*/ 878058 w 3888432"/>
              <a:gd name="connsiteY22" fmla="*/ 648072 h 3960440"/>
              <a:gd name="connsiteX23" fmla="*/ 333511 w 3888432"/>
              <a:gd name="connsiteY23" fmla="*/ 0 h 3960440"/>
              <a:gd name="connsiteX24" fmla="*/ 3554921 w 3888432"/>
              <a:gd name="connsiteY24" fmla="*/ 0 h 3960440"/>
              <a:gd name="connsiteX25" fmla="*/ 3888432 w 3888432"/>
              <a:gd name="connsiteY25" fmla="*/ 333511 h 3960440"/>
              <a:gd name="connsiteX26" fmla="*/ 3888432 w 3888432"/>
              <a:gd name="connsiteY26" fmla="*/ 3626929 h 3960440"/>
              <a:gd name="connsiteX27" fmla="*/ 3554921 w 3888432"/>
              <a:gd name="connsiteY27" fmla="*/ 3960440 h 3960440"/>
              <a:gd name="connsiteX28" fmla="*/ 333511 w 3888432"/>
              <a:gd name="connsiteY28" fmla="*/ 3960440 h 3960440"/>
              <a:gd name="connsiteX29" fmla="*/ 0 w 3888432"/>
              <a:gd name="connsiteY29" fmla="*/ 3626929 h 3960440"/>
              <a:gd name="connsiteX30" fmla="*/ 0 w 3888432"/>
              <a:gd name="connsiteY30" fmla="*/ 333511 h 3960440"/>
              <a:gd name="connsiteX31" fmla="*/ 333511 w 3888432"/>
              <a:gd name="connsiteY31" fmla="*/ 0 h 3960440"/>
              <a:gd name="connsiteX0-1" fmla="*/ 554477 w 3888432"/>
              <a:gd name="connsiteY0-2" fmla="*/ 1512168 h 3960440"/>
              <a:gd name="connsiteX1-3" fmla="*/ 554477 w 3888432"/>
              <a:gd name="connsiteY1-4" fmla="*/ 3312368 h 3960440"/>
              <a:gd name="connsiteX2-5" fmla="*/ 1201638 w 3888432"/>
              <a:gd name="connsiteY2-6" fmla="*/ 3312368 h 3960440"/>
              <a:gd name="connsiteX3-7" fmla="*/ 1201638 w 3888432"/>
              <a:gd name="connsiteY3-8" fmla="*/ 1512168 h 3960440"/>
              <a:gd name="connsiteX4-9" fmla="*/ 554477 w 3888432"/>
              <a:gd name="connsiteY4-10" fmla="*/ 1512168 h 3960440"/>
              <a:gd name="connsiteX5-11" fmla="*/ 2840340 w 3888432"/>
              <a:gd name="connsiteY5-12" fmla="*/ 1479943 h 3960440"/>
              <a:gd name="connsiteX6-13" fmla="*/ 2136833 w 3888432"/>
              <a:gd name="connsiteY6-14" fmla="*/ 1785510 h 3960440"/>
              <a:gd name="connsiteX7-15" fmla="*/ 2136833 w 3888432"/>
              <a:gd name="connsiteY7-16" fmla="*/ 1510185 h 3960440"/>
              <a:gd name="connsiteX8-17" fmla="*/ 1489672 w 3888432"/>
              <a:gd name="connsiteY8-18" fmla="*/ 1510185 h 3960440"/>
              <a:gd name="connsiteX9-19" fmla="*/ 1489672 w 3888432"/>
              <a:gd name="connsiteY9-20" fmla="*/ 3310385 h 3960440"/>
              <a:gd name="connsiteX10-21" fmla="*/ 2136833 w 3888432"/>
              <a:gd name="connsiteY10-22" fmla="*/ 3310385 h 3960440"/>
              <a:gd name="connsiteX11-23" fmla="*/ 2136833 w 3888432"/>
              <a:gd name="connsiteY11-24" fmla="*/ 2084121 h 3960440"/>
              <a:gd name="connsiteX12-25" fmla="*/ 2673919 w 3888432"/>
              <a:gd name="connsiteY12-26" fmla="*/ 2138897 h 3960440"/>
              <a:gd name="connsiteX13-27" fmla="*/ 2679688 w 3888432"/>
              <a:gd name="connsiteY13-28" fmla="*/ 3312366 h 3960440"/>
              <a:gd name="connsiteX14-29" fmla="*/ 3326849 w 3888432"/>
              <a:gd name="connsiteY14-30" fmla="*/ 3312366 h 3960440"/>
              <a:gd name="connsiteX15-31" fmla="*/ 3333768 w 3888432"/>
              <a:gd name="connsiteY15-32" fmla="*/ 2128613 h 3960440"/>
              <a:gd name="connsiteX16-33" fmla="*/ 2840340 w 3888432"/>
              <a:gd name="connsiteY16-34" fmla="*/ 1479943 h 3960440"/>
              <a:gd name="connsiteX17-35" fmla="*/ 878058 w 3888432"/>
              <a:gd name="connsiteY17-36" fmla="*/ 648072 h 3960440"/>
              <a:gd name="connsiteX18-37" fmla="*/ 554477 w 3888432"/>
              <a:gd name="connsiteY18-38" fmla="*/ 971653 h 3960440"/>
              <a:gd name="connsiteX19-39" fmla="*/ 878058 w 3888432"/>
              <a:gd name="connsiteY19-40" fmla="*/ 1295234 h 3960440"/>
              <a:gd name="connsiteX20-41" fmla="*/ 1201639 w 3888432"/>
              <a:gd name="connsiteY20-42" fmla="*/ 971653 h 3960440"/>
              <a:gd name="connsiteX21-43" fmla="*/ 878058 w 3888432"/>
              <a:gd name="connsiteY21-44" fmla="*/ 648072 h 3960440"/>
              <a:gd name="connsiteX22-45" fmla="*/ 333511 w 3888432"/>
              <a:gd name="connsiteY22-46" fmla="*/ 0 h 3960440"/>
              <a:gd name="connsiteX23-47" fmla="*/ 3554921 w 3888432"/>
              <a:gd name="connsiteY23-48" fmla="*/ 0 h 3960440"/>
              <a:gd name="connsiteX24-49" fmla="*/ 3888432 w 3888432"/>
              <a:gd name="connsiteY24-50" fmla="*/ 333511 h 3960440"/>
              <a:gd name="connsiteX25-51" fmla="*/ 3888432 w 3888432"/>
              <a:gd name="connsiteY25-52" fmla="*/ 3626929 h 3960440"/>
              <a:gd name="connsiteX26-53" fmla="*/ 3554921 w 3888432"/>
              <a:gd name="connsiteY26-54" fmla="*/ 3960440 h 3960440"/>
              <a:gd name="connsiteX27-55" fmla="*/ 333511 w 3888432"/>
              <a:gd name="connsiteY27-56" fmla="*/ 3960440 h 3960440"/>
              <a:gd name="connsiteX28-57" fmla="*/ 0 w 3888432"/>
              <a:gd name="connsiteY28-58" fmla="*/ 3626929 h 3960440"/>
              <a:gd name="connsiteX29-59" fmla="*/ 0 w 3888432"/>
              <a:gd name="connsiteY29-60" fmla="*/ 333511 h 3960440"/>
              <a:gd name="connsiteX30-61" fmla="*/ 333511 w 3888432"/>
              <a:gd name="connsiteY30-62" fmla="*/ 0 h 3960440"/>
              <a:gd name="connsiteX0-63" fmla="*/ 554477 w 3888432"/>
              <a:gd name="connsiteY0-64" fmla="*/ 1512168 h 3960440"/>
              <a:gd name="connsiteX1-65" fmla="*/ 554477 w 3888432"/>
              <a:gd name="connsiteY1-66" fmla="*/ 3312368 h 3960440"/>
              <a:gd name="connsiteX2-67" fmla="*/ 1201638 w 3888432"/>
              <a:gd name="connsiteY2-68" fmla="*/ 3312368 h 3960440"/>
              <a:gd name="connsiteX3-69" fmla="*/ 1201638 w 3888432"/>
              <a:gd name="connsiteY3-70" fmla="*/ 1512168 h 3960440"/>
              <a:gd name="connsiteX4-71" fmla="*/ 554477 w 3888432"/>
              <a:gd name="connsiteY4-72" fmla="*/ 1512168 h 3960440"/>
              <a:gd name="connsiteX5-73" fmla="*/ 2840340 w 3888432"/>
              <a:gd name="connsiteY5-74" fmla="*/ 1479943 h 3960440"/>
              <a:gd name="connsiteX6-75" fmla="*/ 2136833 w 3888432"/>
              <a:gd name="connsiteY6-76" fmla="*/ 1785510 h 3960440"/>
              <a:gd name="connsiteX7-77" fmla="*/ 2136833 w 3888432"/>
              <a:gd name="connsiteY7-78" fmla="*/ 1510185 h 3960440"/>
              <a:gd name="connsiteX8-79" fmla="*/ 1489672 w 3888432"/>
              <a:gd name="connsiteY8-80" fmla="*/ 1510185 h 3960440"/>
              <a:gd name="connsiteX9-81" fmla="*/ 1489672 w 3888432"/>
              <a:gd name="connsiteY9-82" fmla="*/ 3310385 h 3960440"/>
              <a:gd name="connsiteX10-83" fmla="*/ 2136833 w 3888432"/>
              <a:gd name="connsiteY10-84" fmla="*/ 3310385 h 3960440"/>
              <a:gd name="connsiteX11-85" fmla="*/ 2136833 w 3888432"/>
              <a:gd name="connsiteY11-86" fmla="*/ 2084121 h 3960440"/>
              <a:gd name="connsiteX12-87" fmla="*/ 2673919 w 3888432"/>
              <a:gd name="connsiteY12-88" fmla="*/ 2138897 h 3960440"/>
              <a:gd name="connsiteX13-89" fmla="*/ 2679688 w 3888432"/>
              <a:gd name="connsiteY13-90" fmla="*/ 3312366 h 3960440"/>
              <a:gd name="connsiteX14-91" fmla="*/ 3326849 w 3888432"/>
              <a:gd name="connsiteY14-92" fmla="*/ 3312366 h 3960440"/>
              <a:gd name="connsiteX15-93" fmla="*/ 3333768 w 3888432"/>
              <a:gd name="connsiteY15-94" fmla="*/ 2128613 h 3960440"/>
              <a:gd name="connsiteX16-95" fmla="*/ 2840340 w 3888432"/>
              <a:gd name="connsiteY16-96" fmla="*/ 1479943 h 3960440"/>
              <a:gd name="connsiteX17-97" fmla="*/ 878058 w 3888432"/>
              <a:gd name="connsiteY17-98" fmla="*/ 648072 h 3960440"/>
              <a:gd name="connsiteX18-99" fmla="*/ 554477 w 3888432"/>
              <a:gd name="connsiteY18-100" fmla="*/ 971653 h 3960440"/>
              <a:gd name="connsiteX19-101" fmla="*/ 878058 w 3888432"/>
              <a:gd name="connsiteY19-102" fmla="*/ 1295234 h 3960440"/>
              <a:gd name="connsiteX20-103" fmla="*/ 1201639 w 3888432"/>
              <a:gd name="connsiteY20-104" fmla="*/ 971653 h 3960440"/>
              <a:gd name="connsiteX21-105" fmla="*/ 878058 w 3888432"/>
              <a:gd name="connsiteY21-106" fmla="*/ 648072 h 3960440"/>
              <a:gd name="connsiteX22-107" fmla="*/ 333511 w 3888432"/>
              <a:gd name="connsiteY22-108" fmla="*/ 0 h 3960440"/>
              <a:gd name="connsiteX23-109" fmla="*/ 3554921 w 3888432"/>
              <a:gd name="connsiteY23-110" fmla="*/ 0 h 3960440"/>
              <a:gd name="connsiteX24-111" fmla="*/ 3888432 w 3888432"/>
              <a:gd name="connsiteY24-112" fmla="*/ 333511 h 3960440"/>
              <a:gd name="connsiteX25-113" fmla="*/ 3888432 w 3888432"/>
              <a:gd name="connsiteY25-114" fmla="*/ 3626929 h 3960440"/>
              <a:gd name="connsiteX26-115" fmla="*/ 3554921 w 3888432"/>
              <a:gd name="connsiteY26-116" fmla="*/ 3960440 h 3960440"/>
              <a:gd name="connsiteX27-117" fmla="*/ 333511 w 3888432"/>
              <a:gd name="connsiteY27-118" fmla="*/ 3960440 h 3960440"/>
              <a:gd name="connsiteX28-119" fmla="*/ 0 w 3888432"/>
              <a:gd name="connsiteY28-120" fmla="*/ 3626929 h 3960440"/>
              <a:gd name="connsiteX29-121" fmla="*/ 0 w 3888432"/>
              <a:gd name="connsiteY29-122" fmla="*/ 333511 h 3960440"/>
              <a:gd name="connsiteX30-123" fmla="*/ 333511 w 3888432"/>
              <a:gd name="connsiteY30-124" fmla="*/ 0 h 3960440"/>
              <a:gd name="connsiteX0-125" fmla="*/ 554477 w 3888432"/>
              <a:gd name="connsiteY0-126" fmla="*/ 1512168 h 3960440"/>
              <a:gd name="connsiteX1-127" fmla="*/ 554477 w 3888432"/>
              <a:gd name="connsiteY1-128" fmla="*/ 3312368 h 3960440"/>
              <a:gd name="connsiteX2-129" fmla="*/ 1201638 w 3888432"/>
              <a:gd name="connsiteY2-130" fmla="*/ 3312368 h 3960440"/>
              <a:gd name="connsiteX3-131" fmla="*/ 1201638 w 3888432"/>
              <a:gd name="connsiteY3-132" fmla="*/ 1512168 h 3960440"/>
              <a:gd name="connsiteX4-133" fmla="*/ 554477 w 3888432"/>
              <a:gd name="connsiteY4-134" fmla="*/ 1512168 h 3960440"/>
              <a:gd name="connsiteX5-135" fmla="*/ 2840340 w 3888432"/>
              <a:gd name="connsiteY5-136" fmla="*/ 1479943 h 3960440"/>
              <a:gd name="connsiteX6-137" fmla="*/ 2136833 w 3888432"/>
              <a:gd name="connsiteY6-138" fmla="*/ 1785510 h 3960440"/>
              <a:gd name="connsiteX7-139" fmla="*/ 2136833 w 3888432"/>
              <a:gd name="connsiteY7-140" fmla="*/ 1510185 h 3960440"/>
              <a:gd name="connsiteX8-141" fmla="*/ 1489672 w 3888432"/>
              <a:gd name="connsiteY8-142" fmla="*/ 1510185 h 3960440"/>
              <a:gd name="connsiteX9-143" fmla="*/ 1489672 w 3888432"/>
              <a:gd name="connsiteY9-144" fmla="*/ 3310385 h 3960440"/>
              <a:gd name="connsiteX10-145" fmla="*/ 2136833 w 3888432"/>
              <a:gd name="connsiteY10-146" fmla="*/ 3310385 h 3960440"/>
              <a:gd name="connsiteX11-147" fmla="*/ 2136833 w 3888432"/>
              <a:gd name="connsiteY11-148" fmla="*/ 2084121 h 3960440"/>
              <a:gd name="connsiteX12-149" fmla="*/ 2673919 w 3888432"/>
              <a:gd name="connsiteY12-150" fmla="*/ 2138897 h 3960440"/>
              <a:gd name="connsiteX13-151" fmla="*/ 2679688 w 3888432"/>
              <a:gd name="connsiteY13-152" fmla="*/ 3312366 h 3960440"/>
              <a:gd name="connsiteX14-153" fmla="*/ 3326849 w 3888432"/>
              <a:gd name="connsiteY14-154" fmla="*/ 3312366 h 3960440"/>
              <a:gd name="connsiteX15-155" fmla="*/ 3333768 w 3888432"/>
              <a:gd name="connsiteY15-156" fmla="*/ 2128613 h 3960440"/>
              <a:gd name="connsiteX16-157" fmla="*/ 2840340 w 3888432"/>
              <a:gd name="connsiteY16-158" fmla="*/ 1479943 h 3960440"/>
              <a:gd name="connsiteX17-159" fmla="*/ 878058 w 3888432"/>
              <a:gd name="connsiteY17-160" fmla="*/ 648072 h 3960440"/>
              <a:gd name="connsiteX18-161" fmla="*/ 554477 w 3888432"/>
              <a:gd name="connsiteY18-162" fmla="*/ 971653 h 3960440"/>
              <a:gd name="connsiteX19-163" fmla="*/ 878058 w 3888432"/>
              <a:gd name="connsiteY19-164" fmla="*/ 1295234 h 3960440"/>
              <a:gd name="connsiteX20-165" fmla="*/ 1201639 w 3888432"/>
              <a:gd name="connsiteY20-166" fmla="*/ 971653 h 3960440"/>
              <a:gd name="connsiteX21-167" fmla="*/ 878058 w 3888432"/>
              <a:gd name="connsiteY21-168" fmla="*/ 648072 h 3960440"/>
              <a:gd name="connsiteX22-169" fmla="*/ 333511 w 3888432"/>
              <a:gd name="connsiteY22-170" fmla="*/ 0 h 3960440"/>
              <a:gd name="connsiteX23-171" fmla="*/ 3554921 w 3888432"/>
              <a:gd name="connsiteY23-172" fmla="*/ 0 h 3960440"/>
              <a:gd name="connsiteX24-173" fmla="*/ 3888432 w 3888432"/>
              <a:gd name="connsiteY24-174" fmla="*/ 333511 h 3960440"/>
              <a:gd name="connsiteX25-175" fmla="*/ 3888432 w 3888432"/>
              <a:gd name="connsiteY25-176" fmla="*/ 3626929 h 3960440"/>
              <a:gd name="connsiteX26-177" fmla="*/ 3554921 w 3888432"/>
              <a:gd name="connsiteY26-178" fmla="*/ 3960440 h 3960440"/>
              <a:gd name="connsiteX27-179" fmla="*/ 333511 w 3888432"/>
              <a:gd name="connsiteY27-180" fmla="*/ 3960440 h 3960440"/>
              <a:gd name="connsiteX28-181" fmla="*/ 0 w 3888432"/>
              <a:gd name="connsiteY28-182" fmla="*/ 3626929 h 3960440"/>
              <a:gd name="connsiteX29-183" fmla="*/ 0 w 3888432"/>
              <a:gd name="connsiteY29-184" fmla="*/ 333511 h 3960440"/>
              <a:gd name="connsiteX30-185" fmla="*/ 333511 w 3888432"/>
              <a:gd name="connsiteY30-186" fmla="*/ 0 h 3960440"/>
              <a:gd name="connsiteX0-187" fmla="*/ 554477 w 3888432"/>
              <a:gd name="connsiteY0-188" fmla="*/ 1512168 h 3960440"/>
              <a:gd name="connsiteX1-189" fmla="*/ 554477 w 3888432"/>
              <a:gd name="connsiteY1-190" fmla="*/ 3312368 h 3960440"/>
              <a:gd name="connsiteX2-191" fmla="*/ 1201638 w 3888432"/>
              <a:gd name="connsiteY2-192" fmla="*/ 3312368 h 3960440"/>
              <a:gd name="connsiteX3-193" fmla="*/ 1201638 w 3888432"/>
              <a:gd name="connsiteY3-194" fmla="*/ 1512168 h 3960440"/>
              <a:gd name="connsiteX4-195" fmla="*/ 554477 w 3888432"/>
              <a:gd name="connsiteY4-196" fmla="*/ 1512168 h 3960440"/>
              <a:gd name="connsiteX5-197" fmla="*/ 2840340 w 3888432"/>
              <a:gd name="connsiteY5-198" fmla="*/ 1479943 h 3960440"/>
              <a:gd name="connsiteX6-199" fmla="*/ 2136833 w 3888432"/>
              <a:gd name="connsiteY6-200" fmla="*/ 1785510 h 3960440"/>
              <a:gd name="connsiteX7-201" fmla="*/ 2136833 w 3888432"/>
              <a:gd name="connsiteY7-202" fmla="*/ 1510185 h 3960440"/>
              <a:gd name="connsiteX8-203" fmla="*/ 1489672 w 3888432"/>
              <a:gd name="connsiteY8-204" fmla="*/ 1510185 h 3960440"/>
              <a:gd name="connsiteX9-205" fmla="*/ 1489672 w 3888432"/>
              <a:gd name="connsiteY9-206" fmla="*/ 3310385 h 3960440"/>
              <a:gd name="connsiteX10-207" fmla="*/ 2136833 w 3888432"/>
              <a:gd name="connsiteY10-208" fmla="*/ 3310385 h 3960440"/>
              <a:gd name="connsiteX11-209" fmla="*/ 2136833 w 3888432"/>
              <a:gd name="connsiteY11-210" fmla="*/ 2084121 h 3960440"/>
              <a:gd name="connsiteX12-211" fmla="*/ 2673919 w 3888432"/>
              <a:gd name="connsiteY12-212" fmla="*/ 2138897 h 3960440"/>
              <a:gd name="connsiteX13-213" fmla="*/ 2679688 w 3888432"/>
              <a:gd name="connsiteY13-214" fmla="*/ 3312366 h 3960440"/>
              <a:gd name="connsiteX14-215" fmla="*/ 3326849 w 3888432"/>
              <a:gd name="connsiteY14-216" fmla="*/ 3312366 h 3960440"/>
              <a:gd name="connsiteX15-217" fmla="*/ 3333768 w 3888432"/>
              <a:gd name="connsiteY15-218" fmla="*/ 2128613 h 3960440"/>
              <a:gd name="connsiteX16-219" fmla="*/ 2840340 w 3888432"/>
              <a:gd name="connsiteY16-220" fmla="*/ 1479943 h 3960440"/>
              <a:gd name="connsiteX17-221" fmla="*/ 878058 w 3888432"/>
              <a:gd name="connsiteY17-222" fmla="*/ 648072 h 3960440"/>
              <a:gd name="connsiteX18-223" fmla="*/ 554477 w 3888432"/>
              <a:gd name="connsiteY18-224" fmla="*/ 971653 h 3960440"/>
              <a:gd name="connsiteX19-225" fmla="*/ 878058 w 3888432"/>
              <a:gd name="connsiteY19-226" fmla="*/ 1295234 h 3960440"/>
              <a:gd name="connsiteX20-227" fmla="*/ 1201639 w 3888432"/>
              <a:gd name="connsiteY20-228" fmla="*/ 971653 h 3960440"/>
              <a:gd name="connsiteX21-229" fmla="*/ 878058 w 3888432"/>
              <a:gd name="connsiteY21-230" fmla="*/ 648072 h 3960440"/>
              <a:gd name="connsiteX22-231" fmla="*/ 333511 w 3888432"/>
              <a:gd name="connsiteY22-232" fmla="*/ 0 h 3960440"/>
              <a:gd name="connsiteX23-233" fmla="*/ 3554921 w 3888432"/>
              <a:gd name="connsiteY23-234" fmla="*/ 0 h 3960440"/>
              <a:gd name="connsiteX24-235" fmla="*/ 3888432 w 3888432"/>
              <a:gd name="connsiteY24-236" fmla="*/ 333511 h 3960440"/>
              <a:gd name="connsiteX25-237" fmla="*/ 3888432 w 3888432"/>
              <a:gd name="connsiteY25-238" fmla="*/ 3626929 h 3960440"/>
              <a:gd name="connsiteX26-239" fmla="*/ 3554921 w 3888432"/>
              <a:gd name="connsiteY26-240" fmla="*/ 3960440 h 3960440"/>
              <a:gd name="connsiteX27-241" fmla="*/ 333511 w 3888432"/>
              <a:gd name="connsiteY27-242" fmla="*/ 3960440 h 3960440"/>
              <a:gd name="connsiteX28-243" fmla="*/ 0 w 3888432"/>
              <a:gd name="connsiteY28-244" fmla="*/ 3626929 h 3960440"/>
              <a:gd name="connsiteX29-245" fmla="*/ 0 w 3888432"/>
              <a:gd name="connsiteY29-246" fmla="*/ 333511 h 3960440"/>
              <a:gd name="connsiteX30-247" fmla="*/ 333511 w 3888432"/>
              <a:gd name="connsiteY30-248" fmla="*/ 0 h 3960440"/>
              <a:gd name="connsiteX0-249" fmla="*/ 554477 w 3888432"/>
              <a:gd name="connsiteY0-250" fmla="*/ 1512168 h 3960440"/>
              <a:gd name="connsiteX1-251" fmla="*/ 554477 w 3888432"/>
              <a:gd name="connsiteY1-252" fmla="*/ 3312368 h 3960440"/>
              <a:gd name="connsiteX2-253" fmla="*/ 1201638 w 3888432"/>
              <a:gd name="connsiteY2-254" fmla="*/ 3312368 h 3960440"/>
              <a:gd name="connsiteX3-255" fmla="*/ 1201638 w 3888432"/>
              <a:gd name="connsiteY3-256" fmla="*/ 1512168 h 3960440"/>
              <a:gd name="connsiteX4-257" fmla="*/ 554477 w 3888432"/>
              <a:gd name="connsiteY4-258" fmla="*/ 1512168 h 3960440"/>
              <a:gd name="connsiteX5-259" fmla="*/ 2840340 w 3888432"/>
              <a:gd name="connsiteY5-260" fmla="*/ 1479943 h 3960440"/>
              <a:gd name="connsiteX6-261" fmla="*/ 2136833 w 3888432"/>
              <a:gd name="connsiteY6-262" fmla="*/ 1785510 h 3960440"/>
              <a:gd name="connsiteX7-263" fmla="*/ 2136833 w 3888432"/>
              <a:gd name="connsiteY7-264" fmla="*/ 1510185 h 3960440"/>
              <a:gd name="connsiteX8-265" fmla="*/ 1489672 w 3888432"/>
              <a:gd name="connsiteY8-266" fmla="*/ 1510185 h 3960440"/>
              <a:gd name="connsiteX9-267" fmla="*/ 1489672 w 3888432"/>
              <a:gd name="connsiteY9-268" fmla="*/ 3310385 h 3960440"/>
              <a:gd name="connsiteX10-269" fmla="*/ 2136833 w 3888432"/>
              <a:gd name="connsiteY10-270" fmla="*/ 3310385 h 3960440"/>
              <a:gd name="connsiteX11-271" fmla="*/ 2136833 w 3888432"/>
              <a:gd name="connsiteY11-272" fmla="*/ 2084121 h 3960440"/>
              <a:gd name="connsiteX12-273" fmla="*/ 2673919 w 3888432"/>
              <a:gd name="connsiteY12-274" fmla="*/ 2138897 h 3960440"/>
              <a:gd name="connsiteX13-275" fmla="*/ 2679688 w 3888432"/>
              <a:gd name="connsiteY13-276" fmla="*/ 3312366 h 3960440"/>
              <a:gd name="connsiteX14-277" fmla="*/ 3326849 w 3888432"/>
              <a:gd name="connsiteY14-278" fmla="*/ 3312366 h 3960440"/>
              <a:gd name="connsiteX15-279" fmla="*/ 3333768 w 3888432"/>
              <a:gd name="connsiteY15-280" fmla="*/ 2128613 h 3960440"/>
              <a:gd name="connsiteX16-281" fmla="*/ 2840340 w 3888432"/>
              <a:gd name="connsiteY16-282" fmla="*/ 1479943 h 3960440"/>
              <a:gd name="connsiteX17-283" fmla="*/ 878058 w 3888432"/>
              <a:gd name="connsiteY17-284" fmla="*/ 648072 h 3960440"/>
              <a:gd name="connsiteX18-285" fmla="*/ 554477 w 3888432"/>
              <a:gd name="connsiteY18-286" fmla="*/ 971653 h 3960440"/>
              <a:gd name="connsiteX19-287" fmla="*/ 878058 w 3888432"/>
              <a:gd name="connsiteY19-288" fmla="*/ 1295234 h 3960440"/>
              <a:gd name="connsiteX20-289" fmla="*/ 1201639 w 3888432"/>
              <a:gd name="connsiteY20-290" fmla="*/ 971653 h 3960440"/>
              <a:gd name="connsiteX21-291" fmla="*/ 878058 w 3888432"/>
              <a:gd name="connsiteY21-292" fmla="*/ 648072 h 3960440"/>
              <a:gd name="connsiteX22-293" fmla="*/ 333511 w 3888432"/>
              <a:gd name="connsiteY22-294" fmla="*/ 0 h 3960440"/>
              <a:gd name="connsiteX23-295" fmla="*/ 3554921 w 3888432"/>
              <a:gd name="connsiteY23-296" fmla="*/ 0 h 3960440"/>
              <a:gd name="connsiteX24-297" fmla="*/ 3888432 w 3888432"/>
              <a:gd name="connsiteY24-298" fmla="*/ 333511 h 3960440"/>
              <a:gd name="connsiteX25-299" fmla="*/ 3888432 w 3888432"/>
              <a:gd name="connsiteY25-300" fmla="*/ 3626929 h 3960440"/>
              <a:gd name="connsiteX26-301" fmla="*/ 3554921 w 3888432"/>
              <a:gd name="connsiteY26-302" fmla="*/ 3960440 h 3960440"/>
              <a:gd name="connsiteX27-303" fmla="*/ 333511 w 3888432"/>
              <a:gd name="connsiteY27-304" fmla="*/ 3960440 h 3960440"/>
              <a:gd name="connsiteX28-305" fmla="*/ 0 w 3888432"/>
              <a:gd name="connsiteY28-306" fmla="*/ 3626929 h 3960440"/>
              <a:gd name="connsiteX29-307" fmla="*/ 0 w 3888432"/>
              <a:gd name="connsiteY29-308" fmla="*/ 333511 h 3960440"/>
              <a:gd name="connsiteX30-309" fmla="*/ 333511 w 3888432"/>
              <a:gd name="connsiteY30-310" fmla="*/ 0 h 3960440"/>
              <a:gd name="connsiteX0-311" fmla="*/ 554477 w 3888432"/>
              <a:gd name="connsiteY0-312" fmla="*/ 1512168 h 3960440"/>
              <a:gd name="connsiteX1-313" fmla="*/ 554477 w 3888432"/>
              <a:gd name="connsiteY1-314" fmla="*/ 3312368 h 3960440"/>
              <a:gd name="connsiteX2-315" fmla="*/ 1201638 w 3888432"/>
              <a:gd name="connsiteY2-316" fmla="*/ 3312368 h 3960440"/>
              <a:gd name="connsiteX3-317" fmla="*/ 1201638 w 3888432"/>
              <a:gd name="connsiteY3-318" fmla="*/ 1512168 h 3960440"/>
              <a:gd name="connsiteX4-319" fmla="*/ 554477 w 3888432"/>
              <a:gd name="connsiteY4-320" fmla="*/ 1512168 h 3960440"/>
              <a:gd name="connsiteX5-321" fmla="*/ 2840340 w 3888432"/>
              <a:gd name="connsiteY5-322" fmla="*/ 1479943 h 3960440"/>
              <a:gd name="connsiteX6-323" fmla="*/ 2136833 w 3888432"/>
              <a:gd name="connsiteY6-324" fmla="*/ 1785510 h 3960440"/>
              <a:gd name="connsiteX7-325" fmla="*/ 2136833 w 3888432"/>
              <a:gd name="connsiteY7-326" fmla="*/ 1510185 h 3960440"/>
              <a:gd name="connsiteX8-327" fmla="*/ 1489672 w 3888432"/>
              <a:gd name="connsiteY8-328" fmla="*/ 1510185 h 3960440"/>
              <a:gd name="connsiteX9-329" fmla="*/ 1489672 w 3888432"/>
              <a:gd name="connsiteY9-330" fmla="*/ 3310385 h 3960440"/>
              <a:gd name="connsiteX10-331" fmla="*/ 2136833 w 3888432"/>
              <a:gd name="connsiteY10-332" fmla="*/ 3310385 h 3960440"/>
              <a:gd name="connsiteX11-333" fmla="*/ 2147184 w 3888432"/>
              <a:gd name="connsiteY11-334" fmla="*/ 2155564 h 3960440"/>
              <a:gd name="connsiteX12-335" fmla="*/ 2673919 w 3888432"/>
              <a:gd name="connsiteY12-336" fmla="*/ 2138897 h 3960440"/>
              <a:gd name="connsiteX13-337" fmla="*/ 2679688 w 3888432"/>
              <a:gd name="connsiteY13-338" fmla="*/ 3312366 h 3960440"/>
              <a:gd name="connsiteX14-339" fmla="*/ 3326849 w 3888432"/>
              <a:gd name="connsiteY14-340" fmla="*/ 3312366 h 3960440"/>
              <a:gd name="connsiteX15-341" fmla="*/ 3333768 w 3888432"/>
              <a:gd name="connsiteY15-342" fmla="*/ 2128613 h 3960440"/>
              <a:gd name="connsiteX16-343" fmla="*/ 2840340 w 3888432"/>
              <a:gd name="connsiteY16-344" fmla="*/ 1479943 h 3960440"/>
              <a:gd name="connsiteX17-345" fmla="*/ 878058 w 3888432"/>
              <a:gd name="connsiteY17-346" fmla="*/ 648072 h 3960440"/>
              <a:gd name="connsiteX18-347" fmla="*/ 554477 w 3888432"/>
              <a:gd name="connsiteY18-348" fmla="*/ 971653 h 3960440"/>
              <a:gd name="connsiteX19-349" fmla="*/ 878058 w 3888432"/>
              <a:gd name="connsiteY19-350" fmla="*/ 1295234 h 3960440"/>
              <a:gd name="connsiteX20-351" fmla="*/ 1201639 w 3888432"/>
              <a:gd name="connsiteY20-352" fmla="*/ 971653 h 3960440"/>
              <a:gd name="connsiteX21-353" fmla="*/ 878058 w 3888432"/>
              <a:gd name="connsiteY21-354" fmla="*/ 648072 h 3960440"/>
              <a:gd name="connsiteX22-355" fmla="*/ 333511 w 3888432"/>
              <a:gd name="connsiteY22-356" fmla="*/ 0 h 3960440"/>
              <a:gd name="connsiteX23-357" fmla="*/ 3554921 w 3888432"/>
              <a:gd name="connsiteY23-358" fmla="*/ 0 h 3960440"/>
              <a:gd name="connsiteX24-359" fmla="*/ 3888432 w 3888432"/>
              <a:gd name="connsiteY24-360" fmla="*/ 333511 h 3960440"/>
              <a:gd name="connsiteX25-361" fmla="*/ 3888432 w 3888432"/>
              <a:gd name="connsiteY25-362" fmla="*/ 3626929 h 3960440"/>
              <a:gd name="connsiteX26-363" fmla="*/ 3554921 w 3888432"/>
              <a:gd name="connsiteY26-364" fmla="*/ 3960440 h 3960440"/>
              <a:gd name="connsiteX27-365" fmla="*/ 333511 w 3888432"/>
              <a:gd name="connsiteY27-366" fmla="*/ 3960440 h 3960440"/>
              <a:gd name="connsiteX28-367" fmla="*/ 0 w 3888432"/>
              <a:gd name="connsiteY28-368" fmla="*/ 3626929 h 3960440"/>
              <a:gd name="connsiteX29-369" fmla="*/ 0 w 3888432"/>
              <a:gd name="connsiteY29-370" fmla="*/ 333511 h 3960440"/>
              <a:gd name="connsiteX30-371" fmla="*/ 333511 w 3888432"/>
              <a:gd name="connsiteY30-372" fmla="*/ 0 h 3960440"/>
              <a:gd name="connsiteX0-373" fmla="*/ 554477 w 3888432"/>
              <a:gd name="connsiteY0-374" fmla="*/ 1512168 h 3960440"/>
              <a:gd name="connsiteX1-375" fmla="*/ 554477 w 3888432"/>
              <a:gd name="connsiteY1-376" fmla="*/ 3312368 h 3960440"/>
              <a:gd name="connsiteX2-377" fmla="*/ 1201638 w 3888432"/>
              <a:gd name="connsiteY2-378" fmla="*/ 3312368 h 3960440"/>
              <a:gd name="connsiteX3-379" fmla="*/ 1201638 w 3888432"/>
              <a:gd name="connsiteY3-380" fmla="*/ 1512168 h 3960440"/>
              <a:gd name="connsiteX4-381" fmla="*/ 554477 w 3888432"/>
              <a:gd name="connsiteY4-382" fmla="*/ 1512168 h 3960440"/>
              <a:gd name="connsiteX5-383" fmla="*/ 2840340 w 3888432"/>
              <a:gd name="connsiteY5-384" fmla="*/ 1479943 h 3960440"/>
              <a:gd name="connsiteX6-385" fmla="*/ 2136833 w 3888432"/>
              <a:gd name="connsiteY6-386" fmla="*/ 1785510 h 3960440"/>
              <a:gd name="connsiteX7-387" fmla="*/ 2136833 w 3888432"/>
              <a:gd name="connsiteY7-388" fmla="*/ 1510185 h 3960440"/>
              <a:gd name="connsiteX8-389" fmla="*/ 1489672 w 3888432"/>
              <a:gd name="connsiteY8-390" fmla="*/ 1510185 h 3960440"/>
              <a:gd name="connsiteX9-391" fmla="*/ 1489672 w 3888432"/>
              <a:gd name="connsiteY9-392" fmla="*/ 3310385 h 3960440"/>
              <a:gd name="connsiteX10-393" fmla="*/ 2136833 w 3888432"/>
              <a:gd name="connsiteY10-394" fmla="*/ 3310385 h 3960440"/>
              <a:gd name="connsiteX11-395" fmla="*/ 2147184 w 3888432"/>
              <a:gd name="connsiteY11-396" fmla="*/ 2155564 h 3960440"/>
              <a:gd name="connsiteX12-397" fmla="*/ 2673919 w 3888432"/>
              <a:gd name="connsiteY12-398" fmla="*/ 2138897 h 3960440"/>
              <a:gd name="connsiteX13-399" fmla="*/ 2679688 w 3888432"/>
              <a:gd name="connsiteY13-400" fmla="*/ 3312366 h 3960440"/>
              <a:gd name="connsiteX14-401" fmla="*/ 3326849 w 3888432"/>
              <a:gd name="connsiteY14-402" fmla="*/ 3312366 h 3960440"/>
              <a:gd name="connsiteX15-403" fmla="*/ 3333768 w 3888432"/>
              <a:gd name="connsiteY15-404" fmla="*/ 2128613 h 3960440"/>
              <a:gd name="connsiteX16-405" fmla="*/ 2840340 w 3888432"/>
              <a:gd name="connsiteY16-406" fmla="*/ 1479943 h 3960440"/>
              <a:gd name="connsiteX17-407" fmla="*/ 878058 w 3888432"/>
              <a:gd name="connsiteY17-408" fmla="*/ 648072 h 3960440"/>
              <a:gd name="connsiteX18-409" fmla="*/ 554477 w 3888432"/>
              <a:gd name="connsiteY18-410" fmla="*/ 971653 h 3960440"/>
              <a:gd name="connsiteX19-411" fmla="*/ 878058 w 3888432"/>
              <a:gd name="connsiteY19-412" fmla="*/ 1295234 h 3960440"/>
              <a:gd name="connsiteX20-413" fmla="*/ 1201639 w 3888432"/>
              <a:gd name="connsiteY20-414" fmla="*/ 971653 h 3960440"/>
              <a:gd name="connsiteX21-415" fmla="*/ 878058 w 3888432"/>
              <a:gd name="connsiteY21-416" fmla="*/ 648072 h 3960440"/>
              <a:gd name="connsiteX22-417" fmla="*/ 333511 w 3888432"/>
              <a:gd name="connsiteY22-418" fmla="*/ 0 h 3960440"/>
              <a:gd name="connsiteX23-419" fmla="*/ 3554921 w 3888432"/>
              <a:gd name="connsiteY23-420" fmla="*/ 0 h 3960440"/>
              <a:gd name="connsiteX24-421" fmla="*/ 3888432 w 3888432"/>
              <a:gd name="connsiteY24-422" fmla="*/ 333511 h 3960440"/>
              <a:gd name="connsiteX25-423" fmla="*/ 3888432 w 3888432"/>
              <a:gd name="connsiteY25-424" fmla="*/ 3626929 h 3960440"/>
              <a:gd name="connsiteX26-425" fmla="*/ 3554921 w 3888432"/>
              <a:gd name="connsiteY26-426" fmla="*/ 3960440 h 3960440"/>
              <a:gd name="connsiteX27-427" fmla="*/ 333511 w 3888432"/>
              <a:gd name="connsiteY27-428" fmla="*/ 3960440 h 3960440"/>
              <a:gd name="connsiteX28-429" fmla="*/ 0 w 3888432"/>
              <a:gd name="connsiteY28-430" fmla="*/ 3626929 h 3960440"/>
              <a:gd name="connsiteX29-431" fmla="*/ 0 w 3888432"/>
              <a:gd name="connsiteY29-432" fmla="*/ 333511 h 3960440"/>
              <a:gd name="connsiteX30-433" fmla="*/ 333511 w 3888432"/>
              <a:gd name="connsiteY30-434" fmla="*/ 0 h 3960440"/>
              <a:gd name="connsiteX0-435" fmla="*/ 554477 w 3888432"/>
              <a:gd name="connsiteY0-436" fmla="*/ 1512168 h 3960440"/>
              <a:gd name="connsiteX1-437" fmla="*/ 554477 w 3888432"/>
              <a:gd name="connsiteY1-438" fmla="*/ 3312368 h 3960440"/>
              <a:gd name="connsiteX2-439" fmla="*/ 1201638 w 3888432"/>
              <a:gd name="connsiteY2-440" fmla="*/ 3312368 h 3960440"/>
              <a:gd name="connsiteX3-441" fmla="*/ 1201638 w 3888432"/>
              <a:gd name="connsiteY3-442" fmla="*/ 1512168 h 3960440"/>
              <a:gd name="connsiteX4-443" fmla="*/ 554477 w 3888432"/>
              <a:gd name="connsiteY4-444" fmla="*/ 1512168 h 3960440"/>
              <a:gd name="connsiteX5-445" fmla="*/ 2840340 w 3888432"/>
              <a:gd name="connsiteY5-446" fmla="*/ 1479943 h 3960440"/>
              <a:gd name="connsiteX6-447" fmla="*/ 2136833 w 3888432"/>
              <a:gd name="connsiteY6-448" fmla="*/ 1785510 h 3960440"/>
              <a:gd name="connsiteX7-449" fmla="*/ 2136833 w 3888432"/>
              <a:gd name="connsiteY7-450" fmla="*/ 1510185 h 3960440"/>
              <a:gd name="connsiteX8-451" fmla="*/ 1489672 w 3888432"/>
              <a:gd name="connsiteY8-452" fmla="*/ 1510185 h 3960440"/>
              <a:gd name="connsiteX9-453" fmla="*/ 1489672 w 3888432"/>
              <a:gd name="connsiteY9-454" fmla="*/ 3310385 h 3960440"/>
              <a:gd name="connsiteX10-455" fmla="*/ 2136833 w 3888432"/>
              <a:gd name="connsiteY10-456" fmla="*/ 3310385 h 3960440"/>
              <a:gd name="connsiteX11-457" fmla="*/ 2147184 w 3888432"/>
              <a:gd name="connsiteY11-458" fmla="*/ 2155564 h 3960440"/>
              <a:gd name="connsiteX12-459" fmla="*/ 2673919 w 3888432"/>
              <a:gd name="connsiteY12-460" fmla="*/ 2138897 h 3960440"/>
              <a:gd name="connsiteX13-461" fmla="*/ 2679688 w 3888432"/>
              <a:gd name="connsiteY13-462" fmla="*/ 3312366 h 3960440"/>
              <a:gd name="connsiteX14-463" fmla="*/ 3326849 w 3888432"/>
              <a:gd name="connsiteY14-464" fmla="*/ 3312366 h 3960440"/>
              <a:gd name="connsiteX15-465" fmla="*/ 3333768 w 3888432"/>
              <a:gd name="connsiteY15-466" fmla="*/ 2128613 h 3960440"/>
              <a:gd name="connsiteX16-467" fmla="*/ 2840340 w 3888432"/>
              <a:gd name="connsiteY16-468" fmla="*/ 1479943 h 3960440"/>
              <a:gd name="connsiteX17-469" fmla="*/ 878058 w 3888432"/>
              <a:gd name="connsiteY17-470" fmla="*/ 648072 h 3960440"/>
              <a:gd name="connsiteX18-471" fmla="*/ 554477 w 3888432"/>
              <a:gd name="connsiteY18-472" fmla="*/ 971653 h 3960440"/>
              <a:gd name="connsiteX19-473" fmla="*/ 878058 w 3888432"/>
              <a:gd name="connsiteY19-474" fmla="*/ 1295234 h 3960440"/>
              <a:gd name="connsiteX20-475" fmla="*/ 1201639 w 3888432"/>
              <a:gd name="connsiteY20-476" fmla="*/ 971653 h 3960440"/>
              <a:gd name="connsiteX21-477" fmla="*/ 878058 w 3888432"/>
              <a:gd name="connsiteY21-478" fmla="*/ 648072 h 3960440"/>
              <a:gd name="connsiteX22-479" fmla="*/ 333511 w 3888432"/>
              <a:gd name="connsiteY22-480" fmla="*/ 0 h 3960440"/>
              <a:gd name="connsiteX23-481" fmla="*/ 3554921 w 3888432"/>
              <a:gd name="connsiteY23-482" fmla="*/ 0 h 3960440"/>
              <a:gd name="connsiteX24-483" fmla="*/ 3888432 w 3888432"/>
              <a:gd name="connsiteY24-484" fmla="*/ 333511 h 3960440"/>
              <a:gd name="connsiteX25-485" fmla="*/ 3888432 w 3888432"/>
              <a:gd name="connsiteY25-486" fmla="*/ 3626929 h 3960440"/>
              <a:gd name="connsiteX26-487" fmla="*/ 3554921 w 3888432"/>
              <a:gd name="connsiteY26-488" fmla="*/ 3960440 h 3960440"/>
              <a:gd name="connsiteX27-489" fmla="*/ 333511 w 3888432"/>
              <a:gd name="connsiteY27-490" fmla="*/ 3960440 h 3960440"/>
              <a:gd name="connsiteX28-491" fmla="*/ 0 w 3888432"/>
              <a:gd name="connsiteY28-492" fmla="*/ 3626929 h 3960440"/>
              <a:gd name="connsiteX29-493" fmla="*/ 0 w 3888432"/>
              <a:gd name="connsiteY29-494" fmla="*/ 333511 h 3960440"/>
              <a:gd name="connsiteX30-495" fmla="*/ 333511 w 3888432"/>
              <a:gd name="connsiteY30-496" fmla="*/ 0 h 396044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Lst>
            <a:rect l="l" t="t" r="r" b="b"/>
            <a:pathLst>
              <a:path w="3888432" h="3960440">
                <a:moveTo>
                  <a:pt x="554477" y="1512168"/>
                </a:moveTo>
                <a:lnTo>
                  <a:pt x="554477" y="3312368"/>
                </a:lnTo>
                <a:lnTo>
                  <a:pt x="1201638" y="3312368"/>
                </a:lnTo>
                <a:lnTo>
                  <a:pt x="1201638" y="1512168"/>
                </a:lnTo>
                <a:lnTo>
                  <a:pt x="554477" y="1512168"/>
                </a:lnTo>
                <a:close/>
                <a:moveTo>
                  <a:pt x="2840340" y="1479943"/>
                </a:moveTo>
                <a:cubicBezTo>
                  <a:pt x="2293254" y="1484797"/>
                  <a:pt x="2254084" y="1780470"/>
                  <a:pt x="2136833" y="1785510"/>
                </a:cubicBezTo>
                <a:lnTo>
                  <a:pt x="2136833" y="1510185"/>
                </a:lnTo>
                <a:lnTo>
                  <a:pt x="1489672" y="1510185"/>
                </a:lnTo>
                <a:lnTo>
                  <a:pt x="1489672" y="3310385"/>
                </a:lnTo>
                <a:lnTo>
                  <a:pt x="2136833" y="3310385"/>
                </a:lnTo>
                <a:cubicBezTo>
                  <a:pt x="2140283" y="2925445"/>
                  <a:pt x="2133383" y="2560917"/>
                  <a:pt x="2147184" y="2155564"/>
                </a:cubicBezTo>
                <a:cubicBezTo>
                  <a:pt x="2187272" y="1842063"/>
                  <a:pt x="2668986" y="1938990"/>
                  <a:pt x="2673919" y="2138897"/>
                </a:cubicBezTo>
                <a:lnTo>
                  <a:pt x="2679688" y="3312366"/>
                </a:lnTo>
                <a:lnTo>
                  <a:pt x="3326849" y="3312366"/>
                </a:lnTo>
                <a:cubicBezTo>
                  <a:pt x="3329155" y="2917782"/>
                  <a:pt x="3331462" y="2523197"/>
                  <a:pt x="3333768" y="2128613"/>
                </a:cubicBezTo>
                <a:cubicBezTo>
                  <a:pt x="3339026" y="1942962"/>
                  <a:pt x="3184753" y="1475890"/>
                  <a:pt x="2840340" y="1479943"/>
                </a:cubicBezTo>
                <a:close/>
                <a:moveTo>
                  <a:pt x="878058" y="648072"/>
                </a:moveTo>
                <a:cubicBezTo>
                  <a:pt x="699349" y="648072"/>
                  <a:pt x="554477" y="792944"/>
                  <a:pt x="554477" y="971653"/>
                </a:cubicBezTo>
                <a:cubicBezTo>
                  <a:pt x="554477" y="1150362"/>
                  <a:pt x="699349" y="1295234"/>
                  <a:pt x="878058" y="1295234"/>
                </a:cubicBezTo>
                <a:cubicBezTo>
                  <a:pt x="1056767" y="1295234"/>
                  <a:pt x="1201639" y="1150362"/>
                  <a:pt x="1201639" y="971653"/>
                </a:cubicBezTo>
                <a:cubicBezTo>
                  <a:pt x="1201639" y="792944"/>
                  <a:pt x="1056767" y="648072"/>
                  <a:pt x="878058" y="648072"/>
                </a:cubicBezTo>
                <a:close/>
                <a:moveTo>
                  <a:pt x="333511" y="0"/>
                </a:moveTo>
                <a:lnTo>
                  <a:pt x="3554921" y="0"/>
                </a:lnTo>
                <a:cubicBezTo>
                  <a:pt x="3739114" y="0"/>
                  <a:pt x="3888432" y="149318"/>
                  <a:pt x="3888432" y="333511"/>
                </a:cubicBezTo>
                <a:lnTo>
                  <a:pt x="3888432" y="3626929"/>
                </a:lnTo>
                <a:cubicBezTo>
                  <a:pt x="3888432" y="3811122"/>
                  <a:pt x="3739114" y="3960440"/>
                  <a:pt x="3554921" y="3960440"/>
                </a:cubicBezTo>
                <a:lnTo>
                  <a:pt x="333511" y="3960440"/>
                </a:lnTo>
                <a:cubicBezTo>
                  <a:pt x="149318" y="3960440"/>
                  <a:pt x="0" y="3811122"/>
                  <a:pt x="0" y="3626929"/>
                </a:cubicBezTo>
                <a:lnTo>
                  <a:pt x="0" y="333511"/>
                </a:lnTo>
                <a:cubicBezTo>
                  <a:pt x="0" y="149318"/>
                  <a:pt x="149318" y="0"/>
                  <a:pt x="3335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99" name="Rounded Rectangle 2"/>
          <p:cNvSpPr/>
          <p:nvPr/>
        </p:nvSpPr>
        <p:spPr>
          <a:xfrm>
            <a:off x="6971252" y="5634756"/>
            <a:ext cx="519265" cy="519265"/>
          </a:xfrm>
          <a:custGeom>
            <a:avLst/>
            <a:gdLst>
              <a:gd name="connsiteX0" fmla="*/ 3160999 w 3960000"/>
              <a:gd name="connsiteY0" fmla="*/ 1374274 h 3960000"/>
              <a:gd name="connsiteX1" fmla="*/ 3155132 w 3960000"/>
              <a:gd name="connsiteY1" fmla="*/ 1419362 h 3960000"/>
              <a:gd name="connsiteX2" fmla="*/ 3155131 w 3960000"/>
              <a:gd name="connsiteY2" fmla="*/ 1419362 h 3960000"/>
              <a:gd name="connsiteX3" fmla="*/ 3160999 w 3960000"/>
              <a:gd name="connsiteY3" fmla="*/ 1374274 h 3960000"/>
              <a:gd name="connsiteX4" fmla="*/ 2538382 w 3960000"/>
              <a:gd name="connsiteY4" fmla="*/ 802616 h 3960000"/>
              <a:gd name="connsiteX5" fmla="*/ 1921633 w 3960000"/>
              <a:gd name="connsiteY5" fmla="*/ 1419365 h 3960000"/>
              <a:gd name="connsiteX6" fmla="*/ 1942445 w 3960000"/>
              <a:gd name="connsiteY6" fmla="*/ 1570340 h 3960000"/>
              <a:gd name="connsiteX7" fmla="*/ 752016 w 3960000"/>
              <a:gd name="connsiteY7" fmla="*/ 931012 h 3960000"/>
              <a:gd name="connsiteX8" fmla="*/ 934030 w 3960000"/>
              <a:gd name="connsiteY8" fmla="*/ 1745738 h 3960000"/>
              <a:gd name="connsiteX9" fmla="*/ 665343 w 3960000"/>
              <a:gd name="connsiteY9" fmla="*/ 1650397 h 3960000"/>
              <a:gd name="connsiteX10" fmla="*/ 1111709 w 3960000"/>
              <a:gd name="connsiteY10" fmla="*/ 2257108 h 3960000"/>
              <a:gd name="connsiteX11" fmla="*/ 856023 w 3960000"/>
              <a:gd name="connsiteY11" fmla="*/ 2244108 h 3960000"/>
              <a:gd name="connsiteX12" fmla="*/ 1402064 w 3960000"/>
              <a:gd name="connsiteY12" fmla="*/ 2660137 h 3960000"/>
              <a:gd name="connsiteX13" fmla="*/ 552668 w 3960000"/>
              <a:gd name="connsiteY13" fmla="*/ 2902822 h 3960000"/>
              <a:gd name="connsiteX14" fmla="*/ 1978439 w 3960000"/>
              <a:gd name="connsiteY14" fmla="*/ 3093502 h 3960000"/>
              <a:gd name="connsiteX15" fmla="*/ 3053184 w 3960000"/>
              <a:gd name="connsiteY15" fmla="*/ 2031759 h 3960000"/>
              <a:gd name="connsiteX16" fmla="*/ 3155131 w 3960000"/>
              <a:gd name="connsiteY16" fmla="*/ 1419365 h 3960000"/>
              <a:gd name="connsiteX17" fmla="*/ 3207849 w 3960000"/>
              <a:gd name="connsiteY17" fmla="*/ 1493166 h 3960000"/>
              <a:gd name="connsiteX18" fmla="*/ 3407333 w 3960000"/>
              <a:gd name="connsiteY18" fmla="*/ 1117847 h 3960000"/>
              <a:gd name="connsiteX19" fmla="*/ 3108461 w 3960000"/>
              <a:gd name="connsiteY19" fmla="*/ 1185086 h 3960000"/>
              <a:gd name="connsiteX20" fmla="*/ 3334650 w 3960000"/>
              <a:gd name="connsiteY20" fmla="*/ 883134 h 3960000"/>
              <a:gd name="connsiteX21" fmla="*/ 2995677 w 3960000"/>
              <a:gd name="connsiteY21" fmla="*/ 1008938 h 3960000"/>
              <a:gd name="connsiteX22" fmla="*/ 2538382 w 3960000"/>
              <a:gd name="connsiteY22" fmla="*/ 802616 h 3960000"/>
              <a:gd name="connsiteX23" fmla="*/ 308009 w 3960000"/>
              <a:gd name="connsiteY23" fmla="*/ 0 h 3960000"/>
              <a:gd name="connsiteX24" fmla="*/ 3651991 w 3960000"/>
              <a:gd name="connsiteY24" fmla="*/ 0 h 3960000"/>
              <a:gd name="connsiteX25" fmla="*/ 3960000 w 3960000"/>
              <a:gd name="connsiteY25" fmla="*/ 308009 h 3960000"/>
              <a:gd name="connsiteX26" fmla="*/ 3960000 w 3960000"/>
              <a:gd name="connsiteY26" fmla="*/ 3651991 h 3960000"/>
              <a:gd name="connsiteX27" fmla="*/ 3651991 w 3960000"/>
              <a:gd name="connsiteY27" fmla="*/ 3960000 h 3960000"/>
              <a:gd name="connsiteX28" fmla="*/ 308009 w 3960000"/>
              <a:gd name="connsiteY28" fmla="*/ 3960000 h 3960000"/>
              <a:gd name="connsiteX29" fmla="*/ 0 w 3960000"/>
              <a:gd name="connsiteY29" fmla="*/ 3651991 h 3960000"/>
              <a:gd name="connsiteX30" fmla="*/ 0 w 3960000"/>
              <a:gd name="connsiteY30" fmla="*/ 308009 h 3960000"/>
              <a:gd name="connsiteX31" fmla="*/ 308009 w 3960000"/>
              <a:gd name="connsiteY31" fmla="*/ 0 h 3960000"/>
              <a:gd name="connsiteX0-1" fmla="*/ 3160999 w 3960000"/>
              <a:gd name="connsiteY0-2" fmla="*/ 1374274 h 3960000"/>
              <a:gd name="connsiteX1-3" fmla="*/ 3155132 w 3960000"/>
              <a:gd name="connsiteY1-4" fmla="*/ 1419362 h 3960000"/>
              <a:gd name="connsiteX2-5" fmla="*/ 3155131 w 3960000"/>
              <a:gd name="connsiteY2-6" fmla="*/ 1419362 h 3960000"/>
              <a:gd name="connsiteX3-7" fmla="*/ 3160999 w 3960000"/>
              <a:gd name="connsiteY3-8" fmla="*/ 1374274 h 3960000"/>
              <a:gd name="connsiteX4-9" fmla="*/ 2538382 w 3960000"/>
              <a:gd name="connsiteY4-10" fmla="*/ 802616 h 3960000"/>
              <a:gd name="connsiteX5-11" fmla="*/ 1921633 w 3960000"/>
              <a:gd name="connsiteY5-12" fmla="*/ 1419365 h 3960000"/>
              <a:gd name="connsiteX6-13" fmla="*/ 1942445 w 3960000"/>
              <a:gd name="connsiteY6-14" fmla="*/ 1570340 h 3960000"/>
              <a:gd name="connsiteX7-15" fmla="*/ 752016 w 3960000"/>
              <a:gd name="connsiteY7-16" fmla="*/ 931012 h 3960000"/>
              <a:gd name="connsiteX8-17" fmla="*/ 934030 w 3960000"/>
              <a:gd name="connsiteY8-18" fmla="*/ 1745738 h 3960000"/>
              <a:gd name="connsiteX9-19" fmla="*/ 665343 w 3960000"/>
              <a:gd name="connsiteY9-20" fmla="*/ 1650397 h 3960000"/>
              <a:gd name="connsiteX10-21" fmla="*/ 1111709 w 3960000"/>
              <a:gd name="connsiteY10-22" fmla="*/ 2257108 h 3960000"/>
              <a:gd name="connsiteX11-23" fmla="*/ 856023 w 3960000"/>
              <a:gd name="connsiteY11-24" fmla="*/ 2244108 h 3960000"/>
              <a:gd name="connsiteX12-25" fmla="*/ 1402064 w 3960000"/>
              <a:gd name="connsiteY12-26" fmla="*/ 2660137 h 3960000"/>
              <a:gd name="connsiteX13-27" fmla="*/ 552668 w 3960000"/>
              <a:gd name="connsiteY13-28" fmla="*/ 2902822 h 3960000"/>
              <a:gd name="connsiteX14-29" fmla="*/ 1978439 w 3960000"/>
              <a:gd name="connsiteY14-30" fmla="*/ 3093502 h 3960000"/>
              <a:gd name="connsiteX15-31" fmla="*/ 3053184 w 3960000"/>
              <a:gd name="connsiteY15-32" fmla="*/ 2031759 h 3960000"/>
              <a:gd name="connsiteX16-33" fmla="*/ 3207849 w 3960000"/>
              <a:gd name="connsiteY16-34" fmla="*/ 1493166 h 3960000"/>
              <a:gd name="connsiteX17-35" fmla="*/ 3407333 w 3960000"/>
              <a:gd name="connsiteY17-36" fmla="*/ 1117847 h 3960000"/>
              <a:gd name="connsiteX18-37" fmla="*/ 3108461 w 3960000"/>
              <a:gd name="connsiteY18-38" fmla="*/ 1185086 h 3960000"/>
              <a:gd name="connsiteX19-39" fmla="*/ 3334650 w 3960000"/>
              <a:gd name="connsiteY19-40" fmla="*/ 883134 h 3960000"/>
              <a:gd name="connsiteX20-41" fmla="*/ 2995677 w 3960000"/>
              <a:gd name="connsiteY20-42" fmla="*/ 1008938 h 3960000"/>
              <a:gd name="connsiteX21-43" fmla="*/ 2538382 w 3960000"/>
              <a:gd name="connsiteY21-44" fmla="*/ 802616 h 3960000"/>
              <a:gd name="connsiteX22-45" fmla="*/ 308009 w 3960000"/>
              <a:gd name="connsiteY22-46" fmla="*/ 0 h 3960000"/>
              <a:gd name="connsiteX23-47" fmla="*/ 3651991 w 3960000"/>
              <a:gd name="connsiteY23-48" fmla="*/ 0 h 3960000"/>
              <a:gd name="connsiteX24-49" fmla="*/ 3960000 w 3960000"/>
              <a:gd name="connsiteY24-50" fmla="*/ 308009 h 3960000"/>
              <a:gd name="connsiteX25-51" fmla="*/ 3960000 w 3960000"/>
              <a:gd name="connsiteY25-52" fmla="*/ 3651991 h 3960000"/>
              <a:gd name="connsiteX26-53" fmla="*/ 3651991 w 3960000"/>
              <a:gd name="connsiteY26-54" fmla="*/ 3960000 h 3960000"/>
              <a:gd name="connsiteX27-55" fmla="*/ 308009 w 3960000"/>
              <a:gd name="connsiteY27-56" fmla="*/ 3960000 h 3960000"/>
              <a:gd name="connsiteX28-57" fmla="*/ 0 w 3960000"/>
              <a:gd name="connsiteY28-58" fmla="*/ 3651991 h 3960000"/>
              <a:gd name="connsiteX29-59" fmla="*/ 0 w 3960000"/>
              <a:gd name="connsiteY29-60" fmla="*/ 308009 h 3960000"/>
              <a:gd name="connsiteX30-61" fmla="*/ 308009 w 3960000"/>
              <a:gd name="connsiteY30-62" fmla="*/ 0 h 3960000"/>
              <a:gd name="connsiteX0-63" fmla="*/ 3160999 w 3960000"/>
              <a:gd name="connsiteY0-64" fmla="*/ 1374274 h 3960000"/>
              <a:gd name="connsiteX1-65" fmla="*/ 3155132 w 3960000"/>
              <a:gd name="connsiteY1-66" fmla="*/ 1419362 h 3960000"/>
              <a:gd name="connsiteX2-67" fmla="*/ 3160999 w 3960000"/>
              <a:gd name="connsiteY2-68" fmla="*/ 1374274 h 3960000"/>
              <a:gd name="connsiteX3-69" fmla="*/ 2538382 w 3960000"/>
              <a:gd name="connsiteY3-70" fmla="*/ 802616 h 3960000"/>
              <a:gd name="connsiteX4-71" fmla="*/ 1921633 w 3960000"/>
              <a:gd name="connsiteY4-72" fmla="*/ 1419365 h 3960000"/>
              <a:gd name="connsiteX5-73" fmla="*/ 1942445 w 3960000"/>
              <a:gd name="connsiteY5-74" fmla="*/ 1570340 h 3960000"/>
              <a:gd name="connsiteX6-75" fmla="*/ 752016 w 3960000"/>
              <a:gd name="connsiteY6-76" fmla="*/ 931012 h 3960000"/>
              <a:gd name="connsiteX7-77" fmla="*/ 934030 w 3960000"/>
              <a:gd name="connsiteY7-78" fmla="*/ 1745738 h 3960000"/>
              <a:gd name="connsiteX8-79" fmla="*/ 665343 w 3960000"/>
              <a:gd name="connsiteY8-80" fmla="*/ 1650397 h 3960000"/>
              <a:gd name="connsiteX9-81" fmla="*/ 1111709 w 3960000"/>
              <a:gd name="connsiteY9-82" fmla="*/ 2257108 h 3960000"/>
              <a:gd name="connsiteX10-83" fmla="*/ 856023 w 3960000"/>
              <a:gd name="connsiteY10-84" fmla="*/ 2244108 h 3960000"/>
              <a:gd name="connsiteX11-85" fmla="*/ 1402064 w 3960000"/>
              <a:gd name="connsiteY11-86" fmla="*/ 2660137 h 3960000"/>
              <a:gd name="connsiteX12-87" fmla="*/ 552668 w 3960000"/>
              <a:gd name="connsiteY12-88" fmla="*/ 2902822 h 3960000"/>
              <a:gd name="connsiteX13-89" fmla="*/ 1978439 w 3960000"/>
              <a:gd name="connsiteY13-90" fmla="*/ 3093502 h 3960000"/>
              <a:gd name="connsiteX14-91" fmla="*/ 3053184 w 3960000"/>
              <a:gd name="connsiteY14-92" fmla="*/ 2031759 h 3960000"/>
              <a:gd name="connsiteX15-93" fmla="*/ 3207849 w 3960000"/>
              <a:gd name="connsiteY15-94" fmla="*/ 1493166 h 3960000"/>
              <a:gd name="connsiteX16-95" fmla="*/ 3407333 w 3960000"/>
              <a:gd name="connsiteY16-96" fmla="*/ 1117847 h 3960000"/>
              <a:gd name="connsiteX17-97" fmla="*/ 3108461 w 3960000"/>
              <a:gd name="connsiteY17-98" fmla="*/ 1185086 h 3960000"/>
              <a:gd name="connsiteX18-99" fmla="*/ 3334650 w 3960000"/>
              <a:gd name="connsiteY18-100" fmla="*/ 883134 h 3960000"/>
              <a:gd name="connsiteX19-101" fmla="*/ 2995677 w 3960000"/>
              <a:gd name="connsiteY19-102" fmla="*/ 1008938 h 3960000"/>
              <a:gd name="connsiteX20-103" fmla="*/ 2538382 w 3960000"/>
              <a:gd name="connsiteY20-104" fmla="*/ 802616 h 3960000"/>
              <a:gd name="connsiteX21-105" fmla="*/ 308009 w 3960000"/>
              <a:gd name="connsiteY21-106" fmla="*/ 0 h 3960000"/>
              <a:gd name="connsiteX22-107" fmla="*/ 3651991 w 3960000"/>
              <a:gd name="connsiteY22-108" fmla="*/ 0 h 3960000"/>
              <a:gd name="connsiteX23-109" fmla="*/ 3960000 w 3960000"/>
              <a:gd name="connsiteY23-110" fmla="*/ 308009 h 3960000"/>
              <a:gd name="connsiteX24-111" fmla="*/ 3960000 w 3960000"/>
              <a:gd name="connsiteY24-112" fmla="*/ 3651991 h 3960000"/>
              <a:gd name="connsiteX25-113" fmla="*/ 3651991 w 3960000"/>
              <a:gd name="connsiteY25-114" fmla="*/ 3960000 h 3960000"/>
              <a:gd name="connsiteX26-115" fmla="*/ 308009 w 3960000"/>
              <a:gd name="connsiteY26-116" fmla="*/ 3960000 h 3960000"/>
              <a:gd name="connsiteX27-117" fmla="*/ 0 w 3960000"/>
              <a:gd name="connsiteY27-118" fmla="*/ 3651991 h 3960000"/>
              <a:gd name="connsiteX28-119" fmla="*/ 0 w 3960000"/>
              <a:gd name="connsiteY28-120" fmla="*/ 308009 h 3960000"/>
              <a:gd name="connsiteX29-121" fmla="*/ 308009 w 3960000"/>
              <a:gd name="connsiteY29-122" fmla="*/ 0 h 3960000"/>
              <a:gd name="connsiteX0-123" fmla="*/ 3160999 w 3960000"/>
              <a:gd name="connsiteY0-124" fmla="*/ 1374274 h 3960000"/>
              <a:gd name="connsiteX1-125" fmla="*/ 3155132 w 3960000"/>
              <a:gd name="connsiteY1-126" fmla="*/ 1419362 h 3960000"/>
              <a:gd name="connsiteX2-127" fmla="*/ 3160999 w 3960000"/>
              <a:gd name="connsiteY2-128" fmla="*/ 1374274 h 3960000"/>
              <a:gd name="connsiteX3-129" fmla="*/ 2538382 w 3960000"/>
              <a:gd name="connsiteY3-130" fmla="*/ 802616 h 3960000"/>
              <a:gd name="connsiteX4-131" fmla="*/ 1921633 w 3960000"/>
              <a:gd name="connsiteY4-132" fmla="*/ 1419365 h 3960000"/>
              <a:gd name="connsiteX5-133" fmla="*/ 1942445 w 3960000"/>
              <a:gd name="connsiteY5-134" fmla="*/ 1570340 h 3960000"/>
              <a:gd name="connsiteX6-135" fmla="*/ 752016 w 3960000"/>
              <a:gd name="connsiteY6-136" fmla="*/ 931012 h 3960000"/>
              <a:gd name="connsiteX7-137" fmla="*/ 934030 w 3960000"/>
              <a:gd name="connsiteY7-138" fmla="*/ 1745738 h 3960000"/>
              <a:gd name="connsiteX8-139" fmla="*/ 665343 w 3960000"/>
              <a:gd name="connsiteY8-140" fmla="*/ 1650397 h 3960000"/>
              <a:gd name="connsiteX9-141" fmla="*/ 1111709 w 3960000"/>
              <a:gd name="connsiteY9-142" fmla="*/ 2257108 h 3960000"/>
              <a:gd name="connsiteX10-143" fmla="*/ 856023 w 3960000"/>
              <a:gd name="connsiteY10-144" fmla="*/ 2244108 h 3960000"/>
              <a:gd name="connsiteX11-145" fmla="*/ 1402064 w 3960000"/>
              <a:gd name="connsiteY11-146" fmla="*/ 2660137 h 3960000"/>
              <a:gd name="connsiteX12-147" fmla="*/ 552668 w 3960000"/>
              <a:gd name="connsiteY12-148" fmla="*/ 2902822 h 3960000"/>
              <a:gd name="connsiteX13-149" fmla="*/ 1978439 w 3960000"/>
              <a:gd name="connsiteY13-150" fmla="*/ 3093502 h 3960000"/>
              <a:gd name="connsiteX14-151" fmla="*/ 3053184 w 3960000"/>
              <a:gd name="connsiteY14-152" fmla="*/ 2031759 h 3960000"/>
              <a:gd name="connsiteX15-153" fmla="*/ 3207849 w 3960000"/>
              <a:gd name="connsiteY15-154" fmla="*/ 1493166 h 3960000"/>
              <a:gd name="connsiteX16-155" fmla="*/ 3407333 w 3960000"/>
              <a:gd name="connsiteY16-156" fmla="*/ 1117847 h 3960000"/>
              <a:gd name="connsiteX17-157" fmla="*/ 3140091 w 3960000"/>
              <a:gd name="connsiteY17-158" fmla="*/ 1227260 h 3960000"/>
              <a:gd name="connsiteX18-159" fmla="*/ 3334650 w 3960000"/>
              <a:gd name="connsiteY18-160" fmla="*/ 883134 h 3960000"/>
              <a:gd name="connsiteX19-161" fmla="*/ 2995677 w 3960000"/>
              <a:gd name="connsiteY19-162" fmla="*/ 1008938 h 3960000"/>
              <a:gd name="connsiteX20-163" fmla="*/ 2538382 w 3960000"/>
              <a:gd name="connsiteY20-164" fmla="*/ 802616 h 3960000"/>
              <a:gd name="connsiteX21-165" fmla="*/ 308009 w 3960000"/>
              <a:gd name="connsiteY21-166" fmla="*/ 0 h 3960000"/>
              <a:gd name="connsiteX22-167" fmla="*/ 3651991 w 3960000"/>
              <a:gd name="connsiteY22-168" fmla="*/ 0 h 3960000"/>
              <a:gd name="connsiteX23-169" fmla="*/ 3960000 w 3960000"/>
              <a:gd name="connsiteY23-170" fmla="*/ 308009 h 3960000"/>
              <a:gd name="connsiteX24-171" fmla="*/ 3960000 w 3960000"/>
              <a:gd name="connsiteY24-172" fmla="*/ 3651991 h 3960000"/>
              <a:gd name="connsiteX25-173" fmla="*/ 3651991 w 3960000"/>
              <a:gd name="connsiteY25-174" fmla="*/ 3960000 h 3960000"/>
              <a:gd name="connsiteX26-175" fmla="*/ 308009 w 3960000"/>
              <a:gd name="connsiteY26-176" fmla="*/ 3960000 h 3960000"/>
              <a:gd name="connsiteX27-177" fmla="*/ 0 w 3960000"/>
              <a:gd name="connsiteY27-178" fmla="*/ 3651991 h 3960000"/>
              <a:gd name="connsiteX28-179" fmla="*/ 0 w 3960000"/>
              <a:gd name="connsiteY28-180" fmla="*/ 308009 h 3960000"/>
              <a:gd name="connsiteX29-181" fmla="*/ 308009 w 3960000"/>
              <a:gd name="connsiteY29-182" fmla="*/ 0 h 3960000"/>
              <a:gd name="connsiteX0-183" fmla="*/ 3160999 w 3960000"/>
              <a:gd name="connsiteY0-184" fmla="*/ 1374274 h 3960000"/>
              <a:gd name="connsiteX1-185" fmla="*/ 3155132 w 3960000"/>
              <a:gd name="connsiteY1-186" fmla="*/ 1419362 h 3960000"/>
              <a:gd name="connsiteX2-187" fmla="*/ 3160999 w 3960000"/>
              <a:gd name="connsiteY2-188" fmla="*/ 1374274 h 3960000"/>
              <a:gd name="connsiteX3-189" fmla="*/ 2538382 w 3960000"/>
              <a:gd name="connsiteY3-190" fmla="*/ 802616 h 3960000"/>
              <a:gd name="connsiteX4-191" fmla="*/ 1921633 w 3960000"/>
              <a:gd name="connsiteY4-192" fmla="*/ 1419365 h 3960000"/>
              <a:gd name="connsiteX5-193" fmla="*/ 1942445 w 3960000"/>
              <a:gd name="connsiteY5-194" fmla="*/ 1570340 h 3960000"/>
              <a:gd name="connsiteX6-195" fmla="*/ 752016 w 3960000"/>
              <a:gd name="connsiteY6-196" fmla="*/ 931012 h 3960000"/>
              <a:gd name="connsiteX7-197" fmla="*/ 934030 w 3960000"/>
              <a:gd name="connsiteY7-198" fmla="*/ 1745738 h 3960000"/>
              <a:gd name="connsiteX8-199" fmla="*/ 665343 w 3960000"/>
              <a:gd name="connsiteY8-200" fmla="*/ 1650397 h 3960000"/>
              <a:gd name="connsiteX9-201" fmla="*/ 1111709 w 3960000"/>
              <a:gd name="connsiteY9-202" fmla="*/ 2257108 h 3960000"/>
              <a:gd name="connsiteX10-203" fmla="*/ 856023 w 3960000"/>
              <a:gd name="connsiteY10-204" fmla="*/ 2244108 h 3960000"/>
              <a:gd name="connsiteX11-205" fmla="*/ 1402064 w 3960000"/>
              <a:gd name="connsiteY11-206" fmla="*/ 2660137 h 3960000"/>
              <a:gd name="connsiteX12-207" fmla="*/ 552668 w 3960000"/>
              <a:gd name="connsiteY12-208" fmla="*/ 2902822 h 3960000"/>
              <a:gd name="connsiteX13-209" fmla="*/ 1978439 w 3960000"/>
              <a:gd name="connsiteY13-210" fmla="*/ 3093502 h 3960000"/>
              <a:gd name="connsiteX14-211" fmla="*/ 3053184 w 3960000"/>
              <a:gd name="connsiteY14-212" fmla="*/ 2031759 h 3960000"/>
              <a:gd name="connsiteX15-213" fmla="*/ 3207849 w 3960000"/>
              <a:gd name="connsiteY15-214" fmla="*/ 1493166 h 3960000"/>
              <a:gd name="connsiteX16-215" fmla="*/ 3449507 w 3960000"/>
              <a:gd name="connsiteY16-216" fmla="*/ 1170564 h 3960000"/>
              <a:gd name="connsiteX17-217" fmla="*/ 3140091 w 3960000"/>
              <a:gd name="connsiteY17-218" fmla="*/ 1227260 h 3960000"/>
              <a:gd name="connsiteX18-219" fmla="*/ 3334650 w 3960000"/>
              <a:gd name="connsiteY18-220" fmla="*/ 883134 h 3960000"/>
              <a:gd name="connsiteX19-221" fmla="*/ 2995677 w 3960000"/>
              <a:gd name="connsiteY19-222" fmla="*/ 1008938 h 3960000"/>
              <a:gd name="connsiteX20-223" fmla="*/ 2538382 w 3960000"/>
              <a:gd name="connsiteY20-224" fmla="*/ 802616 h 3960000"/>
              <a:gd name="connsiteX21-225" fmla="*/ 308009 w 3960000"/>
              <a:gd name="connsiteY21-226" fmla="*/ 0 h 3960000"/>
              <a:gd name="connsiteX22-227" fmla="*/ 3651991 w 3960000"/>
              <a:gd name="connsiteY22-228" fmla="*/ 0 h 3960000"/>
              <a:gd name="connsiteX23-229" fmla="*/ 3960000 w 3960000"/>
              <a:gd name="connsiteY23-230" fmla="*/ 308009 h 3960000"/>
              <a:gd name="connsiteX24-231" fmla="*/ 3960000 w 3960000"/>
              <a:gd name="connsiteY24-232" fmla="*/ 3651991 h 3960000"/>
              <a:gd name="connsiteX25-233" fmla="*/ 3651991 w 3960000"/>
              <a:gd name="connsiteY25-234" fmla="*/ 3960000 h 3960000"/>
              <a:gd name="connsiteX26-235" fmla="*/ 308009 w 3960000"/>
              <a:gd name="connsiteY26-236" fmla="*/ 3960000 h 3960000"/>
              <a:gd name="connsiteX27-237" fmla="*/ 0 w 3960000"/>
              <a:gd name="connsiteY27-238" fmla="*/ 3651991 h 3960000"/>
              <a:gd name="connsiteX28-239" fmla="*/ 0 w 3960000"/>
              <a:gd name="connsiteY28-240" fmla="*/ 308009 h 3960000"/>
              <a:gd name="connsiteX29-241" fmla="*/ 308009 w 3960000"/>
              <a:gd name="connsiteY29-242" fmla="*/ 0 h 3960000"/>
              <a:gd name="connsiteX0-243" fmla="*/ 3160999 w 3960000"/>
              <a:gd name="connsiteY0-244" fmla="*/ 1374274 h 3960000"/>
              <a:gd name="connsiteX1-245" fmla="*/ 3155132 w 3960000"/>
              <a:gd name="connsiteY1-246" fmla="*/ 1419362 h 3960000"/>
              <a:gd name="connsiteX2-247" fmla="*/ 3160999 w 3960000"/>
              <a:gd name="connsiteY2-248" fmla="*/ 1374274 h 3960000"/>
              <a:gd name="connsiteX3-249" fmla="*/ 2538382 w 3960000"/>
              <a:gd name="connsiteY3-250" fmla="*/ 802616 h 3960000"/>
              <a:gd name="connsiteX4-251" fmla="*/ 1921633 w 3960000"/>
              <a:gd name="connsiteY4-252" fmla="*/ 1419365 h 3960000"/>
              <a:gd name="connsiteX5-253" fmla="*/ 1942445 w 3960000"/>
              <a:gd name="connsiteY5-254" fmla="*/ 1570340 h 3960000"/>
              <a:gd name="connsiteX6-255" fmla="*/ 752016 w 3960000"/>
              <a:gd name="connsiteY6-256" fmla="*/ 931012 h 3960000"/>
              <a:gd name="connsiteX7-257" fmla="*/ 934030 w 3960000"/>
              <a:gd name="connsiteY7-258" fmla="*/ 1745738 h 3960000"/>
              <a:gd name="connsiteX8-259" fmla="*/ 665343 w 3960000"/>
              <a:gd name="connsiteY8-260" fmla="*/ 1650397 h 3960000"/>
              <a:gd name="connsiteX9-261" fmla="*/ 1111709 w 3960000"/>
              <a:gd name="connsiteY9-262" fmla="*/ 2257108 h 3960000"/>
              <a:gd name="connsiteX10-263" fmla="*/ 856023 w 3960000"/>
              <a:gd name="connsiteY10-264" fmla="*/ 2244108 h 3960000"/>
              <a:gd name="connsiteX11-265" fmla="*/ 1402064 w 3960000"/>
              <a:gd name="connsiteY11-266" fmla="*/ 2660137 h 3960000"/>
              <a:gd name="connsiteX12-267" fmla="*/ 552668 w 3960000"/>
              <a:gd name="connsiteY12-268" fmla="*/ 2902822 h 3960000"/>
              <a:gd name="connsiteX13-269" fmla="*/ 1978439 w 3960000"/>
              <a:gd name="connsiteY13-270" fmla="*/ 3093502 h 3960000"/>
              <a:gd name="connsiteX14-271" fmla="*/ 3053184 w 3960000"/>
              <a:gd name="connsiteY14-272" fmla="*/ 2031759 h 3960000"/>
              <a:gd name="connsiteX15-273" fmla="*/ 3207849 w 3960000"/>
              <a:gd name="connsiteY15-274" fmla="*/ 1493166 h 3960000"/>
              <a:gd name="connsiteX16-275" fmla="*/ 3449507 w 3960000"/>
              <a:gd name="connsiteY16-276" fmla="*/ 1170564 h 3960000"/>
              <a:gd name="connsiteX17-277" fmla="*/ 3140091 w 3960000"/>
              <a:gd name="connsiteY17-278" fmla="*/ 1227260 h 3960000"/>
              <a:gd name="connsiteX18-279" fmla="*/ 3324107 w 3960000"/>
              <a:gd name="connsiteY18-280" fmla="*/ 851504 h 3960000"/>
              <a:gd name="connsiteX19-281" fmla="*/ 2995677 w 3960000"/>
              <a:gd name="connsiteY19-282" fmla="*/ 1008938 h 3960000"/>
              <a:gd name="connsiteX20-283" fmla="*/ 2538382 w 3960000"/>
              <a:gd name="connsiteY20-284" fmla="*/ 802616 h 3960000"/>
              <a:gd name="connsiteX21-285" fmla="*/ 308009 w 3960000"/>
              <a:gd name="connsiteY21-286" fmla="*/ 0 h 3960000"/>
              <a:gd name="connsiteX22-287" fmla="*/ 3651991 w 3960000"/>
              <a:gd name="connsiteY22-288" fmla="*/ 0 h 3960000"/>
              <a:gd name="connsiteX23-289" fmla="*/ 3960000 w 3960000"/>
              <a:gd name="connsiteY23-290" fmla="*/ 308009 h 3960000"/>
              <a:gd name="connsiteX24-291" fmla="*/ 3960000 w 3960000"/>
              <a:gd name="connsiteY24-292" fmla="*/ 3651991 h 3960000"/>
              <a:gd name="connsiteX25-293" fmla="*/ 3651991 w 3960000"/>
              <a:gd name="connsiteY25-294" fmla="*/ 3960000 h 3960000"/>
              <a:gd name="connsiteX26-295" fmla="*/ 308009 w 3960000"/>
              <a:gd name="connsiteY26-296" fmla="*/ 3960000 h 3960000"/>
              <a:gd name="connsiteX27-297" fmla="*/ 0 w 3960000"/>
              <a:gd name="connsiteY27-298" fmla="*/ 3651991 h 3960000"/>
              <a:gd name="connsiteX28-299" fmla="*/ 0 w 3960000"/>
              <a:gd name="connsiteY28-300" fmla="*/ 308009 h 3960000"/>
              <a:gd name="connsiteX29-301" fmla="*/ 308009 w 3960000"/>
              <a:gd name="connsiteY29-302" fmla="*/ 0 h 3960000"/>
              <a:gd name="connsiteX0-303" fmla="*/ 3160999 w 3960000"/>
              <a:gd name="connsiteY0-304" fmla="*/ 1374274 h 3960000"/>
              <a:gd name="connsiteX1-305" fmla="*/ 3155132 w 3960000"/>
              <a:gd name="connsiteY1-306" fmla="*/ 1419362 h 3960000"/>
              <a:gd name="connsiteX2-307" fmla="*/ 3160999 w 3960000"/>
              <a:gd name="connsiteY2-308" fmla="*/ 1374274 h 3960000"/>
              <a:gd name="connsiteX3-309" fmla="*/ 2538382 w 3960000"/>
              <a:gd name="connsiteY3-310" fmla="*/ 802616 h 3960000"/>
              <a:gd name="connsiteX4-311" fmla="*/ 1921633 w 3960000"/>
              <a:gd name="connsiteY4-312" fmla="*/ 1292845 h 3960000"/>
              <a:gd name="connsiteX5-313" fmla="*/ 1942445 w 3960000"/>
              <a:gd name="connsiteY5-314" fmla="*/ 1570340 h 3960000"/>
              <a:gd name="connsiteX6-315" fmla="*/ 752016 w 3960000"/>
              <a:gd name="connsiteY6-316" fmla="*/ 931012 h 3960000"/>
              <a:gd name="connsiteX7-317" fmla="*/ 934030 w 3960000"/>
              <a:gd name="connsiteY7-318" fmla="*/ 1745738 h 3960000"/>
              <a:gd name="connsiteX8-319" fmla="*/ 665343 w 3960000"/>
              <a:gd name="connsiteY8-320" fmla="*/ 1650397 h 3960000"/>
              <a:gd name="connsiteX9-321" fmla="*/ 1111709 w 3960000"/>
              <a:gd name="connsiteY9-322" fmla="*/ 2257108 h 3960000"/>
              <a:gd name="connsiteX10-323" fmla="*/ 856023 w 3960000"/>
              <a:gd name="connsiteY10-324" fmla="*/ 2244108 h 3960000"/>
              <a:gd name="connsiteX11-325" fmla="*/ 1402064 w 3960000"/>
              <a:gd name="connsiteY11-326" fmla="*/ 2660137 h 3960000"/>
              <a:gd name="connsiteX12-327" fmla="*/ 552668 w 3960000"/>
              <a:gd name="connsiteY12-328" fmla="*/ 2902822 h 3960000"/>
              <a:gd name="connsiteX13-329" fmla="*/ 1978439 w 3960000"/>
              <a:gd name="connsiteY13-330" fmla="*/ 3093502 h 3960000"/>
              <a:gd name="connsiteX14-331" fmla="*/ 3053184 w 3960000"/>
              <a:gd name="connsiteY14-332" fmla="*/ 2031759 h 3960000"/>
              <a:gd name="connsiteX15-333" fmla="*/ 3207849 w 3960000"/>
              <a:gd name="connsiteY15-334" fmla="*/ 1493166 h 3960000"/>
              <a:gd name="connsiteX16-335" fmla="*/ 3449507 w 3960000"/>
              <a:gd name="connsiteY16-336" fmla="*/ 1170564 h 3960000"/>
              <a:gd name="connsiteX17-337" fmla="*/ 3140091 w 3960000"/>
              <a:gd name="connsiteY17-338" fmla="*/ 1227260 h 3960000"/>
              <a:gd name="connsiteX18-339" fmla="*/ 3324107 w 3960000"/>
              <a:gd name="connsiteY18-340" fmla="*/ 851504 h 3960000"/>
              <a:gd name="connsiteX19-341" fmla="*/ 2995677 w 3960000"/>
              <a:gd name="connsiteY19-342" fmla="*/ 1008938 h 3960000"/>
              <a:gd name="connsiteX20-343" fmla="*/ 2538382 w 3960000"/>
              <a:gd name="connsiteY20-344" fmla="*/ 802616 h 3960000"/>
              <a:gd name="connsiteX21-345" fmla="*/ 308009 w 3960000"/>
              <a:gd name="connsiteY21-346" fmla="*/ 0 h 3960000"/>
              <a:gd name="connsiteX22-347" fmla="*/ 3651991 w 3960000"/>
              <a:gd name="connsiteY22-348" fmla="*/ 0 h 3960000"/>
              <a:gd name="connsiteX23-349" fmla="*/ 3960000 w 3960000"/>
              <a:gd name="connsiteY23-350" fmla="*/ 308009 h 3960000"/>
              <a:gd name="connsiteX24-351" fmla="*/ 3960000 w 3960000"/>
              <a:gd name="connsiteY24-352" fmla="*/ 3651991 h 3960000"/>
              <a:gd name="connsiteX25-353" fmla="*/ 3651991 w 3960000"/>
              <a:gd name="connsiteY25-354" fmla="*/ 3960000 h 3960000"/>
              <a:gd name="connsiteX26-355" fmla="*/ 308009 w 3960000"/>
              <a:gd name="connsiteY26-356" fmla="*/ 3960000 h 3960000"/>
              <a:gd name="connsiteX27-357" fmla="*/ 0 w 3960000"/>
              <a:gd name="connsiteY27-358" fmla="*/ 3651991 h 3960000"/>
              <a:gd name="connsiteX28-359" fmla="*/ 0 w 3960000"/>
              <a:gd name="connsiteY28-360" fmla="*/ 308009 h 3960000"/>
              <a:gd name="connsiteX29-361" fmla="*/ 308009 w 3960000"/>
              <a:gd name="connsiteY29-362" fmla="*/ 0 h 3960000"/>
              <a:gd name="connsiteX0-363" fmla="*/ 3160999 w 3960000"/>
              <a:gd name="connsiteY0-364" fmla="*/ 1374274 h 3960000"/>
              <a:gd name="connsiteX1-365" fmla="*/ 3155132 w 3960000"/>
              <a:gd name="connsiteY1-366" fmla="*/ 1419362 h 3960000"/>
              <a:gd name="connsiteX2-367" fmla="*/ 3160999 w 3960000"/>
              <a:gd name="connsiteY2-368" fmla="*/ 1374274 h 3960000"/>
              <a:gd name="connsiteX3-369" fmla="*/ 2496208 w 3960000"/>
              <a:gd name="connsiteY3-370" fmla="*/ 770986 h 3960000"/>
              <a:gd name="connsiteX4-371" fmla="*/ 1921633 w 3960000"/>
              <a:gd name="connsiteY4-372" fmla="*/ 1292845 h 3960000"/>
              <a:gd name="connsiteX5-373" fmla="*/ 1942445 w 3960000"/>
              <a:gd name="connsiteY5-374" fmla="*/ 1570340 h 3960000"/>
              <a:gd name="connsiteX6-375" fmla="*/ 752016 w 3960000"/>
              <a:gd name="connsiteY6-376" fmla="*/ 931012 h 3960000"/>
              <a:gd name="connsiteX7-377" fmla="*/ 934030 w 3960000"/>
              <a:gd name="connsiteY7-378" fmla="*/ 1745738 h 3960000"/>
              <a:gd name="connsiteX8-379" fmla="*/ 665343 w 3960000"/>
              <a:gd name="connsiteY8-380" fmla="*/ 1650397 h 3960000"/>
              <a:gd name="connsiteX9-381" fmla="*/ 1111709 w 3960000"/>
              <a:gd name="connsiteY9-382" fmla="*/ 2257108 h 3960000"/>
              <a:gd name="connsiteX10-383" fmla="*/ 856023 w 3960000"/>
              <a:gd name="connsiteY10-384" fmla="*/ 2244108 h 3960000"/>
              <a:gd name="connsiteX11-385" fmla="*/ 1402064 w 3960000"/>
              <a:gd name="connsiteY11-386" fmla="*/ 2660137 h 3960000"/>
              <a:gd name="connsiteX12-387" fmla="*/ 552668 w 3960000"/>
              <a:gd name="connsiteY12-388" fmla="*/ 2902822 h 3960000"/>
              <a:gd name="connsiteX13-389" fmla="*/ 1978439 w 3960000"/>
              <a:gd name="connsiteY13-390" fmla="*/ 3093502 h 3960000"/>
              <a:gd name="connsiteX14-391" fmla="*/ 3053184 w 3960000"/>
              <a:gd name="connsiteY14-392" fmla="*/ 2031759 h 3960000"/>
              <a:gd name="connsiteX15-393" fmla="*/ 3207849 w 3960000"/>
              <a:gd name="connsiteY15-394" fmla="*/ 1493166 h 3960000"/>
              <a:gd name="connsiteX16-395" fmla="*/ 3449507 w 3960000"/>
              <a:gd name="connsiteY16-396" fmla="*/ 1170564 h 3960000"/>
              <a:gd name="connsiteX17-397" fmla="*/ 3140091 w 3960000"/>
              <a:gd name="connsiteY17-398" fmla="*/ 1227260 h 3960000"/>
              <a:gd name="connsiteX18-399" fmla="*/ 3324107 w 3960000"/>
              <a:gd name="connsiteY18-400" fmla="*/ 851504 h 3960000"/>
              <a:gd name="connsiteX19-401" fmla="*/ 2995677 w 3960000"/>
              <a:gd name="connsiteY19-402" fmla="*/ 1008938 h 3960000"/>
              <a:gd name="connsiteX20-403" fmla="*/ 2496208 w 3960000"/>
              <a:gd name="connsiteY20-404" fmla="*/ 770986 h 3960000"/>
              <a:gd name="connsiteX21-405" fmla="*/ 308009 w 3960000"/>
              <a:gd name="connsiteY21-406" fmla="*/ 0 h 3960000"/>
              <a:gd name="connsiteX22-407" fmla="*/ 3651991 w 3960000"/>
              <a:gd name="connsiteY22-408" fmla="*/ 0 h 3960000"/>
              <a:gd name="connsiteX23-409" fmla="*/ 3960000 w 3960000"/>
              <a:gd name="connsiteY23-410" fmla="*/ 308009 h 3960000"/>
              <a:gd name="connsiteX24-411" fmla="*/ 3960000 w 3960000"/>
              <a:gd name="connsiteY24-412" fmla="*/ 3651991 h 3960000"/>
              <a:gd name="connsiteX25-413" fmla="*/ 3651991 w 3960000"/>
              <a:gd name="connsiteY25-414" fmla="*/ 3960000 h 3960000"/>
              <a:gd name="connsiteX26-415" fmla="*/ 308009 w 3960000"/>
              <a:gd name="connsiteY26-416" fmla="*/ 3960000 h 3960000"/>
              <a:gd name="connsiteX27-417" fmla="*/ 0 w 3960000"/>
              <a:gd name="connsiteY27-418" fmla="*/ 3651991 h 3960000"/>
              <a:gd name="connsiteX28-419" fmla="*/ 0 w 3960000"/>
              <a:gd name="connsiteY28-420" fmla="*/ 308009 h 3960000"/>
              <a:gd name="connsiteX29-421" fmla="*/ 308009 w 3960000"/>
              <a:gd name="connsiteY29-422" fmla="*/ 0 h 3960000"/>
              <a:gd name="connsiteX0-423" fmla="*/ 3160999 w 3960000"/>
              <a:gd name="connsiteY0-424" fmla="*/ 1374274 h 3960000"/>
              <a:gd name="connsiteX1-425" fmla="*/ 3155132 w 3960000"/>
              <a:gd name="connsiteY1-426" fmla="*/ 1419362 h 3960000"/>
              <a:gd name="connsiteX2-427" fmla="*/ 3160999 w 3960000"/>
              <a:gd name="connsiteY2-428" fmla="*/ 1374274 h 3960000"/>
              <a:gd name="connsiteX3-429" fmla="*/ 2496208 w 3960000"/>
              <a:gd name="connsiteY3-430" fmla="*/ 770986 h 3960000"/>
              <a:gd name="connsiteX4-431" fmla="*/ 1921633 w 3960000"/>
              <a:gd name="connsiteY4-432" fmla="*/ 1292845 h 3960000"/>
              <a:gd name="connsiteX5-433" fmla="*/ 1942445 w 3960000"/>
              <a:gd name="connsiteY5-434" fmla="*/ 1570340 h 3960000"/>
              <a:gd name="connsiteX6-435" fmla="*/ 752016 w 3960000"/>
              <a:gd name="connsiteY6-436" fmla="*/ 931012 h 3960000"/>
              <a:gd name="connsiteX7-437" fmla="*/ 934030 w 3960000"/>
              <a:gd name="connsiteY7-438" fmla="*/ 1745738 h 3960000"/>
              <a:gd name="connsiteX8-439" fmla="*/ 665343 w 3960000"/>
              <a:gd name="connsiteY8-440" fmla="*/ 1650397 h 3960000"/>
              <a:gd name="connsiteX9-441" fmla="*/ 1111709 w 3960000"/>
              <a:gd name="connsiteY9-442" fmla="*/ 2257108 h 3960000"/>
              <a:gd name="connsiteX10-443" fmla="*/ 856023 w 3960000"/>
              <a:gd name="connsiteY10-444" fmla="*/ 2244108 h 3960000"/>
              <a:gd name="connsiteX11-445" fmla="*/ 1402064 w 3960000"/>
              <a:gd name="connsiteY11-446" fmla="*/ 2660137 h 3960000"/>
              <a:gd name="connsiteX12-447" fmla="*/ 552668 w 3960000"/>
              <a:gd name="connsiteY12-448" fmla="*/ 2902822 h 3960000"/>
              <a:gd name="connsiteX13-449" fmla="*/ 1978439 w 3960000"/>
              <a:gd name="connsiteY13-450" fmla="*/ 3093502 h 3960000"/>
              <a:gd name="connsiteX14-451" fmla="*/ 3053184 w 3960000"/>
              <a:gd name="connsiteY14-452" fmla="*/ 2031759 h 3960000"/>
              <a:gd name="connsiteX15-453" fmla="*/ 3207849 w 3960000"/>
              <a:gd name="connsiteY15-454" fmla="*/ 1493166 h 3960000"/>
              <a:gd name="connsiteX16-455" fmla="*/ 3449507 w 3960000"/>
              <a:gd name="connsiteY16-456" fmla="*/ 1170564 h 3960000"/>
              <a:gd name="connsiteX17-457" fmla="*/ 3140091 w 3960000"/>
              <a:gd name="connsiteY17-458" fmla="*/ 1227260 h 3960000"/>
              <a:gd name="connsiteX18-459" fmla="*/ 3324107 w 3960000"/>
              <a:gd name="connsiteY18-460" fmla="*/ 851504 h 3960000"/>
              <a:gd name="connsiteX19-461" fmla="*/ 2995677 w 3960000"/>
              <a:gd name="connsiteY19-462" fmla="*/ 1008938 h 3960000"/>
              <a:gd name="connsiteX20-463" fmla="*/ 2496208 w 3960000"/>
              <a:gd name="connsiteY20-464" fmla="*/ 770986 h 3960000"/>
              <a:gd name="connsiteX21-465" fmla="*/ 308009 w 3960000"/>
              <a:gd name="connsiteY21-466" fmla="*/ 0 h 3960000"/>
              <a:gd name="connsiteX22-467" fmla="*/ 3651991 w 3960000"/>
              <a:gd name="connsiteY22-468" fmla="*/ 0 h 3960000"/>
              <a:gd name="connsiteX23-469" fmla="*/ 3960000 w 3960000"/>
              <a:gd name="connsiteY23-470" fmla="*/ 308009 h 3960000"/>
              <a:gd name="connsiteX24-471" fmla="*/ 3960000 w 3960000"/>
              <a:gd name="connsiteY24-472" fmla="*/ 3651991 h 3960000"/>
              <a:gd name="connsiteX25-473" fmla="*/ 3651991 w 3960000"/>
              <a:gd name="connsiteY25-474" fmla="*/ 3960000 h 3960000"/>
              <a:gd name="connsiteX26-475" fmla="*/ 308009 w 3960000"/>
              <a:gd name="connsiteY26-476" fmla="*/ 3960000 h 3960000"/>
              <a:gd name="connsiteX27-477" fmla="*/ 0 w 3960000"/>
              <a:gd name="connsiteY27-478" fmla="*/ 3651991 h 3960000"/>
              <a:gd name="connsiteX28-479" fmla="*/ 0 w 3960000"/>
              <a:gd name="connsiteY28-480" fmla="*/ 308009 h 3960000"/>
              <a:gd name="connsiteX29-481" fmla="*/ 308009 w 3960000"/>
              <a:gd name="connsiteY29-482" fmla="*/ 0 h 3960000"/>
              <a:gd name="connsiteX0-483" fmla="*/ 3160999 w 3960000"/>
              <a:gd name="connsiteY0-484" fmla="*/ 1374274 h 3960000"/>
              <a:gd name="connsiteX1-485" fmla="*/ 3155132 w 3960000"/>
              <a:gd name="connsiteY1-486" fmla="*/ 1419362 h 3960000"/>
              <a:gd name="connsiteX2-487" fmla="*/ 3160999 w 3960000"/>
              <a:gd name="connsiteY2-488" fmla="*/ 1374274 h 3960000"/>
              <a:gd name="connsiteX3-489" fmla="*/ 2496208 w 3960000"/>
              <a:gd name="connsiteY3-490" fmla="*/ 770986 h 3960000"/>
              <a:gd name="connsiteX4-491" fmla="*/ 1921633 w 3960000"/>
              <a:gd name="connsiteY4-492" fmla="*/ 1292845 h 3960000"/>
              <a:gd name="connsiteX5-493" fmla="*/ 1942445 w 3960000"/>
              <a:gd name="connsiteY5-494" fmla="*/ 1570340 h 3960000"/>
              <a:gd name="connsiteX6-495" fmla="*/ 752016 w 3960000"/>
              <a:gd name="connsiteY6-496" fmla="*/ 931012 h 3960000"/>
              <a:gd name="connsiteX7-497" fmla="*/ 934030 w 3960000"/>
              <a:gd name="connsiteY7-498" fmla="*/ 1745738 h 3960000"/>
              <a:gd name="connsiteX8-499" fmla="*/ 665343 w 3960000"/>
              <a:gd name="connsiteY8-500" fmla="*/ 1650397 h 3960000"/>
              <a:gd name="connsiteX9-501" fmla="*/ 1111709 w 3960000"/>
              <a:gd name="connsiteY9-502" fmla="*/ 2257108 h 3960000"/>
              <a:gd name="connsiteX10-503" fmla="*/ 856023 w 3960000"/>
              <a:gd name="connsiteY10-504" fmla="*/ 2244108 h 3960000"/>
              <a:gd name="connsiteX11-505" fmla="*/ 1402064 w 3960000"/>
              <a:gd name="connsiteY11-506" fmla="*/ 2660137 h 3960000"/>
              <a:gd name="connsiteX12-507" fmla="*/ 552668 w 3960000"/>
              <a:gd name="connsiteY12-508" fmla="*/ 2902822 h 3960000"/>
              <a:gd name="connsiteX13-509" fmla="*/ 1978439 w 3960000"/>
              <a:gd name="connsiteY13-510" fmla="*/ 3093502 h 3960000"/>
              <a:gd name="connsiteX14-511" fmla="*/ 3053184 w 3960000"/>
              <a:gd name="connsiteY14-512" fmla="*/ 2031759 h 3960000"/>
              <a:gd name="connsiteX15-513" fmla="*/ 3207849 w 3960000"/>
              <a:gd name="connsiteY15-514" fmla="*/ 1493166 h 3960000"/>
              <a:gd name="connsiteX16-515" fmla="*/ 3449507 w 3960000"/>
              <a:gd name="connsiteY16-516" fmla="*/ 1170564 h 3960000"/>
              <a:gd name="connsiteX17-517" fmla="*/ 3140091 w 3960000"/>
              <a:gd name="connsiteY17-518" fmla="*/ 1227260 h 3960000"/>
              <a:gd name="connsiteX18-519" fmla="*/ 3324107 w 3960000"/>
              <a:gd name="connsiteY18-520" fmla="*/ 851504 h 3960000"/>
              <a:gd name="connsiteX19-521" fmla="*/ 2995677 w 3960000"/>
              <a:gd name="connsiteY19-522" fmla="*/ 1008938 h 3960000"/>
              <a:gd name="connsiteX20-523" fmla="*/ 2496208 w 3960000"/>
              <a:gd name="connsiteY20-524" fmla="*/ 770986 h 3960000"/>
              <a:gd name="connsiteX21-525" fmla="*/ 308009 w 3960000"/>
              <a:gd name="connsiteY21-526" fmla="*/ 0 h 3960000"/>
              <a:gd name="connsiteX22-527" fmla="*/ 3651991 w 3960000"/>
              <a:gd name="connsiteY22-528" fmla="*/ 0 h 3960000"/>
              <a:gd name="connsiteX23-529" fmla="*/ 3960000 w 3960000"/>
              <a:gd name="connsiteY23-530" fmla="*/ 308009 h 3960000"/>
              <a:gd name="connsiteX24-531" fmla="*/ 3960000 w 3960000"/>
              <a:gd name="connsiteY24-532" fmla="*/ 3651991 h 3960000"/>
              <a:gd name="connsiteX25-533" fmla="*/ 3651991 w 3960000"/>
              <a:gd name="connsiteY25-534" fmla="*/ 3960000 h 3960000"/>
              <a:gd name="connsiteX26-535" fmla="*/ 308009 w 3960000"/>
              <a:gd name="connsiteY26-536" fmla="*/ 3960000 h 3960000"/>
              <a:gd name="connsiteX27-537" fmla="*/ 0 w 3960000"/>
              <a:gd name="connsiteY27-538" fmla="*/ 3651991 h 3960000"/>
              <a:gd name="connsiteX28-539" fmla="*/ 0 w 3960000"/>
              <a:gd name="connsiteY28-540" fmla="*/ 308009 h 3960000"/>
              <a:gd name="connsiteX29-541" fmla="*/ 308009 w 3960000"/>
              <a:gd name="connsiteY29-542" fmla="*/ 0 h 3960000"/>
              <a:gd name="connsiteX0-543" fmla="*/ 3160999 w 3960000"/>
              <a:gd name="connsiteY0-544" fmla="*/ 1374274 h 3960000"/>
              <a:gd name="connsiteX1-545" fmla="*/ 3155132 w 3960000"/>
              <a:gd name="connsiteY1-546" fmla="*/ 1419362 h 3960000"/>
              <a:gd name="connsiteX2-547" fmla="*/ 3160999 w 3960000"/>
              <a:gd name="connsiteY2-548" fmla="*/ 1374274 h 3960000"/>
              <a:gd name="connsiteX3-549" fmla="*/ 2496208 w 3960000"/>
              <a:gd name="connsiteY3-550" fmla="*/ 770986 h 3960000"/>
              <a:gd name="connsiteX4-551" fmla="*/ 1921633 w 3960000"/>
              <a:gd name="connsiteY4-552" fmla="*/ 1292845 h 3960000"/>
              <a:gd name="connsiteX5-553" fmla="*/ 1942445 w 3960000"/>
              <a:gd name="connsiteY5-554" fmla="*/ 1570340 h 3960000"/>
              <a:gd name="connsiteX6-555" fmla="*/ 815277 w 3960000"/>
              <a:gd name="connsiteY6-556" fmla="*/ 836121 h 3960000"/>
              <a:gd name="connsiteX7-557" fmla="*/ 934030 w 3960000"/>
              <a:gd name="connsiteY7-558" fmla="*/ 1745738 h 3960000"/>
              <a:gd name="connsiteX8-559" fmla="*/ 665343 w 3960000"/>
              <a:gd name="connsiteY8-560" fmla="*/ 1650397 h 3960000"/>
              <a:gd name="connsiteX9-561" fmla="*/ 1111709 w 3960000"/>
              <a:gd name="connsiteY9-562" fmla="*/ 2257108 h 3960000"/>
              <a:gd name="connsiteX10-563" fmla="*/ 856023 w 3960000"/>
              <a:gd name="connsiteY10-564" fmla="*/ 2244108 h 3960000"/>
              <a:gd name="connsiteX11-565" fmla="*/ 1402064 w 3960000"/>
              <a:gd name="connsiteY11-566" fmla="*/ 2660137 h 3960000"/>
              <a:gd name="connsiteX12-567" fmla="*/ 552668 w 3960000"/>
              <a:gd name="connsiteY12-568" fmla="*/ 2902822 h 3960000"/>
              <a:gd name="connsiteX13-569" fmla="*/ 1978439 w 3960000"/>
              <a:gd name="connsiteY13-570" fmla="*/ 3093502 h 3960000"/>
              <a:gd name="connsiteX14-571" fmla="*/ 3053184 w 3960000"/>
              <a:gd name="connsiteY14-572" fmla="*/ 2031759 h 3960000"/>
              <a:gd name="connsiteX15-573" fmla="*/ 3207849 w 3960000"/>
              <a:gd name="connsiteY15-574" fmla="*/ 1493166 h 3960000"/>
              <a:gd name="connsiteX16-575" fmla="*/ 3449507 w 3960000"/>
              <a:gd name="connsiteY16-576" fmla="*/ 1170564 h 3960000"/>
              <a:gd name="connsiteX17-577" fmla="*/ 3140091 w 3960000"/>
              <a:gd name="connsiteY17-578" fmla="*/ 1227260 h 3960000"/>
              <a:gd name="connsiteX18-579" fmla="*/ 3324107 w 3960000"/>
              <a:gd name="connsiteY18-580" fmla="*/ 851504 h 3960000"/>
              <a:gd name="connsiteX19-581" fmla="*/ 2995677 w 3960000"/>
              <a:gd name="connsiteY19-582" fmla="*/ 1008938 h 3960000"/>
              <a:gd name="connsiteX20-583" fmla="*/ 2496208 w 3960000"/>
              <a:gd name="connsiteY20-584" fmla="*/ 770986 h 3960000"/>
              <a:gd name="connsiteX21-585" fmla="*/ 308009 w 3960000"/>
              <a:gd name="connsiteY21-586" fmla="*/ 0 h 3960000"/>
              <a:gd name="connsiteX22-587" fmla="*/ 3651991 w 3960000"/>
              <a:gd name="connsiteY22-588" fmla="*/ 0 h 3960000"/>
              <a:gd name="connsiteX23-589" fmla="*/ 3960000 w 3960000"/>
              <a:gd name="connsiteY23-590" fmla="*/ 308009 h 3960000"/>
              <a:gd name="connsiteX24-591" fmla="*/ 3960000 w 3960000"/>
              <a:gd name="connsiteY24-592" fmla="*/ 3651991 h 3960000"/>
              <a:gd name="connsiteX25-593" fmla="*/ 3651991 w 3960000"/>
              <a:gd name="connsiteY25-594" fmla="*/ 3960000 h 3960000"/>
              <a:gd name="connsiteX26-595" fmla="*/ 308009 w 3960000"/>
              <a:gd name="connsiteY26-596" fmla="*/ 3960000 h 3960000"/>
              <a:gd name="connsiteX27-597" fmla="*/ 0 w 3960000"/>
              <a:gd name="connsiteY27-598" fmla="*/ 3651991 h 3960000"/>
              <a:gd name="connsiteX28-599" fmla="*/ 0 w 3960000"/>
              <a:gd name="connsiteY28-600" fmla="*/ 308009 h 3960000"/>
              <a:gd name="connsiteX29-601" fmla="*/ 308009 w 3960000"/>
              <a:gd name="connsiteY29-602" fmla="*/ 0 h 3960000"/>
              <a:gd name="connsiteX0-603" fmla="*/ 3160999 w 3960000"/>
              <a:gd name="connsiteY0-604" fmla="*/ 1374274 h 3960000"/>
              <a:gd name="connsiteX1-605" fmla="*/ 3155132 w 3960000"/>
              <a:gd name="connsiteY1-606" fmla="*/ 1419362 h 3960000"/>
              <a:gd name="connsiteX2-607" fmla="*/ 3160999 w 3960000"/>
              <a:gd name="connsiteY2-608" fmla="*/ 1374274 h 3960000"/>
              <a:gd name="connsiteX3-609" fmla="*/ 2496208 w 3960000"/>
              <a:gd name="connsiteY3-610" fmla="*/ 770986 h 3960000"/>
              <a:gd name="connsiteX4-611" fmla="*/ 1921633 w 3960000"/>
              <a:gd name="connsiteY4-612" fmla="*/ 1292845 h 3960000"/>
              <a:gd name="connsiteX5-613" fmla="*/ 1942445 w 3960000"/>
              <a:gd name="connsiteY5-614" fmla="*/ 1570340 h 3960000"/>
              <a:gd name="connsiteX6-615" fmla="*/ 815277 w 3960000"/>
              <a:gd name="connsiteY6-616" fmla="*/ 836121 h 3960000"/>
              <a:gd name="connsiteX7-617" fmla="*/ 934030 w 3960000"/>
              <a:gd name="connsiteY7-618" fmla="*/ 1745738 h 3960000"/>
              <a:gd name="connsiteX8-619" fmla="*/ 644257 w 3960000"/>
              <a:gd name="connsiteY8-620" fmla="*/ 1555506 h 3960000"/>
              <a:gd name="connsiteX9-621" fmla="*/ 1111709 w 3960000"/>
              <a:gd name="connsiteY9-622" fmla="*/ 2257108 h 3960000"/>
              <a:gd name="connsiteX10-623" fmla="*/ 856023 w 3960000"/>
              <a:gd name="connsiteY10-624" fmla="*/ 2244108 h 3960000"/>
              <a:gd name="connsiteX11-625" fmla="*/ 1402064 w 3960000"/>
              <a:gd name="connsiteY11-626" fmla="*/ 2660137 h 3960000"/>
              <a:gd name="connsiteX12-627" fmla="*/ 552668 w 3960000"/>
              <a:gd name="connsiteY12-628" fmla="*/ 2902822 h 3960000"/>
              <a:gd name="connsiteX13-629" fmla="*/ 1978439 w 3960000"/>
              <a:gd name="connsiteY13-630" fmla="*/ 3093502 h 3960000"/>
              <a:gd name="connsiteX14-631" fmla="*/ 3053184 w 3960000"/>
              <a:gd name="connsiteY14-632" fmla="*/ 2031759 h 3960000"/>
              <a:gd name="connsiteX15-633" fmla="*/ 3207849 w 3960000"/>
              <a:gd name="connsiteY15-634" fmla="*/ 1493166 h 3960000"/>
              <a:gd name="connsiteX16-635" fmla="*/ 3449507 w 3960000"/>
              <a:gd name="connsiteY16-636" fmla="*/ 1170564 h 3960000"/>
              <a:gd name="connsiteX17-637" fmla="*/ 3140091 w 3960000"/>
              <a:gd name="connsiteY17-638" fmla="*/ 1227260 h 3960000"/>
              <a:gd name="connsiteX18-639" fmla="*/ 3324107 w 3960000"/>
              <a:gd name="connsiteY18-640" fmla="*/ 851504 h 3960000"/>
              <a:gd name="connsiteX19-641" fmla="*/ 2995677 w 3960000"/>
              <a:gd name="connsiteY19-642" fmla="*/ 1008938 h 3960000"/>
              <a:gd name="connsiteX20-643" fmla="*/ 2496208 w 3960000"/>
              <a:gd name="connsiteY20-644" fmla="*/ 770986 h 3960000"/>
              <a:gd name="connsiteX21-645" fmla="*/ 308009 w 3960000"/>
              <a:gd name="connsiteY21-646" fmla="*/ 0 h 3960000"/>
              <a:gd name="connsiteX22-647" fmla="*/ 3651991 w 3960000"/>
              <a:gd name="connsiteY22-648" fmla="*/ 0 h 3960000"/>
              <a:gd name="connsiteX23-649" fmla="*/ 3960000 w 3960000"/>
              <a:gd name="connsiteY23-650" fmla="*/ 308009 h 3960000"/>
              <a:gd name="connsiteX24-651" fmla="*/ 3960000 w 3960000"/>
              <a:gd name="connsiteY24-652" fmla="*/ 3651991 h 3960000"/>
              <a:gd name="connsiteX25-653" fmla="*/ 3651991 w 3960000"/>
              <a:gd name="connsiteY25-654" fmla="*/ 3960000 h 3960000"/>
              <a:gd name="connsiteX26-655" fmla="*/ 308009 w 3960000"/>
              <a:gd name="connsiteY26-656" fmla="*/ 3960000 h 3960000"/>
              <a:gd name="connsiteX27-657" fmla="*/ 0 w 3960000"/>
              <a:gd name="connsiteY27-658" fmla="*/ 3651991 h 3960000"/>
              <a:gd name="connsiteX28-659" fmla="*/ 0 w 3960000"/>
              <a:gd name="connsiteY28-660" fmla="*/ 308009 h 3960000"/>
              <a:gd name="connsiteX29-661" fmla="*/ 308009 w 3960000"/>
              <a:gd name="connsiteY29-662" fmla="*/ 0 h 3960000"/>
              <a:gd name="connsiteX0-663" fmla="*/ 3160999 w 3960000"/>
              <a:gd name="connsiteY0-664" fmla="*/ 1374274 h 3960000"/>
              <a:gd name="connsiteX1-665" fmla="*/ 3155132 w 3960000"/>
              <a:gd name="connsiteY1-666" fmla="*/ 1419362 h 3960000"/>
              <a:gd name="connsiteX2-667" fmla="*/ 3160999 w 3960000"/>
              <a:gd name="connsiteY2-668" fmla="*/ 1374274 h 3960000"/>
              <a:gd name="connsiteX3-669" fmla="*/ 2496208 w 3960000"/>
              <a:gd name="connsiteY3-670" fmla="*/ 770986 h 3960000"/>
              <a:gd name="connsiteX4-671" fmla="*/ 1921633 w 3960000"/>
              <a:gd name="connsiteY4-672" fmla="*/ 1292845 h 3960000"/>
              <a:gd name="connsiteX5-673" fmla="*/ 1942445 w 3960000"/>
              <a:gd name="connsiteY5-674" fmla="*/ 1570340 h 3960000"/>
              <a:gd name="connsiteX6-675" fmla="*/ 815277 w 3960000"/>
              <a:gd name="connsiteY6-676" fmla="*/ 836121 h 3960000"/>
              <a:gd name="connsiteX7-677" fmla="*/ 965659 w 3960000"/>
              <a:gd name="connsiteY7-678" fmla="*/ 1735195 h 3960000"/>
              <a:gd name="connsiteX8-679" fmla="*/ 644257 w 3960000"/>
              <a:gd name="connsiteY8-680" fmla="*/ 1555506 h 3960000"/>
              <a:gd name="connsiteX9-681" fmla="*/ 1111709 w 3960000"/>
              <a:gd name="connsiteY9-682" fmla="*/ 2257108 h 3960000"/>
              <a:gd name="connsiteX10-683" fmla="*/ 856023 w 3960000"/>
              <a:gd name="connsiteY10-684" fmla="*/ 2244108 h 3960000"/>
              <a:gd name="connsiteX11-685" fmla="*/ 1402064 w 3960000"/>
              <a:gd name="connsiteY11-686" fmla="*/ 2660137 h 3960000"/>
              <a:gd name="connsiteX12-687" fmla="*/ 552668 w 3960000"/>
              <a:gd name="connsiteY12-688" fmla="*/ 2902822 h 3960000"/>
              <a:gd name="connsiteX13-689" fmla="*/ 1978439 w 3960000"/>
              <a:gd name="connsiteY13-690" fmla="*/ 3093502 h 3960000"/>
              <a:gd name="connsiteX14-691" fmla="*/ 3053184 w 3960000"/>
              <a:gd name="connsiteY14-692" fmla="*/ 2031759 h 3960000"/>
              <a:gd name="connsiteX15-693" fmla="*/ 3207849 w 3960000"/>
              <a:gd name="connsiteY15-694" fmla="*/ 1493166 h 3960000"/>
              <a:gd name="connsiteX16-695" fmla="*/ 3449507 w 3960000"/>
              <a:gd name="connsiteY16-696" fmla="*/ 1170564 h 3960000"/>
              <a:gd name="connsiteX17-697" fmla="*/ 3140091 w 3960000"/>
              <a:gd name="connsiteY17-698" fmla="*/ 1227260 h 3960000"/>
              <a:gd name="connsiteX18-699" fmla="*/ 3324107 w 3960000"/>
              <a:gd name="connsiteY18-700" fmla="*/ 851504 h 3960000"/>
              <a:gd name="connsiteX19-701" fmla="*/ 2995677 w 3960000"/>
              <a:gd name="connsiteY19-702" fmla="*/ 1008938 h 3960000"/>
              <a:gd name="connsiteX20-703" fmla="*/ 2496208 w 3960000"/>
              <a:gd name="connsiteY20-704" fmla="*/ 770986 h 3960000"/>
              <a:gd name="connsiteX21-705" fmla="*/ 308009 w 3960000"/>
              <a:gd name="connsiteY21-706" fmla="*/ 0 h 3960000"/>
              <a:gd name="connsiteX22-707" fmla="*/ 3651991 w 3960000"/>
              <a:gd name="connsiteY22-708" fmla="*/ 0 h 3960000"/>
              <a:gd name="connsiteX23-709" fmla="*/ 3960000 w 3960000"/>
              <a:gd name="connsiteY23-710" fmla="*/ 308009 h 3960000"/>
              <a:gd name="connsiteX24-711" fmla="*/ 3960000 w 3960000"/>
              <a:gd name="connsiteY24-712" fmla="*/ 3651991 h 3960000"/>
              <a:gd name="connsiteX25-713" fmla="*/ 3651991 w 3960000"/>
              <a:gd name="connsiteY25-714" fmla="*/ 3960000 h 3960000"/>
              <a:gd name="connsiteX26-715" fmla="*/ 308009 w 3960000"/>
              <a:gd name="connsiteY26-716" fmla="*/ 3960000 h 3960000"/>
              <a:gd name="connsiteX27-717" fmla="*/ 0 w 3960000"/>
              <a:gd name="connsiteY27-718" fmla="*/ 3651991 h 3960000"/>
              <a:gd name="connsiteX28-719" fmla="*/ 0 w 3960000"/>
              <a:gd name="connsiteY28-720" fmla="*/ 308009 h 3960000"/>
              <a:gd name="connsiteX29-721" fmla="*/ 308009 w 3960000"/>
              <a:gd name="connsiteY29-722" fmla="*/ 0 h 3960000"/>
              <a:gd name="connsiteX0-723" fmla="*/ 3160999 w 3960000"/>
              <a:gd name="connsiteY0-724" fmla="*/ 1374274 h 3960000"/>
              <a:gd name="connsiteX1-725" fmla="*/ 3155132 w 3960000"/>
              <a:gd name="connsiteY1-726" fmla="*/ 1419362 h 3960000"/>
              <a:gd name="connsiteX2-727" fmla="*/ 3160999 w 3960000"/>
              <a:gd name="connsiteY2-728" fmla="*/ 1374274 h 3960000"/>
              <a:gd name="connsiteX3-729" fmla="*/ 2496208 w 3960000"/>
              <a:gd name="connsiteY3-730" fmla="*/ 770986 h 3960000"/>
              <a:gd name="connsiteX4-731" fmla="*/ 1921633 w 3960000"/>
              <a:gd name="connsiteY4-732" fmla="*/ 1292845 h 3960000"/>
              <a:gd name="connsiteX5-733" fmla="*/ 1942445 w 3960000"/>
              <a:gd name="connsiteY5-734" fmla="*/ 1570340 h 3960000"/>
              <a:gd name="connsiteX6-735" fmla="*/ 815277 w 3960000"/>
              <a:gd name="connsiteY6-736" fmla="*/ 836121 h 3960000"/>
              <a:gd name="connsiteX7-737" fmla="*/ 965659 w 3960000"/>
              <a:gd name="connsiteY7-738" fmla="*/ 1735195 h 3960000"/>
              <a:gd name="connsiteX8-739" fmla="*/ 644257 w 3960000"/>
              <a:gd name="connsiteY8-740" fmla="*/ 1555506 h 3960000"/>
              <a:gd name="connsiteX9-741" fmla="*/ 1196057 w 3960000"/>
              <a:gd name="connsiteY9-742" fmla="*/ 2257108 h 3960000"/>
              <a:gd name="connsiteX10-743" fmla="*/ 856023 w 3960000"/>
              <a:gd name="connsiteY10-744" fmla="*/ 2244108 h 3960000"/>
              <a:gd name="connsiteX11-745" fmla="*/ 1402064 w 3960000"/>
              <a:gd name="connsiteY11-746" fmla="*/ 2660137 h 3960000"/>
              <a:gd name="connsiteX12-747" fmla="*/ 552668 w 3960000"/>
              <a:gd name="connsiteY12-748" fmla="*/ 2902822 h 3960000"/>
              <a:gd name="connsiteX13-749" fmla="*/ 1978439 w 3960000"/>
              <a:gd name="connsiteY13-750" fmla="*/ 3093502 h 3960000"/>
              <a:gd name="connsiteX14-751" fmla="*/ 3053184 w 3960000"/>
              <a:gd name="connsiteY14-752" fmla="*/ 2031759 h 3960000"/>
              <a:gd name="connsiteX15-753" fmla="*/ 3207849 w 3960000"/>
              <a:gd name="connsiteY15-754" fmla="*/ 1493166 h 3960000"/>
              <a:gd name="connsiteX16-755" fmla="*/ 3449507 w 3960000"/>
              <a:gd name="connsiteY16-756" fmla="*/ 1170564 h 3960000"/>
              <a:gd name="connsiteX17-757" fmla="*/ 3140091 w 3960000"/>
              <a:gd name="connsiteY17-758" fmla="*/ 1227260 h 3960000"/>
              <a:gd name="connsiteX18-759" fmla="*/ 3324107 w 3960000"/>
              <a:gd name="connsiteY18-760" fmla="*/ 851504 h 3960000"/>
              <a:gd name="connsiteX19-761" fmla="*/ 2995677 w 3960000"/>
              <a:gd name="connsiteY19-762" fmla="*/ 1008938 h 3960000"/>
              <a:gd name="connsiteX20-763" fmla="*/ 2496208 w 3960000"/>
              <a:gd name="connsiteY20-764" fmla="*/ 770986 h 3960000"/>
              <a:gd name="connsiteX21-765" fmla="*/ 308009 w 3960000"/>
              <a:gd name="connsiteY21-766" fmla="*/ 0 h 3960000"/>
              <a:gd name="connsiteX22-767" fmla="*/ 3651991 w 3960000"/>
              <a:gd name="connsiteY22-768" fmla="*/ 0 h 3960000"/>
              <a:gd name="connsiteX23-769" fmla="*/ 3960000 w 3960000"/>
              <a:gd name="connsiteY23-770" fmla="*/ 308009 h 3960000"/>
              <a:gd name="connsiteX24-771" fmla="*/ 3960000 w 3960000"/>
              <a:gd name="connsiteY24-772" fmla="*/ 3651991 h 3960000"/>
              <a:gd name="connsiteX25-773" fmla="*/ 3651991 w 3960000"/>
              <a:gd name="connsiteY25-774" fmla="*/ 3960000 h 3960000"/>
              <a:gd name="connsiteX26-775" fmla="*/ 308009 w 3960000"/>
              <a:gd name="connsiteY26-776" fmla="*/ 3960000 h 3960000"/>
              <a:gd name="connsiteX27-777" fmla="*/ 0 w 3960000"/>
              <a:gd name="connsiteY27-778" fmla="*/ 3651991 h 3960000"/>
              <a:gd name="connsiteX28-779" fmla="*/ 0 w 3960000"/>
              <a:gd name="connsiteY28-780" fmla="*/ 308009 h 3960000"/>
              <a:gd name="connsiteX29-781" fmla="*/ 308009 w 3960000"/>
              <a:gd name="connsiteY29-782" fmla="*/ 0 h 3960000"/>
              <a:gd name="connsiteX0-783" fmla="*/ 3160999 w 3960000"/>
              <a:gd name="connsiteY0-784" fmla="*/ 1374274 h 3960000"/>
              <a:gd name="connsiteX1-785" fmla="*/ 3155132 w 3960000"/>
              <a:gd name="connsiteY1-786" fmla="*/ 1419362 h 3960000"/>
              <a:gd name="connsiteX2-787" fmla="*/ 3160999 w 3960000"/>
              <a:gd name="connsiteY2-788" fmla="*/ 1374274 h 3960000"/>
              <a:gd name="connsiteX3-789" fmla="*/ 2496208 w 3960000"/>
              <a:gd name="connsiteY3-790" fmla="*/ 770986 h 3960000"/>
              <a:gd name="connsiteX4-791" fmla="*/ 1921633 w 3960000"/>
              <a:gd name="connsiteY4-792" fmla="*/ 1292845 h 3960000"/>
              <a:gd name="connsiteX5-793" fmla="*/ 1942445 w 3960000"/>
              <a:gd name="connsiteY5-794" fmla="*/ 1570340 h 3960000"/>
              <a:gd name="connsiteX6-795" fmla="*/ 815277 w 3960000"/>
              <a:gd name="connsiteY6-796" fmla="*/ 836121 h 3960000"/>
              <a:gd name="connsiteX7-797" fmla="*/ 965659 w 3960000"/>
              <a:gd name="connsiteY7-798" fmla="*/ 1735195 h 3960000"/>
              <a:gd name="connsiteX8-799" fmla="*/ 644257 w 3960000"/>
              <a:gd name="connsiteY8-800" fmla="*/ 1555506 h 3960000"/>
              <a:gd name="connsiteX9-801" fmla="*/ 1196057 w 3960000"/>
              <a:gd name="connsiteY9-802" fmla="*/ 2257108 h 3960000"/>
              <a:gd name="connsiteX10-803" fmla="*/ 856023 w 3960000"/>
              <a:gd name="connsiteY10-804" fmla="*/ 2244108 h 3960000"/>
              <a:gd name="connsiteX11-805" fmla="*/ 1486410 w 3960000"/>
              <a:gd name="connsiteY11-806" fmla="*/ 2607420 h 3960000"/>
              <a:gd name="connsiteX12-807" fmla="*/ 552668 w 3960000"/>
              <a:gd name="connsiteY12-808" fmla="*/ 2902822 h 3960000"/>
              <a:gd name="connsiteX13-809" fmla="*/ 1978439 w 3960000"/>
              <a:gd name="connsiteY13-810" fmla="*/ 3093502 h 3960000"/>
              <a:gd name="connsiteX14-811" fmla="*/ 3053184 w 3960000"/>
              <a:gd name="connsiteY14-812" fmla="*/ 2031759 h 3960000"/>
              <a:gd name="connsiteX15-813" fmla="*/ 3207849 w 3960000"/>
              <a:gd name="connsiteY15-814" fmla="*/ 1493166 h 3960000"/>
              <a:gd name="connsiteX16-815" fmla="*/ 3449507 w 3960000"/>
              <a:gd name="connsiteY16-816" fmla="*/ 1170564 h 3960000"/>
              <a:gd name="connsiteX17-817" fmla="*/ 3140091 w 3960000"/>
              <a:gd name="connsiteY17-818" fmla="*/ 1227260 h 3960000"/>
              <a:gd name="connsiteX18-819" fmla="*/ 3324107 w 3960000"/>
              <a:gd name="connsiteY18-820" fmla="*/ 851504 h 3960000"/>
              <a:gd name="connsiteX19-821" fmla="*/ 2995677 w 3960000"/>
              <a:gd name="connsiteY19-822" fmla="*/ 1008938 h 3960000"/>
              <a:gd name="connsiteX20-823" fmla="*/ 2496208 w 3960000"/>
              <a:gd name="connsiteY20-824" fmla="*/ 770986 h 3960000"/>
              <a:gd name="connsiteX21-825" fmla="*/ 308009 w 3960000"/>
              <a:gd name="connsiteY21-826" fmla="*/ 0 h 3960000"/>
              <a:gd name="connsiteX22-827" fmla="*/ 3651991 w 3960000"/>
              <a:gd name="connsiteY22-828" fmla="*/ 0 h 3960000"/>
              <a:gd name="connsiteX23-829" fmla="*/ 3960000 w 3960000"/>
              <a:gd name="connsiteY23-830" fmla="*/ 308009 h 3960000"/>
              <a:gd name="connsiteX24-831" fmla="*/ 3960000 w 3960000"/>
              <a:gd name="connsiteY24-832" fmla="*/ 3651991 h 3960000"/>
              <a:gd name="connsiteX25-833" fmla="*/ 3651991 w 3960000"/>
              <a:gd name="connsiteY25-834" fmla="*/ 3960000 h 3960000"/>
              <a:gd name="connsiteX26-835" fmla="*/ 308009 w 3960000"/>
              <a:gd name="connsiteY26-836" fmla="*/ 3960000 h 3960000"/>
              <a:gd name="connsiteX27-837" fmla="*/ 0 w 3960000"/>
              <a:gd name="connsiteY27-838" fmla="*/ 3651991 h 3960000"/>
              <a:gd name="connsiteX28-839" fmla="*/ 0 w 3960000"/>
              <a:gd name="connsiteY28-840" fmla="*/ 308009 h 3960000"/>
              <a:gd name="connsiteX29-841" fmla="*/ 308009 w 3960000"/>
              <a:gd name="connsiteY29-842" fmla="*/ 0 h 3960000"/>
              <a:gd name="connsiteX0-843" fmla="*/ 3160999 w 3960000"/>
              <a:gd name="connsiteY0-844" fmla="*/ 1374274 h 3960000"/>
              <a:gd name="connsiteX1-845" fmla="*/ 3155132 w 3960000"/>
              <a:gd name="connsiteY1-846" fmla="*/ 1419362 h 3960000"/>
              <a:gd name="connsiteX2-847" fmla="*/ 3160999 w 3960000"/>
              <a:gd name="connsiteY2-848" fmla="*/ 1374274 h 3960000"/>
              <a:gd name="connsiteX3-849" fmla="*/ 2496208 w 3960000"/>
              <a:gd name="connsiteY3-850" fmla="*/ 770986 h 3960000"/>
              <a:gd name="connsiteX4-851" fmla="*/ 1921633 w 3960000"/>
              <a:gd name="connsiteY4-852" fmla="*/ 1292845 h 3960000"/>
              <a:gd name="connsiteX5-853" fmla="*/ 1942445 w 3960000"/>
              <a:gd name="connsiteY5-854" fmla="*/ 1570340 h 3960000"/>
              <a:gd name="connsiteX6-855" fmla="*/ 815277 w 3960000"/>
              <a:gd name="connsiteY6-856" fmla="*/ 836121 h 3960000"/>
              <a:gd name="connsiteX7-857" fmla="*/ 965659 w 3960000"/>
              <a:gd name="connsiteY7-858" fmla="*/ 1735195 h 3960000"/>
              <a:gd name="connsiteX8-859" fmla="*/ 644257 w 3960000"/>
              <a:gd name="connsiteY8-860" fmla="*/ 1555506 h 3960000"/>
              <a:gd name="connsiteX9-861" fmla="*/ 1196057 w 3960000"/>
              <a:gd name="connsiteY9-862" fmla="*/ 2257108 h 3960000"/>
              <a:gd name="connsiteX10-863" fmla="*/ 813848 w 3960000"/>
              <a:gd name="connsiteY10-864" fmla="*/ 2296824 h 3960000"/>
              <a:gd name="connsiteX11-865" fmla="*/ 1486410 w 3960000"/>
              <a:gd name="connsiteY11-866" fmla="*/ 2607420 h 3960000"/>
              <a:gd name="connsiteX12-867" fmla="*/ 552668 w 3960000"/>
              <a:gd name="connsiteY12-868" fmla="*/ 2902822 h 3960000"/>
              <a:gd name="connsiteX13-869" fmla="*/ 1978439 w 3960000"/>
              <a:gd name="connsiteY13-870" fmla="*/ 3093502 h 3960000"/>
              <a:gd name="connsiteX14-871" fmla="*/ 3053184 w 3960000"/>
              <a:gd name="connsiteY14-872" fmla="*/ 2031759 h 3960000"/>
              <a:gd name="connsiteX15-873" fmla="*/ 3207849 w 3960000"/>
              <a:gd name="connsiteY15-874" fmla="*/ 1493166 h 3960000"/>
              <a:gd name="connsiteX16-875" fmla="*/ 3449507 w 3960000"/>
              <a:gd name="connsiteY16-876" fmla="*/ 1170564 h 3960000"/>
              <a:gd name="connsiteX17-877" fmla="*/ 3140091 w 3960000"/>
              <a:gd name="connsiteY17-878" fmla="*/ 1227260 h 3960000"/>
              <a:gd name="connsiteX18-879" fmla="*/ 3324107 w 3960000"/>
              <a:gd name="connsiteY18-880" fmla="*/ 851504 h 3960000"/>
              <a:gd name="connsiteX19-881" fmla="*/ 2995677 w 3960000"/>
              <a:gd name="connsiteY19-882" fmla="*/ 1008938 h 3960000"/>
              <a:gd name="connsiteX20-883" fmla="*/ 2496208 w 3960000"/>
              <a:gd name="connsiteY20-884" fmla="*/ 770986 h 3960000"/>
              <a:gd name="connsiteX21-885" fmla="*/ 308009 w 3960000"/>
              <a:gd name="connsiteY21-886" fmla="*/ 0 h 3960000"/>
              <a:gd name="connsiteX22-887" fmla="*/ 3651991 w 3960000"/>
              <a:gd name="connsiteY22-888" fmla="*/ 0 h 3960000"/>
              <a:gd name="connsiteX23-889" fmla="*/ 3960000 w 3960000"/>
              <a:gd name="connsiteY23-890" fmla="*/ 308009 h 3960000"/>
              <a:gd name="connsiteX24-891" fmla="*/ 3960000 w 3960000"/>
              <a:gd name="connsiteY24-892" fmla="*/ 3651991 h 3960000"/>
              <a:gd name="connsiteX25-893" fmla="*/ 3651991 w 3960000"/>
              <a:gd name="connsiteY25-894" fmla="*/ 3960000 h 3960000"/>
              <a:gd name="connsiteX26-895" fmla="*/ 308009 w 3960000"/>
              <a:gd name="connsiteY26-896" fmla="*/ 3960000 h 3960000"/>
              <a:gd name="connsiteX27-897" fmla="*/ 0 w 3960000"/>
              <a:gd name="connsiteY27-898" fmla="*/ 3651991 h 3960000"/>
              <a:gd name="connsiteX28-899" fmla="*/ 0 w 3960000"/>
              <a:gd name="connsiteY28-900" fmla="*/ 308009 h 3960000"/>
              <a:gd name="connsiteX29-901" fmla="*/ 308009 w 3960000"/>
              <a:gd name="connsiteY29-902" fmla="*/ 0 h 3960000"/>
              <a:gd name="connsiteX0-903" fmla="*/ 3160999 w 3960000"/>
              <a:gd name="connsiteY0-904" fmla="*/ 1374274 h 3960000"/>
              <a:gd name="connsiteX1-905" fmla="*/ 3155132 w 3960000"/>
              <a:gd name="connsiteY1-906" fmla="*/ 1419362 h 3960000"/>
              <a:gd name="connsiteX2-907" fmla="*/ 3160999 w 3960000"/>
              <a:gd name="connsiteY2-908" fmla="*/ 1374274 h 3960000"/>
              <a:gd name="connsiteX3-909" fmla="*/ 2496208 w 3960000"/>
              <a:gd name="connsiteY3-910" fmla="*/ 770986 h 3960000"/>
              <a:gd name="connsiteX4-911" fmla="*/ 1921633 w 3960000"/>
              <a:gd name="connsiteY4-912" fmla="*/ 1292845 h 3960000"/>
              <a:gd name="connsiteX5-913" fmla="*/ 1942445 w 3960000"/>
              <a:gd name="connsiteY5-914" fmla="*/ 1570340 h 3960000"/>
              <a:gd name="connsiteX6-915" fmla="*/ 815277 w 3960000"/>
              <a:gd name="connsiteY6-916" fmla="*/ 836121 h 3960000"/>
              <a:gd name="connsiteX7-917" fmla="*/ 965659 w 3960000"/>
              <a:gd name="connsiteY7-918" fmla="*/ 1735195 h 3960000"/>
              <a:gd name="connsiteX8-919" fmla="*/ 570453 w 3960000"/>
              <a:gd name="connsiteY8-920" fmla="*/ 1629310 h 3960000"/>
              <a:gd name="connsiteX9-921" fmla="*/ 1196057 w 3960000"/>
              <a:gd name="connsiteY9-922" fmla="*/ 2257108 h 3960000"/>
              <a:gd name="connsiteX10-923" fmla="*/ 813848 w 3960000"/>
              <a:gd name="connsiteY10-924" fmla="*/ 2296824 h 3960000"/>
              <a:gd name="connsiteX11-925" fmla="*/ 1486410 w 3960000"/>
              <a:gd name="connsiteY11-926" fmla="*/ 2607420 h 3960000"/>
              <a:gd name="connsiteX12-927" fmla="*/ 552668 w 3960000"/>
              <a:gd name="connsiteY12-928" fmla="*/ 2902822 h 3960000"/>
              <a:gd name="connsiteX13-929" fmla="*/ 1978439 w 3960000"/>
              <a:gd name="connsiteY13-930" fmla="*/ 3093502 h 3960000"/>
              <a:gd name="connsiteX14-931" fmla="*/ 3053184 w 3960000"/>
              <a:gd name="connsiteY14-932" fmla="*/ 2031759 h 3960000"/>
              <a:gd name="connsiteX15-933" fmla="*/ 3207849 w 3960000"/>
              <a:gd name="connsiteY15-934" fmla="*/ 1493166 h 3960000"/>
              <a:gd name="connsiteX16-935" fmla="*/ 3449507 w 3960000"/>
              <a:gd name="connsiteY16-936" fmla="*/ 1170564 h 3960000"/>
              <a:gd name="connsiteX17-937" fmla="*/ 3140091 w 3960000"/>
              <a:gd name="connsiteY17-938" fmla="*/ 1227260 h 3960000"/>
              <a:gd name="connsiteX18-939" fmla="*/ 3324107 w 3960000"/>
              <a:gd name="connsiteY18-940" fmla="*/ 851504 h 3960000"/>
              <a:gd name="connsiteX19-941" fmla="*/ 2995677 w 3960000"/>
              <a:gd name="connsiteY19-942" fmla="*/ 1008938 h 3960000"/>
              <a:gd name="connsiteX20-943" fmla="*/ 2496208 w 3960000"/>
              <a:gd name="connsiteY20-944" fmla="*/ 770986 h 3960000"/>
              <a:gd name="connsiteX21-945" fmla="*/ 308009 w 3960000"/>
              <a:gd name="connsiteY21-946" fmla="*/ 0 h 3960000"/>
              <a:gd name="connsiteX22-947" fmla="*/ 3651991 w 3960000"/>
              <a:gd name="connsiteY22-948" fmla="*/ 0 h 3960000"/>
              <a:gd name="connsiteX23-949" fmla="*/ 3960000 w 3960000"/>
              <a:gd name="connsiteY23-950" fmla="*/ 308009 h 3960000"/>
              <a:gd name="connsiteX24-951" fmla="*/ 3960000 w 3960000"/>
              <a:gd name="connsiteY24-952" fmla="*/ 3651991 h 3960000"/>
              <a:gd name="connsiteX25-953" fmla="*/ 3651991 w 3960000"/>
              <a:gd name="connsiteY25-954" fmla="*/ 3960000 h 3960000"/>
              <a:gd name="connsiteX26-955" fmla="*/ 308009 w 3960000"/>
              <a:gd name="connsiteY26-956" fmla="*/ 3960000 h 3960000"/>
              <a:gd name="connsiteX27-957" fmla="*/ 0 w 3960000"/>
              <a:gd name="connsiteY27-958" fmla="*/ 3651991 h 3960000"/>
              <a:gd name="connsiteX28-959" fmla="*/ 0 w 3960000"/>
              <a:gd name="connsiteY28-960" fmla="*/ 308009 h 3960000"/>
              <a:gd name="connsiteX29-961" fmla="*/ 308009 w 3960000"/>
              <a:gd name="connsiteY29-962" fmla="*/ 0 h 3960000"/>
              <a:gd name="connsiteX0-963" fmla="*/ 3160999 w 3960000"/>
              <a:gd name="connsiteY0-964" fmla="*/ 1374274 h 3960000"/>
              <a:gd name="connsiteX1-965" fmla="*/ 3155132 w 3960000"/>
              <a:gd name="connsiteY1-966" fmla="*/ 1419362 h 3960000"/>
              <a:gd name="connsiteX2-967" fmla="*/ 3160999 w 3960000"/>
              <a:gd name="connsiteY2-968" fmla="*/ 1374274 h 3960000"/>
              <a:gd name="connsiteX3-969" fmla="*/ 2496208 w 3960000"/>
              <a:gd name="connsiteY3-970" fmla="*/ 770986 h 3960000"/>
              <a:gd name="connsiteX4-971" fmla="*/ 1921633 w 3960000"/>
              <a:gd name="connsiteY4-972" fmla="*/ 1292845 h 3960000"/>
              <a:gd name="connsiteX5-973" fmla="*/ 1942445 w 3960000"/>
              <a:gd name="connsiteY5-974" fmla="*/ 1570340 h 3960000"/>
              <a:gd name="connsiteX6-975" fmla="*/ 815277 w 3960000"/>
              <a:gd name="connsiteY6-976" fmla="*/ 836121 h 3960000"/>
              <a:gd name="connsiteX7-977" fmla="*/ 965659 w 3960000"/>
              <a:gd name="connsiteY7-978" fmla="*/ 1735195 h 3960000"/>
              <a:gd name="connsiteX8-979" fmla="*/ 570453 w 3960000"/>
              <a:gd name="connsiteY8-980" fmla="*/ 1629310 h 3960000"/>
              <a:gd name="connsiteX9-981" fmla="*/ 1196057 w 3960000"/>
              <a:gd name="connsiteY9-982" fmla="*/ 2257108 h 3960000"/>
              <a:gd name="connsiteX10-983" fmla="*/ 813848 w 3960000"/>
              <a:gd name="connsiteY10-984" fmla="*/ 2296824 h 3960000"/>
              <a:gd name="connsiteX11-985" fmla="*/ 1486410 w 3960000"/>
              <a:gd name="connsiteY11-986" fmla="*/ 2607420 h 3960000"/>
              <a:gd name="connsiteX12-987" fmla="*/ 489408 w 3960000"/>
              <a:gd name="connsiteY12-988" fmla="*/ 2829018 h 3960000"/>
              <a:gd name="connsiteX13-989" fmla="*/ 1978439 w 3960000"/>
              <a:gd name="connsiteY13-990" fmla="*/ 3093502 h 3960000"/>
              <a:gd name="connsiteX14-991" fmla="*/ 3053184 w 3960000"/>
              <a:gd name="connsiteY14-992" fmla="*/ 2031759 h 3960000"/>
              <a:gd name="connsiteX15-993" fmla="*/ 3207849 w 3960000"/>
              <a:gd name="connsiteY15-994" fmla="*/ 1493166 h 3960000"/>
              <a:gd name="connsiteX16-995" fmla="*/ 3449507 w 3960000"/>
              <a:gd name="connsiteY16-996" fmla="*/ 1170564 h 3960000"/>
              <a:gd name="connsiteX17-997" fmla="*/ 3140091 w 3960000"/>
              <a:gd name="connsiteY17-998" fmla="*/ 1227260 h 3960000"/>
              <a:gd name="connsiteX18-999" fmla="*/ 3324107 w 3960000"/>
              <a:gd name="connsiteY18-1000" fmla="*/ 851504 h 3960000"/>
              <a:gd name="connsiteX19-1001" fmla="*/ 2995677 w 3960000"/>
              <a:gd name="connsiteY19-1002" fmla="*/ 1008938 h 3960000"/>
              <a:gd name="connsiteX20-1003" fmla="*/ 2496208 w 3960000"/>
              <a:gd name="connsiteY20-1004" fmla="*/ 770986 h 3960000"/>
              <a:gd name="connsiteX21-1005" fmla="*/ 308009 w 3960000"/>
              <a:gd name="connsiteY21-1006" fmla="*/ 0 h 3960000"/>
              <a:gd name="connsiteX22-1007" fmla="*/ 3651991 w 3960000"/>
              <a:gd name="connsiteY22-1008" fmla="*/ 0 h 3960000"/>
              <a:gd name="connsiteX23-1009" fmla="*/ 3960000 w 3960000"/>
              <a:gd name="connsiteY23-1010" fmla="*/ 308009 h 3960000"/>
              <a:gd name="connsiteX24-1011" fmla="*/ 3960000 w 3960000"/>
              <a:gd name="connsiteY24-1012" fmla="*/ 3651991 h 3960000"/>
              <a:gd name="connsiteX25-1013" fmla="*/ 3651991 w 3960000"/>
              <a:gd name="connsiteY25-1014" fmla="*/ 3960000 h 3960000"/>
              <a:gd name="connsiteX26-1015" fmla="*/ 308009 w 3960000"/>
              <a:gd name="connsiteY26-1016" fmla="*/ 3960000 h 3960000"/>
              <a:gd name="connsiteX27-1017" fmla="*/ 0 w 3960000"/>
              <a:gd name="connsiteY27-1018" fmla="*/ 3651991 h 3960000"/>
              <a:gd name="connsiteX28-1019" fmla="*/ 0 w 3960000"/>
              <a:gd name="connsiteY28-1020" fmla="*/ 308009 h 3960000"/>
              <a:gd name="connsiteX29-1021" fmla="*/ 308009 w 3960000"/>
              <a:gd name="connsiteY29-1022" fmla="*/ 0 h 3960000"/>
              <a:gd name="connsiteX0-1023" fmla="*/ 3160999 w 3960000"/>
              <a:gd name="connsiteY0-1024" fmla="*/ 1374274 h 3960000"/>
              <a:gd name="connsiteX1-1025" fmla="*/ 3155132 w 3960000"/>
              <a:gd name="connsiteY1-1026" fmla="*/ 1419362 h 3960000"/>
              <a:gd name="connsiteX2-1027" fmla="*/ 3160999 w 3960000"/>
              <a:gd name="connsiteY2-1028" fmla="*/ 1374274 h 3960000"/>
              <a:gd name="connsiteX3-1029" fmla="*/ 2496208 w 3960000"/>
              <a:gd name="connsiteY3-1030" fmla="*/ 770986 h 3960000"/>
              <a:gd name="connsiteX4-1031" fmla="*/ 1921633 w 3960000"/>
              <a:gd name="connsiteY4-1032" fmla="*/ 1292845 h 3960000"/>
              <a:gd name="connsiteX5-1033" fmla="*/ 1942445 w 3960000"/>
              <a:gd name="connsiteY5-1034" fmla="*/ 1570340 h 3960000"/>
              <a:gd name="connsiteX6-1035" fmla="*/ 815277 w 3960000"/>
              <a:gd name="connsiteY6-1036" fmla="*/ 836121 h 3960000"/>
              <a:gd name="connsiteX7-1037" fmla="*/ 965659 w 3960000"/>
              <a:gd name="connsiteY7-1038" fmla="*/ 1735195 h 3960000"/>
              <a:gd name="connsiteX8-1039" fmla="*/ 570453 w 3960000"/>
              <a:gd name="connsiteY8-1040" fmla="*/ 1629310 h 3960000"/>
              <a:gd name="connsiteX9-1041" fmla="*/ 1196057 w 3960000"/>
              <a:gd name="connsiteY9-1042" fmla="*/ 2257108 h 3960000"/>
              <a:gd name="connsiteX10-1043" fmla="*/ 813848 w 3960000"/>
              <a:gd name="connsiteY10-1044" fmla="*/ 2296824 h 3960000"/>
              <a:gd name="connsiteX11-1045" fmla="*/ 1486410 w 3960000"/>
              <a:gd name="connsiteY11-1046" fmla="*/ 2607420 h 3960000"/>
              <a:gd name="connsiteX12-1047" fmla="*/ 489408 w 3960000"/>
              <a:gd name="connsiteY12-1048" fmla="*/ 2829018 h 3960000"/>
              <a:gd name="connsiteX13-1049" fmla="*/ 2062787 w 3960000"/>
              <a:gd name="connsiteY13-1050" fmla="*/ 3146219 h 3960000"/>
              <a:gd name="connsiteX14-1051" fmla="*/ 3053184 w 3960000"/>
              <a:gd name="connsiteY14-1052" fmla="*/ 2031759 h 3960000"/>
              <a:gd name="connsiteX15-1053" fmla="*/ 3207849 w 3960000"/>
              <a:gd name="connsiteY15-1054" fmla="*/ 1493166 h 3960000"/>
              <a:gd name="connsiteX16-1055" fmla="*/ 3449507 w 3960000"/>
              <a:gd name="connsiteY16-1056" fmla="*/ 1170564 h 3960000"/>
              <a:gd name="connsiteX17-1057" fmla="*/ 3140091 w 3960000"/>
              <a:gd name="connsiteY17-1058" fmla="*/ 1227260 h 3960000"/>
              <a:gd name="connsiteX18-1059" fmla="*/ 3324107 w 3960000"/>
              <a:gd name="connsiteY18-1060" fmla="*/ 851504 h 3960000"/>
              <a:gd name="connsiteX19-1061" fmla="*/ 2995677 w 3960000"/>
              <a:gd name="connsiteY19-1062" fmla="*/ 1008938 h 3960000"/>
              <a:gd name="connsiteX20-1063" fmla="*/ 2496208 w 3960000"/>
              <a:gd name="connsiteY20-1064" fmla="*/ 770986 h 3960000"/>
              <a:gd name="connsiteX21-1065" fmla="*/ 308009 w 3960000"/>
              <a:gd name="connsiteY21-1066" fmla="*/ 0 h 3960000"/>
              <a:gd name="connsiteX22-1067" fmla="*/ 3651991 w 3960000"/>
              <a:gd name="connsiteY22-1068" fmla="*/ 0 h 3960000"/>
              <a:gd name="connsiteX23-1069" fmla="*/ 3960000 w 3960000"/>
              <a:gd name="connsiteY23-1070" fmla="*/ 308009 h 3960000"/>
              <a:gd name="connsiteX24-1071" fmla="*/ 3960000 w 3960000"/>
              <a:gd name="connsiteY24-1072" fmla="*/ 3651991 h 3960000"/>
              <a:gd name="connsiteX25-1073" fmla="*/ 3651991 w 3960000"/>
              <a:gd name="connsiteY25-1074" fmla="*/ 3960000 h 3960000"/>
              <a:gd name="connsiteX26-1075" fmla="*/ 308009 w 3960000"/>
              <a:gd name="connsiteY26-1076" fmla="*/ 3960000 h 3960000"/>
              <a:gd name="connsiteX27-1077" fmla="*/ 0 w 3960000"/>
              <a:gd name="connsiteY27-1078" fmla="*/ 3651991 h 3960000"/>
              <a:gd name="connsiteX28-1079" fmla="*/ 0 w 3960000"/>
              <a:gd name="connsiteY28-1080" fmla="*/ 308009 h 3960000"/>
              <a:gd name="connsiteX29-1081" fmla="*/ 308009 w 3960000"/>
              <a:gd name="connsiteY29-1082" fmla="*/ 0 h 3960000"/>
              <a:gd name="connsiteX0-1083" fmla="*/ 3160999 w 3960000"/>
              <a:gd name="connsiteY0-1084" fmla="*/ 1374274 h 3960000"/>
              <a:gd name="connsiteX1-1085" fmla="*/ 3155132 w 3960000"/>
              <a:gd name="connsiteY1-1086" fmla="*/ 1419362 h 3960000"/>
              <a:gd name="connsiteX2-1087" fmla="*/ 3160999 w 3960000"/>
              <a:gd name="connsiteY2-1088" fmla="*/ 1374274 h 3960000"/>
              <a:gd name="connsiteX3-1089" fmla="*/ 2496208 w 3960000"/>
              <a:gd name="connsiteY3-1090" fmla="*/ 770986 h 3960000"/>
              <a:gd name="connsiteX4-1091" fmla="*/ 1921633 w 3960000"/>
              <a:gd name="connsiteY4-1092" fmla="*/ 1292845 h 3960000"/>
              <a:gd name="connsiteX5-1093" fmla="*/ 1942445 w 3960000"/>
              <a:gd name="connsiteY5-1094" fmla="*/ 1570340 h 3960000"/>
              <a:gd name="connsiteX6-1095" fmla="*/ 815277 w 3960000"/>
              <a:gd name="connsiteY6-1096" fmla="*/ 836121 h 3960000"/>
              <a:gd name="connsiteX7-1097" fmla="*/ 965659 w 3960000"/>
              <a:gd name="connsiteY7-1098" fmla="*/ 1735195 h 3960000"/>
              <a:gd name="connsiteX8-1099" fmla="*/ 570453 w 3960000"/>
              <a:gd name="connsiteY8-1100" fmla="*/ 1629310 h 3960000"/>
              <a:gd name="connsiteX9-1101" fmla="*/ 1196057 w 3960000"/>
              <a:gd name="connsiteY9-1102" fmla="*/ 2257108 h 3960000"/>
              <a:gd name="connsiteX10-1103" fmla="*/ 813848 w 3960000"/>
              <a:gd name="connsiteY10-1104" fmla="*/ 2296824 h 3960000"/>
              <a:gd name="connsiteX11-1105" fmla="*/ 1486410 w 3960000"/>
              <a:gd name="connsiteY11-1106" fmla="*/ 2607420 h 3960000"/>
              <a:gd name="connsiteX12-1107" fmla="*/ 489408 w 3960000"/>
              <a:gd name="connsiteY12-1108" fmla="*/ 2829018 h 3960000"/>
              <a:gd name="connsiteX13-1109" fmla="*/ 2062787 w 3960000"/>
              <a:gd name="connsiteY13-1110" fmla="*/ 3146219 h 3960000"/>
              <a:gd name="connsiteX14-1111" fmla="*/ 3074271 w 3960000"/>
              <a:gd name="connsiteY14-1112" fmla="*/ 2105563 h 3960000"/>
              <a:gd name="connsiteX15-1113" fmla="*/ 3207849 w 3960000"/>
              <a:gd name="connsiteY15-1114" fmla="*/ 1493166 h 3960000"/>
              <a:gd name="connsiteX16-1115" fmla="*/ 3449507 w 3960000"/>
              <a:gd name="connsiteY16-1116" fmla="*/ 1170564 h 3960000"/>
              <a:gd name="connsiteX17-1117" fmla="*/ 3140091 w 3960000"/>
              <a:gd name="connsiteY17-1118" fmla="*/ 1227260 h 3960000"/>
              <a:gd name="connsiteX18-1119" fmla="*/ 3324107 w 3960000"/>
              <a:gd name="connsiteY18-1120" fmla="*/ 851504 h 3960000"/>
              <a:gd name="connsiteX19-1121" fmla="*/ 2995677 w 3960000"/>
              <a:gd name="connsiteY19-1122" fmla="*/ 1008938 h 3960000"/>
              <a:gd name="connsiteX20-1123" fmla="*/ 2496208 w 3960000"/>
              <a:gd name="connsiteY20-1124" fmla="*/ 770986 h 3960000"/>
              <a:gd name="connsiteX21-1125" fmla="*/ 308009 w 3960000"/>
              <a:gd name="connsiteY21-1126" fmla="*/ 0 h 3960000"/>
              <a:gd name="connsiteX22-1127" fmla="*/ 3651991 w 3960000"/>
              <a:gd name="connsiteY22-1128" fmla="*/ 0 h 3960000"/>
              <a:gd name="connsiteX23-1129" fmla="*/ 3960000 w 3960000"/>
              <a:gd name="connsiteY23-1130" fmla="*/ 308009 h 3960000"/>
              <a:gd name="connsiteX24-1131" fmla="*/ 3960000 w 3960000"/>
              <a:gd name="connsiteY24-1132" fmla="*/ 3651991 h 3960000"/>
              <a:gd name="connsiteX25-1133" fmla="*/ 3651991 w 3960000"/>
              <a:gd name="connsiteY25-1134" fmla="*/ 3960000 h 3960000"/>
              <a:gd name="connsiteX26-1135" fmla="*/ 308009 w 3960000"/>
              <a:gd name="connsiteY26-1136" fmla="*/ 3960000 h 3960000"/>
              <a:gd name="connsiteX27-1137" fmla="*/ 0 w 3960000"/>
              <a:gd name="connsiteY27-1138" fmla="*/ 3651991 h 3960000"/>
              <a:gd name="connsiteX28-1139" fmla="*/ 0 w 3960000"/>
              <a:gd name="connsiteY28-1140" fmla="*/ 308009 h 3960000"/>
              <a:gd name="connsiteX29-1141" fmla="*/ 308009 w 3960000"/>
              <a:gd name="connsiteY29-1142" fmla="*/ 0 h 3960000"/>
              <a:gd name="connsiteX0-1143" fmla="*/ 3160999 w 3960000"/>
              <a:gd name="connsiteY0-1144" fmla="*/ 1374274 h 3960000"/>
              <a:gd name="connsiteX1-1145" fmla="*/ 3155132 w 3960000"/>
              <a:gd name="connsiteY1-1146" fmla="*/ 1419362 h 3960000"/>
              <a:gd name="connsiteX2-1147" fmla="*/ 3160999 w 3960000"/>
              <a:gd name="connsiteY2-1148" fmla="*/ 1374274 h 3960000"/>
              <a:gd name="connsiteX3-1149" fmla="*/ 2496208 w 3960000"/>
              <a:gd name="connsiteY3-1150" fmla="*/ 770986 h 3960000"/>
              <a:gd name="connsiteX4-1151" fmla="*/ 1921633 w 3960000"/>
              <a:gd name="connsiteY4-1152" fmla="*/ 1292845 h 3960000"/>
              <a:gd name="connsiteX5-1153" fmla="*/ 1942445 w 3960000"/>
              <a:gd name="connsiteY5-1154" fmla="*/ 1570340 h 3960000"/>
              <a:gd name="connsiteX6-1155" fmla="*/ 815277 w 3960000"/>
              <a:gd name="connsiteY6-1156" fmla="*/ 836121 h 3960000"/>
              <a:gd name="connsiteX7-1157" fmla="*/ 965659 w 3960000"/>
              <a:gd name="connsiteY7-1158" fmla="*/ 1735195 h 3960000"/>
              <a:gd name="connsiteX8-1159" fmla="*/ 570453 w 3960000"/>
              <a:gd name="connsiteY8-1160" fmla="*/ 1629310 h 3960000"/>
              <a:gd name="connsiteX9-1161" fmla="*/ 1196057 w 3960000"/>
              <a:gd name="connsiteY9-1162" fmla="*/ 2257108 h 3960000"/>
              <a:gd name="connsiteX10-1163" fmla="*/ 813848 w 3960000"/>
              <a:gd name="connsiteY10-1164" fmla="*/ 2296824 h 3960000"/>
              <a:gd name="connsiteX11-1165" fmla="*/ 1486410 w 3960000"/>
              <a:gd name="connsiteY11-1166" fmla="*/ 2607420 h 3960000"/>
              <a:gd name="connsiteX12-1167" fmla="*/ 489408 w 3960000"/>
              <a:gd name="connsiteY12-1168" fmla="*/ 2829018 h 3960000"/>
              <a:gd name="connsiteX13-1169" fmla="*/ 2062787 w 3960000"/>
              <a:gd name="connsiteY13-1170" fmla="*/ 3146219 h 3960000"/>
              <a:gd name="connsiteX14-1171" fmla="*/ 3074271 w 3960000"/>
              <a:gd name="connsiteY14-1172" fmla="*/ 2105563 h 3960000"/>
              <a:gd name="connsiteX15-1173" fmla="*/ 3207849 w 3960000"/>
              <a:gd name="connsiteY15-1174" fmla="*/ 1493166 h 3960000"/>
              <a:gd name="connsiteX16-1175" fmla="*/ 3449507 w 3960000"/>
              <a:gd name="connsiteY16-1176" fmla="*/ 1170564 h 3960000"/>
              <a:gd name="connsiteX17-1177" fmla="*/ 3140091 w 3960000"/>
              <a:gd name="connsiteY17-1178" fmla="*/ 1227260 h 3960000"/>
              <a:gd name="connsiteX18-1179" fmla="*/ 3324107 w 3960000"/>
              <a:gd name="connsiteY18-1180" fmla="*/ 851504 h 3960000"/>
              <a:gd name="connsiteX19-1181" fmla="*/ 2995677 w 3960000"/>
              <a:gd name="connsiteY19-1182" fmla="*/ 1008938 h 3960000"/>
              <a:gd name="connsiteX20-1183" fmla="*/ 2496208 w 3960000"/>
              <a:gd name="connsiteY20-1184" fmla="*/ 770986 h 3960000"/>
              <a:gd name="connsiteX21-1185" fmla="*/ 308009 w 3960000"/>
              <a:gd name="connsiteY21-1186" fmla="*/ 0 h 3960000"/>
              <a:gd name="connsiteX22-1187" fmla="*/ 3651991 w 3960000"/>
              <a:gd name="connsiteY22-1188" fmla="*/ 0 h 3960000"/>
              <a:gd name="connsiteX23-1189" fmla="*/ 3960000 w 3960000"/>
              <a:gd name="connsiteY23-1190" fmla="*/ 308009 h 3960000"/>
              <a:gd name="connsiteX24-1191" fmla="*/ 3960000 w 3960000"/>
              <a:gd name="connsiteY24-1192" fmla="*/ 3651991 h 3960000"/>
              <a:gd name="connsiteX25-1193" fmla="*/ 3651991 w 3960000"/>
              <a:gd name="connsiteY25-1194" fmla="*/ 3960000 h 3960000"/>
              <a:gd name="connsiteX26-1195" fmla="*/ 308009 w 3960000"/>
              <a:gd name="connsiteY26-1196" fmla="*/ 3960000 h 3960000"/>
              <a:gd name="connsiteX27-1197" fmla="*/ 0 w 3960000"/>
              <a:gd name="connsiteY27-1198" fmla="*/ 3651991 h 3960000"/>
              <a:gd name="connsiteX28-1199" fmla="*/ 0 w 3960000"/>
              <a:gd name="connsiteY28-1200" fmla="*/ 308009 h 3960000"/>
              <a:gd name="connsiteX29-1201" fmla="*/ 308009 w 3960000"/>
              <a:gd name="connsiteY29-1202" fmla="*/ 0 h 3960000"/>
              <a:gd name="connsiteX0-1203" fmla="*/ 3160999 w 3960000"/>
              <a:gd name="connsiteY0-1204" fmla="*/ 1374274 h 3960000"/>
              <a:gd name="connsiteX1-1205" fmla="*/ 3155132 w 3960000"/>
              <a:gd name="connsiteY1-1206" fmla="*/ 1419362 h 3960000"/>
              <a:gd name="connsiteX2-1207" fmla="*/ 3160999 w 3960000"/>
              <a:gd name="connsiteY2-1208" fmla="*/ 1374274 h 3960000"/>
              <a:gd name="connsiteX3-1209" fmla="*/ 2496208 w 3960000"/>
              <a:gd name="connsiteY3-1210" fmla="*/ 770986 h 3960000"/>
              <a:gd name="connsiteX4-1211" fmla="*/ 1921633 w 3960000"/>
              <a:gd name="connsiteY4-1212" fmla="*/ 1292845 h 3960000"/>
              <a:gd name="connsiteX5-1213" fmla="*/ 1942445 w 3960000"/>
              <a:gd name="connsiteY5-1214" fmla="*/ 1570340 h 3960000"/>
              <a:gd name="connsiteX6-1215" fmla="*/ 815277 w 3960000"/>
              <a:gd name="connsiteY6-1216" fmla="*/ 836121 h 3960000"/>
              <a:gd name="connsiteX7-1217" fmla="*/ 965659 w 3960000"/>
              <a:gd name="connsiteY7-1218" fmla="*/ 1735195 h 3960000"/>
              <a:gd name="connsiteX8-1219" fmla="*/ 570453 w 3960000"/>
              <a:gd name="connsiteY8-1220" fmla="*/ 1629310 h 3960000"/>
              <a:gd name="connsiteX9-1221" fmla="*/ 1196057 w 3960000"/>
              <a:gd name="connsiteY9-1222" fmla="*/ 2257108 h 3960000"/>
              <a:gd name="connsiteX10-1223" fmla="*/ 813848 w 3960000"/>
              <a:gd name="connsiteY10-1224" fmla="*/ 2296824 h 3960000"/>
              <a:gd name="connsiteX11-1225" fmla="*/ 1486410 w 3960000"/>
              <a:gd name="connsiteY11-1226" fmla="*/ 2607420 h 3960000"/>
              <a:gd name="connsiteX12-1227" fmla="*/ 489408 w 3960000"/>
              <a:gd name="connsiteY12-1228" fmla="*/ 2829018 h 3960000"/>
              <a:gd name="connsiteX13-1229" fmla="*/ 2062787 w 3960000"/>
              <a:gd name="connsiteY13-1230" fmla="*/ 3146219 h 3960000"/>
              <a:gd name="connsiteX14-1231" fmla="*/ 3074271 w 3960000"/>
              <a:gd name="connsiteY14-1232" fmla="*/ 2105563 h 3960000"/>
              <a:gd name="connsiteX15-1233" fmla="*/ 3207849 w 3960000"/>
              <a:gd name="connsiteY15-1234" fmla="*/ 1493166 h 3960000"/>
              <a:gd name="connsiteX16-1235" fmla="*/ 3449507 w 3960000"/>
              <a:gd name="connsiteY16-1236" fmla="*/ 1170564 h 3960000"/>
              <a:gd name="connsiteX17-1237" fmla="*/ 3140091 w 3960000"/>
              <a:gd name="connsiteY17-1238" fmla="*/ 1227260 h 3960000"/>
              <a:gd name="connsiteX18-1239" fmla="*/ 3324107 w 3960000"/>
              <a:gd name="connsiteY18-1240" fmla="*/ 851504 h 3960000"/>
              <a:gd name="connsiteX19-1241" fmla="*/ 2995677 w 3960000"/>
              <a:gd name="connsiteY19-1242" fmla="*/ 1008938 h 3960000"/>
              <a:gd name="connsiteX20-1243" fmla="*/ 2496208 w 3960000"/>
              <a:gd name="connsiteY20-1244" fmla="*/ 770986 h 3960000"/>
              <a:gd name="connsiteX21-1245" fmla="*/ 308009 w 3960000"/>
              <a:gd name="connsiteY21-1246" fmla="*/ 0 h 3960000"/>
              <a:gd name="connsiteX22-1247" fmla="*/ 3651991 w 3960000"/>
              <a:gd name="connsiteY22-1248" fmla="*/ 0 h 3960000"/>
              <a:gd name="connsiteX23-1249" fmla="*/ 3960000 w 3960000"/>
              <a:gd name="connsiteY23-1250" fmla="*/ 308009 h 3960000"/>
              <a:gd name="connsiteX24-1251" fmla="*/ 3960000 w 3960000"/>
              <a:gd name="connsiteY24-1252" fmla="*/ 3651991 h 3960000"/>
              <a:gd name="connsiteX25-1253" fmla="*/ 3651991 w 3960000"/>
              <a:gd name="connsiteY25-1254" fmla="*/ 3960000 h 3960000"/>
              <a:gd name="connsiteX26-1255" fmla="*/ 308009 w 3960000"/>
              <a:gd name="connsiteY26-1256" fmla="*/ 3960000 h 3960000"/>
              <a:gd name="connsiteX27-1257" fmla="*/ 0 w 3960000"/>
              <a:gd name="connsiteY27-1258" fmla="*/ 3651991 h 3960000"/>
              <a:gd name="connsiteX28-1259" fmla="*/ 0 w 3960000"/>
              <a:gd name="connsiteY28-1260" fmla="*/ 308009 h 3960000"/>
              <a:gd name="connsiteX29-1261" fmla="*/ 308009 w 3960000"/>
              <a:gd name="connsiteY29-1262" fmla="*/ 0 h 396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Lst>
            <a:rect l="l" t="t" r="r" b="b"/>
            <a:pathLst>
              <a:path w="3960000" h="3960000">
                <a:moveTo>
                  <a:pt x="3160999" y="1374274"/>
                </a:moveTo>
                <a:lnTo>
                  <a:pt x="3155132" y="1419362"/>
                </a:lnTo>
                <a:lnTo>
                  <a:pt x="3160999" y="1374274"/>
                </a:lnTo>
                <a:close/>
                <a:moveTo>
                  <a:pt x="2496208" y="770986"/>
                </a:moveTo>
                <a:cubicBezTo>
                  <a:pt x="2113414" y="770986"/>
                  <a:pt x="1929581" y="1106902"/>
                  <a:pt x="1921633" y="1292845"/>
                </a:cubicBezTo>
                <a:cubicBezTo>
                  <a:pt x="1914712" y="1454769"/>
                  <a:pt x="1928136" y="1522392"/>
                  <a:pt x="1942445" y="1570340"/>
                </a:cubicBezTo>
                <a:cubicBezTo>
                  <a:pt x="1547199" y="1510736"/>
                  <a:pt x="1237189" y="1330681"/>
                  <a:pt x="815277" y="836121"/>
                </a:cubicBezTo>
                <a:cubicBezTo>
                  <a:pt x="618819" y="1229038"/>
                  <a:pt x="733086" y="1558961"/>
                  <a:pt x="965659" y="1735195"/>
                </a:cubicBezTo>
                <a:cubicBezTo>
                  <a:pt x="864541" y="1716416"/>
                  <a:pt x="662904" y="1695759"/>
                  <a:pt x="570453" y="1629310"/>
                </a:cubicBezTo>
                <a:cubicBezTo>
                  <a:pt x="597898" y="2016450"/>
                  <a:pt x="990931" y="2177657"/>
                  <a:pt x="1196057" y="2257108"/>
                </a:cubicBezTo>
                <a:cubicBezTo>
                  <a:pt x="1113718" y="2275887"/>
                  <a:pt x="943857" y="2321380"/>
                  <a:pt x="813848" y="2296824"/>
                </a:cubicBezTo>
                <a:cubicBezTo>
                  <a:pt x="926523" y="2634848"/>
                  <a:pt x="1326064" y="2611755"/>
                  <a:pt x="1486410" y="2607420"/>
                </a:cubicBezTo>
                <a:cubicBezTo>
                  <a:pt x="1297174" y="2749708"/>
                  <a:pt x="1000058" y="2795794"/>
                  <a:pt x="489408" y="2829018"/>
                </a:cubicBezTo>
                <a:cubicBezTo>
                  <a:pt x="914827" y="3139596"/>
                  <a:pt x="1734874" y="3242281"/>
                  <a:pt x="2062787" y="3146219"/>
                </a:cubicBezTo>
                <a:cubicBezTo>
                  <a:pt x="2763394" y="2903535"/>
                  <a:pt x="2915370" y="2621267"/>
                  <a:pt x="3074271" y="2105563"/>
                </a:cubicBezTo>
                <a:cubicBezTo>
                  <a:pt x="3173740" y="1733406"/>
                  <a:pt x="3145310" y="1648999"/>
                  <a:pt x="3207849" y="1493166"/>
                </a:cubicBezTo>
                <a:cubicBezTo>
                  <a:pt x="3270388" y="1337333"/>
                  <a:pt x="3414210" y="1276468"/>
                  <a:pt x="3449507" y="1170564"/>
                </a:cubicBezTo>
                <a:cubicBezTo>
                  <a:pt x="3349883" y="1192977"/>
                  <a:pt x="3252716" y="1239516"/>
                  <a:pt x="3140091" y="1227260"/>
                </a:cubicBezTo>
                <a:cubicBezTo>
                  <a:pt x="3219995" y="1183499"/>
                  <a:pt x="3274317" y="996523"/>
                  <a:pt x="3324107" y="851504"/>
                </a:cubicBezTo>
                <a:cubicBezTo>
                  <a:pt x="3215037" y="921165"/>
                  <a:pt x="3152155" y="998691"/>
                  <a:pt x="2995677" y="1008938"/>
                </a:cubicBezTo>
                <a:cubicBezTo>
                  <a:pt x="2884471" y="881691"/>
                  <a:pt x="2678487" y="770986"/>
                  <a:pt x="2496208" y="77098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100" name="Rounded Rectangle 3"/>
          <p:cNvSpPr>
            <a:spLocks noChangeAspect="1"/>
          </p:cNvSpPr>
          <p:nvPr/>
        </p:nvSpPr>
        <p:spPr>
          <a:xfrm>
            <a:off x="6121262" y="5634756"/>
            <a:ext cx="519265" cy="519265"/>
          </a:xfrm>
          <a:custGeom>
            <a:avLst/>
            <a:gdLst>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59137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1" fmla="*/ 2841893 w 3960000"/>
              <a:gd name="connsiteY0-2" fmla="*/ 181064 h 3960000"/>
              <a:gd name="connsiteX1-3" fmla="*/ 2105790 w 3960000"/>
              <a:gd name="connsiteY1-4" fmla="*/ 859562 h 3960000"/>
              <a:gd name="connsiteX2-5" fmla="*/ 2106860 w 3960000"/>
              <a:gd name="connsiteY2-6" fmla="*/ 863292 h 3960000"/>
              <a:gd name="connsiteX3-7" fmla="*/ 2106860 w 3960000"/>
              <a:gd name="connsiteY3-8" fmla="*/ 1248172 h 3960000"/>
              <a:gd name="connsiteX4-9" fmla="*/ 1691968 w 3960000"/>
              <a:gd name="connsiteY4-10" fmla="*/ 1248172 h 3960000"/>
              <a:gd name="connsiteX5-11" fmla="*/ 1691968 w 3960000"/>
              <a:gd name="connsiteY5-12" fmla="*/ 1824236 h 3960000"/>
              <a:gd name="connsiteX6-13" fmla="*/ 2106860 w 3960000"/>
              <a:gd name="connsiteY6-14" fmla="*/ 1824236 h 3960000"/>
              <a:gd name="connsiteX7-15" fmla="*/ 2106860 w 3960000"/>
              <a:gd name="connsiteY7-16" fmla="*/ 3779396 h 3960000"/>
              <a:gd name="connsiteX8-17" fmla="*/ 2754932 w 3960000"/>
              <a:gd name="connsiteY8-18" fmla="*/ 3779396 h 3960000"/>
              <a:gd name="connsiteX9-19" fmla="*/ 2754932 w 3960000"/>
              <a:gd name="connsiteY9-20" fmla="*/ 1824236 h 3960000"/>
              <a:gd name="connsiteX10-21" fmla="*/ 3305869 w 3960000"/>
              <a:gd name="connsiteY10-22" fmla="*/ 1813665 h 3960000"/>
              <a:gd name="connsiteX11-23" fmla="*/ 3348152 w 3960000"/>
              <a:gd name="connsiteY11-24" fmla="*/ 1248172 h 3960000"/>
              <a:gd name="connsiteX12-25" fmla="*/ 2754932 w 3960000"/>
              <a:gd name="connsiteY12-26" fmla="*/ 1248172 h 3960000"/>
              <a:gd name="connsiteX13-27" fmla="*/ 2754932 w 3960000"/>
              <a:gd name="connsiteY13-28" fmla="*/ 907124 h 3960000"/>
              <a:gd name="connsiteX14-29" fmla="*/ 3369037 w 3960000"/>
              <a:gd name="connsiteY14-30" fmla="*/ 704441 h 3960000"/>
              <a:gd name="connsiteX15-31" fmla="*/ 3432095 w 3960000"/>
              <a:gd name="connsiteY15-32" fmla="*/ 238945 h 3960000"/>
              <a:gd name="connsiteX16-33" fmla="*/ 2841893 w 3960000"/>
              <a:gd name="connsiteY16-34" fmla="*/ 181064 h 3960000"/>
              <a:gd name="connsiteX17-35" fmla="*/ 308009 w 3960000"/>
              <a:gd name="connsiteY17-36" fmla="*/ 0 h 3960000"/>
              <a:gd name="connsiteX18-37" fmla="*/ 3651991 w 3960000"/>
              <a:gd name="connsiteY18-38" fmla="*/ 0 h 3960000"/>
              <a:gd name="connsiteX19-39" fmla="*/ 3960000 w 3960000"/>
              <a:gd name="connsiteY19-40" fmla="*/ 308009 h 3960000"/>
              <a:gd name="connsiteX20-41" fmla="*/ 3960000 w 3960000"/>
              <a:gd name="connsiteY20-42" fmla="*/ 3651991 h 3960000"/>
              <a:gd name="connsiteX21-43" fmla="*/ 3651991 w 3960000"/>
              <a:gd name="connsiteY21-44" fmla="*/ 3960000 h 3960000"/>
              <a:gd name="connsiteX22-45" fmla="*/ 308009 w 3960000"/>
              <a:gd name="connsiteY22-46" fmla="*/ 3960000 h 3960000"/>
              <a:gd name="connsiteX23-47" fmla="*/ 0 w 3960000"/>
              <a:gd name="connsiteY23-48" fmla="*/ 3651991 h 3960000"/>
              <a:gd name="connsiteX24-49" fmla="*/ 0 w 3960000"/>
              <a:gd name="connsiteY24-50" fmla="*/ 308009 h 3960000"/>
              <a:gd name="connsiteX25-51" fmla="*/ 308009 w 3960000"/>
              <a:gd name="connsiteY25-52" fmla="*/ 0 h 3960000"/>
              <a:gd name="connsiteX0-53" fmla="*/ 2841893 w 3960000"/>
              <a:gd name="connsiteY0-54" fmla="*/ 181064 h 3960000"/>
              <a:gd name="connsiteX1-55" fmla="*/ 2105790 w 3960000"/>
              <a:gd name="connsiteY1-56" fmla="*/ 859562 h 3960000"/>
              <a:gd name="connsiteX2-57" fmla="*/ 2106860 w 3960000"/>
              <a:gd name="connsiteY2-58" fmla="*/ 863292 h 3960000"/>
              <a:gd name="connsiteX3-59" fmla="*/ 2106860 w 3960000"/>
              <a:gd name="connsiteY3-60" fmla="*/ 1248172 h 3960000"/>
              <a:gd name="connsiteX4-61" fmla="*/ 1691968 w 3960000"/>
              <a:gd name="connsiteY4-62" fmla="*/ 1248172 h 3960000"/>
              <a:gd name="connsiteX5-63" fmla="*/ 1691968 w 3960000"/>
              <a:gd name="connsiteY5-64" fmla="*/ 1824236 h 3960000"/>
              <a:gd name="connsiteX6-65" fmla="*/ 2106860 w 3960000"/>
              <a:gd name="connsiteY6-66" fmla="*/ 1824236 h 3960000"/>
              <a:gd name="connsiteX7-67" fmla="*/ 2106860 w 3960000"/>
              <a:gd name="connsiteY7-68" fmla="*/ 3779396 h 3960000"/>
              <a:gd name="connsiteX8-69" fmla="*/ 2754932 w 3960000"/>
              <a:gd name="connsiteY8-70" fmla="*/ 3779396 h 3960000"/>
              <a:gd name="connsiteX9-71" fmla="*/ 2754932 w 3960000"/>
              <a:gd name="connsiteY9-72" fmla="*/ 1824236 h 3960000"/>
              <a:gd name="connsiteX10-73" fmla="*/ 3305869 w 3960000"/>
              <a:gd name="connsiteY10-74" fmla="*/ 1813665 h 3960000"/>
              <a:gd name="connsiteX11-75" fmla="*/ 3348152 w 3960000"/>
              <a:gd name="connsiteY11-76" fmla="*/ 1248172 h 3960000"/>
              <a:gd name="connsiteX12-77" fmla="*/ 2754932 w 3960000"/>
              <a:gd name="connsiteY12-78" fmla="*/ 1248172 h 3960000"/>
              <a:gd name="connsiteX13-79" fmla="*/ 2754932 w 3960000"/>
              <a:gd name="connsiteY13-80" fmla="*/ 907124 h 3960000"/>
              <a:gd name="connsiteX14-81" fmla="*/ 3369037 w 3960000"/>
              <a:gd name="connsiteY14-82" fmla="*/ 704441 h 3960000"/>
              <a:gd name="connsiteX15-83" fmla="*/ 3432095 w 3960000"/>
              <a:gd name="connsiteY15-84" fmla="*/ 238945 h 3960000"/>
              <a:gd name="connsiteX16-85" fmla="*/ 2841893 w 3960000"/>
              <a:gd name="connsiteY16-86" fmla="*/ 181064 h 3960000"/>
              <a:gd name="connsiteX17-87" fmla="*/ 308009 w 3960000"/>
              <a:gd name="connsiteY17-88" fmla="*/ 0 h 3960000"/>
              <a:gd name="connsiteX18-89" fmla="*/ 3651991 w 3960000"/>
              <a:gd name="connsiteY18-90" fmla="*/ 0 h 3960000"/>
              <a:gd name="connsiteX19-91" fmla="*/ 3960000 w 3960000"/>
              <a:gd name="connsiteY19-92" fmla="*/ 308009 h 3960000"/>
              <a:gd name="connsiteX20-93" fmla="*/ 3960000 w 3960000"/>
              <a:gd name="connsiteY20-94" fmla="*/ 3651991 h 3960000"/>
              <a:gd name="connsiteX21-95" fmla="*/ 3651991 w 3960000"/>
              <a:gd name="connsiteY21-96" fmla="*/ 3960000 h 3960000"/>
              <a:gd name="connsiteX22-97" fmla="*/ 308009 w 3960000"/>
              <a:gd name="connsiteY22-98" fmla="*/ 3960000 h 3960000"/>
              <a:gd name="connsiteX23-99" fmla="*/ 0 w 3960000"/>
              <a:gd name="connsiteY23-100" fmla="*/ 3651991 h 3960000"/>
              <a:gd name="connsiteX24-101" fmla="*/ 0 w 3960000"/>
              <a:gd name="connsiteY24-102" fmla="*/ 308009 h 3960000"/>
              <a:gd name="connsiteX25-103" fmla="*/ 308009 w 3960000"/>
              <a:gd name="connsiteY25-104" fmla="*/ 0 h 3960000"/>
              <a:gd name="connsiteX0-105" fmla="*/ 2841893 w 3960000"/>
              <a:gd name="connsiteY0-106" fmla="*/ 181064 h 3960000"/>
              <a:gd name="connsiteX1-107" fmla="*/ 2105790 w 3960000"/>
              <a:gd name="connsiteY1-108" fmla="*/ 859562 h 3960000"/>
              <a:gd name="connsiteX2-109" fmla="*/ 2106860 w 3960000"/>
              <a:gd name="connsiteY2-110" fmla="*/ 863292 h 3960000"/>
              <a:gd name="connsiteX3-111" fmla="*/ 2106860 w 3960000"/>
              <a:gd name="connsiteY3-112" fmla="*/ 1248172 h 3960000"/>
              <a:gd name="connsiteX4-113" fmla="*/ 1691968 w 3960000"/>
              <a:gd name="connsiteY4-114" fmla="*/ 1248172 h 3960000"/>
              <a:gd name="connsiteX5-115" fmla="*/ 1691968 w 3960000"/>
              <a:gd name="connsiteY5-116" fmla="*/ 1824236 h 3960000"/>
              <a:gd name="connsiteX6-117" fmla="*/ 2106860 w 3960000"/>
              <a:gd name="connsiteY6-118" fmla="*/ 1824236 h 3960000"/>
              <a:gd name="connsiteX7-119" fmla="*/ 2106860 w 3960000"/>
              <a:gd name="connsiteY7-120" fmla="*/ 3779396 h 3960000"/>
              <a:gd name="connsiteX8-121" fmla="*/ 2754932 w 3960000"/>
              <a:gd name="connsiteY8-122" fmla="*/ 3779396 h 3960000"/>
              <a:gd name="connsiteX9-123" fmla="*/ 2754932 w 3960000"/>
              <a:gd name="connsiteY9-124" fmla="*/ 1824236 h 3960000"/>
              <a:gd name="connsiteX10-125" fmla="*/ 3305869 w 3960000"/>
              <a:gd name="connsiteY10-126" fmla="*/ 1813665 h 3960000"/>
              <a:gd name="connsiteX11-127" fmla="*/ 3348152 w 3960000"/>
              <a:gd name="connsiteY11-128" fmla="*/ 1248172 h 3960000"/>
              <a:gd name="connsiteX12-129" fmla="*/ 2754932 w 3960000"/>
              <a:gd name="connsiteY12-130" fmla="*/ 1248172 h 3960000"/>
              <a:gd name="connsiteX13-131" fmla="*/ 2754932 w 3960000"/>
              <a:gd name="connsiteY13-132" fmla="*/ 907124 h 3960000"/>
              <a:gd name="connsiteX14-133" fmla="*/ 3369037 w 3960000"/>
              <a:gd name="connsiteY14-134" fmla="*/ 704441 h 3960000"/>
              <a:gd name="connsiteX15-135" fmla="*/ 3410216 w 3960000"/>
              <a:gd name="connsiteY15-136" fmla="*/ 195189 h 3960000"/>
              <a:gd name="connsiteX16-137" fmla="*/ 2841893 w 3960000"/>
              <a:gd name="connsiteY16-138" fmla="*/ 181064 h 3960000"/>
              <a:gd name="connsiteX17-139" fmla="*/ 308009 w 3960000"/>
              <a:gd name="connsiteY17-140" fmla="*/ 0 h 3960000"/>
              <a:gd name="connsiteX18-141" fmla="*/ 3651991 w 3960000"/>
              <a:gd name="connsiteY18-142" fmla="*/ 0 h 3960000"/>
              <a:gd name="connsiteX19-143" fmla="*/ 3960000 w 3960000"/>
              <a:gd name="connsiteY19-144" fmla="*/ 308009 h 3960000"/>
              <a:gd name="connsiteX20-145" fmla="*/ 3960000 w 3960000"/>
              <a:gd name="connsiteY20-146" fmla="*/ 3651991 h 3960000"/>
              <a:gd name="connsiteX21-147" fmla="*/ 3651991 w 3960000"/>
              <a:gd name="connsiteY21-148" fmla="*/ 3960000 h 3960000"/>
              <a:gd name="connsiteX22-149" fmla="*/ 308009 w 3960000"/>
              <a:gd name="connsiteY22-150" fmla="*/ 3960000 h 3960000"/>
              <a:gd name="connsiteX23-151" fmla="*/ 0 w 3960000"/>
              <a:gd name="connsiteY23-152" fmla="*/ 3651991 h 3960000"/>
              <a:gd name="connsiteX24-153" fmla="*/ 0 w 3960000"/>
              <a:gd name="connsiteY24-154" fmla="*/ 308009 h 3960000"/>
              <a:gd name="connsiteX25-155" fmla="*/ 308009 w 3960000"/>
              <a:gd name="connsiteY25-156" fmla="*/ 0 h 3960000"/>
              <a:gd name="connsiteX0-157" fmla="*/ 2841893 w 3960000"/>
              <a:gd name="connsiteY0-158" fmla="*/ 181064 h 3960000"/>
              <a:gd name="connsiteX1-159" fmla="*/ 2105790 w 3960000"/>
              <a:gd name="connsiteY1-160" fmla="*/ 859562 h 3960000"/>
              <a:gd name="connsiteX2-161" fmla="*/ 2106860 w 3960000"/>
              <a:gd name="connsiteY2-162" fmla="*/ 863292 h 3960000"/>
              <a:gd name="connsiteX3-163" fmla="*/ 2106860 w 3960000"/>
              <a:gd name="connsiteY3-164" fmla="*/ 1248172 h 3960000"/>
              <a:gd name="connsiteX4-165" fmla="*/ 1691968 w 3960000"/>
              <a:gd name="connsiteY4-166" fmla="*/ 1248172 h 3960000"/>
              <a:gd name="connsiteX5-167" fmla="*/ 1691968 w 3960000"/>
              <a:gd name="connsiteY5-168" fmla="*/ 1824236 h 3960000"/>
              <a:gd name="connsiteX6-169" fmla="*/ 2106860 w 3960000"/>
              <a:gd name="connsiteY6-170" fmla="*/ 1824236 h 3960000"/>
              <a:gd name="connsiteX7-171" fmla="*/ 2106860 w 3960000"/>
              <a:gd name="connsiteY7-172" fmla="*/ 3779396 h 3960000"/>
              <a:gd name="connsiteX8-173" fmla="*/ 2754932 w 3960000"/>
              <a:gd name="connsiteY8-174" fmla="*/ 3779396 h 3960000"/>
              <a:gd name="connsiteX9-175" fmla="*/ 2754932 w 3960000"/>
              <a:gd name="connsiteY9-176" fmla="*/ 1824236 h 3960000"/>
              <a:gd name="connsiteX10-177" fmla="*/ 3305869 w 3960000"/>
              <a:gd name="connsiteY10-178" fmla="*/ 1813665 h 3960000"/>
              <a:gd name="connsiteX11-179" fmla="*/ 3348152 w 3960000"/>
              <a:gd name="connsiteY11-180" fmla="*/ 1248172 h 3960000"/>
              <a:gd name="connsiteX12-181" fmla="*/ 2754932 w 3960000"/>
              <a:gd name="connsiteY12-182" fmla="*/ 1248172 h 3960000"/>
              <a:gd name="connsiteX13-183" fmla="*/ 2754932 w 3960000"/>
              <a:gd name="connsiteY13-184" fmla="*/ 907124 h 3960000"/>
              <a:gd name="connsiteX14-185" fmla="*/ 3369037 w 3960000"/>
              <a:gd name="connsiteY14-186" fmla="*/ 704441 h 3960000"/>
              <a:gd name="connsiteX15-187" fmla="*/ 3410216 w 3960000"/>
              <a:gd name="connsiteY15-188" fmla="*/ 195189 h 3960000"/>
              <a:gd name="connsiteX16-189" fmla="*/ 2841893 w 3960000"/>
              <a:gd name="connsiteY16-190" fmla="*/ 181064 h 3960000"/>
              <a:gd name="connsiteX17-191" fmla="*/ 308009 w 3960000"/>
              <a:gd name="connsiteY17-192" fmla="*/ 0 h 3960000"/>
              <a:gd name="connsiteX18-193" fmla="*/ 3651991 w 3960000"/>
              <a:gd name="connsiteY18-194" fmla="*/ 0 h 3960000"/>
              <a:gd name="connsiteX19-195" fmla="*/ 3960000 w 3960000"/>
              <a:gd name="connsiteY19-196" fmla="*/ 308009 h 3960000"/>
              <a:gd name="connsiteX20-197" fmla="*/ 3960000 w 3960000"/>
              <a:gd name="connsiteY20-198" fmla="*/ 3651991 h 3960000"/>
              <a:gd name="connsiteX21-199" fmla="*/ 3651991 w 3960000"/>
              <a:gd name="connsiteY21-200" fmla="*/ 3960000 h 3960000"/>
              <a:gd name="connsiteX22-201" fmla="*/ 308009 w 3960000"/>
              <a:gd name="connsiteY22-202" fmla="*/ 3960000 h 3960000"/>
              <a:gd name="connsiteX23-203" fmla="*/ 0 w 3960000"/>
              <a:gd name="connsiteY23-204" fmla="*/ 3651991 h 3960000"/>
              <a:gd name="connsiteX24-205" fmla="*/ 0 w 3960000"/>
              <a:gd name="connsiteY24-206" fmla="*/ 308009 h 3960000"/>
              <a:gd name="connsiteX25-207" fmla="*/ 308009 w 3960000"/>
              <a:gd name="connsiteY25-208" fmla="*/ 0 h 3960000"/>
              <a:gd name="connsiteX0-209" fmla="*/ 2841893 w 3960000"/>
              <a:gd name="connsiteY0-210" fmla="*/ 181064 h 3960000"/>
              <a:gd name="connsiteX1-211" fmla="*/ 2105790 w 3960000"/>
              <a:gd name="connsiteY1-212" fmla="*/ 859562 h 3960000"/>
              <a:gd name="connsiteX2-213" fmla="*/ 2106860 w 3960000"/>
              <a:gd name="connsiteY2-214" fmla="*/ 863292 h 3960000"/>
              <a:gd name="connsiteX3-215" fmla="*/ 2106860 w 3960000"/>
              <a:gd name="connsiteY3-216" fmla="*/ 1248172 h 3960000"/>
              <a:gd name="connsiteX4-217" fmla="*/ 1691968 w 3960000"/>
              <a:gd name="connsiteY4-218" fmla="*/ 1248172 h 3960000"/>
              <a:gd name="connsiteX5-219" fmla="*/ 1691968 w 3960000"/>
              <a:gd name="connsiteY5-220" fmla="*/ 1824236 h 3960000"/>
              <a:gd name="connsiteX6-221" fmla="*/ 2106860 w 3960000"/>
              <a:gd name="connsiteY6-222" fmla="*/ 1824236 h 3960000"/>
              <a:gd name="connsiteX7-223" fmla="*/ 2106860 w 3960000"/>
              <a:gd name="connsiteY7-224" fmla="*/ 3779396 h 3960000"/>
              <a:gd name="connsiteX8-225" fmla="*/ 2754932 w 3960000"/>
              <a:gd name="connsiteY8-226" fmla="*/ 3779396 h 3960000"/>
              <a:gd name="connsiteX9-227" fmla="*/ 2754932 w 3960000"/>
              <a:gd name="connsiteY9-228" fmla="*/ 1824236 h 3960000"/>
              <a:gd name="connsiteX10-229" fmla="*/ 3305869 w 3960000"/>
              <a:gd name="connsiteY10-230" fmla="*/ 1813665 h 3960000"/>
              <a:gd name="connsiteX11-231" fmla="*/ 3348152 w 3960000"/>
              <a:gd name="connsiteY11-232" fmla="*/ 1248172 h 3960000"/>
              <a:gd name="connsiteX12-233" fmla="*/ 2754932 w 3960000"/>
              <a:gd name="connsiteY12-234" fmla="*/ 1248172 h 3960000"/>
              <a:gd name="connsiteX13-235" fmla="*/ 2754932 w 3960000"/>
              <a:gd name="connsiteY13-236" fmla="*/ 907124 h 3960000"/>
              <a:gd name="connsiteX14-237" fmla="*/ 3369037 w 3960000"/>
              <a:gd name="connsiteY14-238" fmla="*/ 704441 h 3960000"/>
              <a:gd name="connsiteX15-239" fmla="*/ 3410216 w 3960000"/>
              <a:gd name="connsiteY15-240" fmla="*/ 195189 h 3960000"/>
              <a:gd name="connsiteX16-241" fmla="*/ 2841893 w 3960000"/>
              <a:gd name="connsiteY16-242" fmla="*/ 181064 h 3960000"/>
              <a:gd name="connsiteX17-243" fmla="*/ 308009 w 3960000"/>
              <a:gd name="connsiteY17-244" fmla="*/ 0 h 3960000"/>
              <a:gd name="connsiteX18-245" fmla="*/ 3651991 w 3960000"/>
              <a:gd name="connsiteY18-246" fmla="*/ 0 h 3960000"/>
              <a:gd name="connsiteX19-247" fmla="*/ 3960000 w 3960000"/>
              <a:gd name="connsiteY19-248" fmla="*/ 308009 h 3960000"/>
              <a:gd name="connsiteX20-249" fmla="*/ 3960000 w 3960000"/>
              <a:gd name="connsiteY20-250" fmla="*/ 3651991 h 3960000"/>
              <a:gd name="connsiteX21-251" fmla="*/ 3651991 w 3960000"/>
              <a:gd name="connsiteY21-252" fmla="*/ 3960000 h 3960000"/>
              <a:gd name="connsiteX22-253" fmla="*/ 308009 w 3960000"/>
              <a:gd name="connsiteY22-254" fmla="*/ 3960000 h 3960000"/>
              <a:gd name="connsiteX23-255" fmla="*/ 0 w 3960000"/>
              <a:gd name="connsiteY23-256" fmla="*/ 3651991 h 3960000"/>
              <a:gd name="connsiteX24-257" fmla="*/ 0 w 3960000"/>
              <a:gd name="connsiteY24-258" fmla="*/ 308009 h 3960000"/>
              <a:gd name="connsiteX25-259" fmla="*/ 308009 w 3960000"/>
              <a:gd name="connsiteY25-260" fmla="*/ 0 h 396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26764" y="685506"/>
                  <a:pt x="3369037" y="704441"/>
                </a:cubicBezTo>
                <a:cubicBezTo>
                  <a:pt x="3391941" y="556446"/>
                  <a:pt x="3409927" y="381656"/>
                  <a:pt x="3410216" y="195189"/>
                </a:cubicBezTo>
                <a:cubicBezTo>
                  <a:pt x="3239930" y="163882"/>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101" name="Rounded Rectangle 10"/>
          <p:cNvSpPr>
            <a:spLocks noChangeAspect="1"/>
          </p:cNvSpPr>
          <p:nvPr/>
        </p:nvSpPr>
        <p:spPr>
          <a:xfrm>
            <a:off x="7836637" y="5624208"/>
            <a:ext cx="521115" cy="529812"/>
          </a:xfrm>
          <a:custGeom>
            <a:avLst/>
            <a:gdLst/>
            <a:ahLst/>
            <a:cxnLst/>
            <a:rect l="l" t="t" r="r" b="b"/>
            <a:pathLst>
              <a:path w="3186824" h="3240000">
                <a:moveTo>
                  <a:pt x="2141174" y="1384899"/>
                </a:moveTo>
                <a:lnTo>
                  <a:pt x="2141174" y="1528887"/>
                </a:lnTo>
                <a:lnTo>
                  <a:pt x="1997174" y="1528887"/>
                </a:lnTo>
                <a:lnTo>
                  <a:pt x="1997174" y="1744911"/>
                </a:lnTo>
                <a:lnTo>
                  <a:pt x="2141174" y="1744911"/>
                </a:lnTo>
                <a:lnTo>
                  <a:pt x="2141174" y="1888899"/>
                </a:lnTo>
                <a:lnTo>
                  <a:pt x="2357174" y="1888899"/>
                </a:lnTo>
                <a:lnTo>
                  <a:pt x="2357174" y="1744911"/>
                </a:lnTo>
                <a:lnTo>
                  <a:pt x="2501174" y="1744911"/>
                </a:lnTo>
                <a:lnTo>
                  <a:pt x="2501174" y="1528887"/>
                </a:lnTo>
                <a:lnTo>
                  <a:pt x="2357174" y="1528887"/>
                </a:lnTo>
                <a:lnTo>
                  <a:pt x="2357174" y="1384899"/>
                </a:lnTo>
                <a:close/>
                <a:moveTo>
                  <a:pt x="1286582" y="1008157"/>
                </a:moveTo>
                <a:cubicBezTo>
                  <a:pt x="1148208" y="1006486"/>
                  <a:pt x="1009270" y="1051569"/>
                  <a:pt x="894997" y="1143711"/>
                </a:cubicBezTo>
                <a:cubicBezTo>
                  <a:pt x="666451" y="1327995"/>
                  <a:pt x="600947" y="1648602"/>
                  <a:pt x="738892" y="1907765"/>
                </a:cubicBezTo>
                <a:cubicBezTo>
                  <a:pt x="876837" y="2166928"/>
                  <a:pt x="1179371" y="2291639"/>
                  <a:pt x="1459875" y="2204971"/>
                </a:cubicBezTo>
                <a:cubicBezTo>
                  <a:pt x="1676459" y="2138053"/>
                  <a:pt x="1832801" y="1959669"/>
                  <a:pt x="1876637" y="1747242"/>
                </a:cubicBezTo>
                <a:lnTo>
                  <a:pt x="1879565" y="1747242"/>
                </a:lnTo>
                <a:lnTo>
                  <a:pt x="1879565" y="1728291"/>
                </a:lnTo>
                <a:cubicBezTo>
                  <a:pt x="1891883" y="1671800"/>
                  <a:pt x="1894168" y="1612713"/>
                  <a:pt x="1887545" y="1552862"/>
                </a:cubicBezTo>
                <a:lnTo>
                  <a:pt x="1879565" y="1553745"/>
                </a:lnTo>
                <a:lnTo>
                  <a:pt x="1879565" y="1531218"/>
                </a:lnTo>
                <a:lnTo>
                  <a:pt x="1231565" y="1531218"/>
                </a:lnTo>
                <a:lnTo>
                  <a:pt x="1231565" y="1747242"/>
                </a:lnTo>
                <a:lnTo>
                  <a:pt x="1565835" y="1747242"/>
                </a:lnTo>
                <a:cubicBezTo>
                  <a:pt x="1530201" y="1827940"/>
                  <a:pt x="1460959" y="1892348"/>
                  <a:pt x="1371795" y="1919897"/>
                </a:cubicBezTo>
                <a:cubicBezTo>
                  <a:pt x="1228031" y="1964316"/>
                  <a:pt x="1072976" y="1900399"/>
                  <a:pt x="1002277" y="1767573"/>
                </a:cubicBezTo>
                <a:cubicBezTo>
                  <a:pt x="931578" y="1634747"/>
                  <a:pt x="965150" y="1470429"/>
                  <a:pt x="1082284" y="1375980"/>
                </a:cubicBezTo>
                <a:cubicBezTo>
                  <a:pt x="1199418" y="1281531"/>
                  <a:pt x="1367118" y="1283556"/>
                  <a:pt x="1481937" y="1380807"/>
                </a:cubicBezTo>
                <a:lnTo>
                  <a:pt x="1674778" y="1153129"/>
                </a:lnTo>
                <a:cubicBezTo>
                  <a:pt x="1562764" y="1058254"/>
                  <a:pt x="1424955" y="1009828"/>
                  <a:pt x="1286582" y="1008157"/>
                </a:cubicBezTo>
                <a:close/>
                <a:moveTo>
                  <a:pt x="293028" y="0"/>
                </a:moveTo>
                <a:lnTo>
                  <a:pt x="2893796" y="0"/>
                </a:lnTo>
                <a:cubicBezTo>
                  <a:pt x="3055631" y="0"/>
                  <a:pt x="3186824" y="131193"/>
                  <a:pt x="3186824" y="293028"/>
                </a:cubicBezTo>
                <a:lnTo>
                  <a:pt x="3186824" y="2946972"/>
                </a:lnTo>
                <a:cubicBezTo>
                  <a:pt x="3186824" y="3108807"/>
                  <a:pt x="3055631" y="3240000"/>
                  <a:pt x="2893796" y="3240000"/>
                </a:cubicBezTo>
                <a:lnTo>
                  <a:pt x="293028" y="3240000"/>
                </a:lnTo>
                <a:cubicBezTo>
                  <a:pt x="131193" y="3240000"/>
                  <a:pt x="0" y="3108807"/>
                  <a:pt x="0" y="2946972"/>
                </a:cubicBezTo>
                <a:lnTo>
                  <a:pt x="0" y="293028"/>
                </a:lnTo>
                <a:cubicBezTo>
                  <a:pt x="0" y="131193"/>
                  <a:pt x="131193" y="0"/>
                  <a:pt x="293028"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2" name="Block Arc 6"/>
          <p:cNvSpPr/>
          <p:nvPr/>
        </p:nvSpPr>
        <p:spPr>
          <a:xfrm>
            <a:off x="8626102" y="5660698"/>
            <a:ext cx="488516" cy="493322"/>
          </a:xfrm>
          <a:custGeom>
            <a:avLst/>
            <a:gdLst>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734726 w 3221102"/>
              <a:gd name="connsiteY22" fmla="*/ 869255 h 3221116"/>
              <a:gd name="connsiteX23" fmla="*/ 1956122 w 3221102"/>
              <a:gd name="connsiteY23" fmla="*/ 1110076 h 3221116"/>
              <a:gd name="connsiteX24" fmla="*/ 1973374 w 3221102"/>
              <a:gd name="connsiteY24" fmla="*/ 875315 h 3221116"/>
              <a:gd name="connsiteX25" fmla="*/ 2333414 w 3221102"/>
              <a:gd name="connsiteY25" fmla="*/ 875315 h 3221116"/>
              <a:gd name="connsiteX26" fmla="*/ 2324788 w 3221102"/>
              <a:gd name="connsiteY26" fmla="*/ 2054049 h 3221116"/>
              <a:gd name="connsiteX27" fmla="*/ 2661746 w 3221102"/>
              <a:gd name="connsiteY27" fmla="*/ 2179658 h 3221116"/>
              <a:gd name="connsiteX28" fmla="*/ 2691046 w 3221102"/>
              <a:gd name="connsiteY28" fmla="*/ 2188689 h 3221116"/>
              <a:gd name="connsiteX29" fmla="*/ 2667011 w 3221102"/>
              <a:gd name="connsiteY29" fmla="*/ 2175828 h 3221116"/>
              <a:gd name="connsiteX30" fmla="*/ 2332141 w 3221102"/>
              <a:gd name="connsiteY30" fmla="*/ 653899 h 3221116"/>
              <a:gd name="connsiteX31" fmla="*/ 776764 w 3221102"/>
              <a:gd name="connsiteY31" fmla="*/ 749845 h 3221116"/>
              <a:gd name="connsiteX32" fmla="*/ 631487 w 3221102"/>
              <a:gd name="connsiteY32" fmla="*/ 2301392 h 3221116"/>
              <a:gd name="connsiteX33" fmla="*/ 2142017 w 3221102"/>
              <a:gd name="connsiteY33" fmla="*/ 2684410 h 3221116"/>
              <a:gd name="connsiteX34" fmla="*/ 2324866 w 3221102"/>
              <a:gd name="connsiteY34" fmla="*/ 3053856 h 3221116"/>
              <a:gd name="connsiteX35" fmla="*/ 294693 w 3221102"/>
              <a:gd name="connsiteY35" fmla="*/ 2539075 h 3221116"/>
              <a:gd name="connsiteX36" fmla="*/ 489947 w 3221102"/>
              <a:gd name="connsiteY36" fmla="*/ 453774 h 3221116"/>
              <a:gd name="connsiteX37" fmla="*/ 1651152 w 3221102"/>
              <a:gd name="connsiteY37" fmla="*/ 501 h 3221116"/>
              <a:gd name="connsiteX0-1" fmla="*/ 2664630 w 3221102"/>
              <a:gd name="connsiteY0-2" fmla="*/ 2175617 h 3221116"/>
              <a:gd name="connsiteX1-3" fmla="*/ 2658205 w 3221102"/>
              <a:gd name="connsiteY1-4" fmla="*/ 2178566 h 3221116"/>
              <a:gd name="connsiteX2-5" fmla="*/ 2664630 w 3221102"/>
              <a:gd name="connsiteY2-6" fmla="*/ 2175617 h 3221116"/>
              <a:gd name="connsiteX3-7" fmla="*/ 1477043 w 3221102"/>
              <a:gd name="connsiteY3-8" fmla="*/ 1144372 h 3221116"/>
              <a:gd name="connsiteX4-9" fmla="*/ 1409070 w 3221102"/>
              <a:gd name="connsiteY4-10" fmla="*/ 1159393 h 3221116"/>
              <a:gd name="connsiteX5-11" fmla="*/ 1152384 w 3221102"/>
              <a:gd name="connsiteY5-12" fmla="*/ 1703728 h 3221116"/>
              <a:gd name="connsiteX6-13" fmla="*/ 1591651 w 3221102"/>
              <a:gd name="connsiteY6-14" fmla="*/ 2152290 h 3221116"/>
              <a:gd name="connsiteX7-15" fmla="*/ 1850815 w 3221102"/>
              <a:gd name="connsiteY7-16" fmla="*/ 1654259 h 3221116"/>
              <a:gd name="connsiteX8-17" fmla="*/ 1830467 w 3221102"/>
              <a:gd name="connsiteY8-18" fmla="*/ 1515986 h 3221116"/>
              <a:gd name="connsiteX9-19" fmla="*/ 1477043 w 3221102"/>
              <a:gd name="connsiteY9-20" fmla="*/ 1144372 h 3221116"/>
              <a:gd name="connsiteX10-21" fmla="*/ 1651152 w 3221102"/>
              <a:gd name="connsiteY10-22" fmla="*/ 501 h 3221116"/>
              <a:gd name="connsiteX11-23" fmla="*/ 2580395 w 3221102"/>
              <a:gd name="connsiteY11-24" fmla="*/ 324821 h 3221116"/>
              <a:gd name="connsiteX12-25" fmla="*/ 3030464 w 3221102"/>
              <a:gd name="connsiteY12-26" fmla="*/ 2370314 h 3221116"/>
              <a:gd name="connsiteX13-27" fmla="*/ 3004976 w 3221102"/>
              <a:gd name="connsiteY13-28" fmla="*/ 2356675 h 3221116"/>
              <a:gd name="connsiteX14-29" fmla="*/ 2585849 w 3221102"/>
              <a:gd name="connsiteY14-30" fmla="*/ 2588887 h 3221116"/>
              <a:gd name="connsiteX15-31" fmla="*/ 1973374 w 3221102"/>
              <a:gd name="connsiteY15-32" fmla="*/ 2195096 h 3221116"/>
              <a:gd name="connsiteX16-33" fmla="*/ 1390827 w 3221102"/>
              <a:gd name="connsiteY16-34" fmla="*/ 2527630 h 3221116"/>
              <a:gd name="connsiteX17-35" fmla="*/ 783896 w 3221102"/>
              <a:gd name="connsiteY17-36" fmla="*/ 1665044 h 3221116"/>
              <a:gd name="connsiteX18-37" fmla="*/ 1268509 w 3221102"/>
              <a:gd name="connsiteY18-38" fmla="*/ 819983 h 3221116"/>
              <a:gd name="connsiteX19-39" fmla="*/ 1328805 w 3221102"/>
              <a:gd name="connsiteY19-40" fmla="*/ 807930 h 3221116"/>
              <a:gd name="connsiteX20-41" fmla="*/ 1390827 w 3221102"/>
              <a:gd name="connsiteY20-42" fmla="*/ 802457 h 3221116"/>
              <a:gd name="connsiteX21-43" fmla="*/ 1462242 w 3221102"/>
              <a:gd name="connsiteY21-44" fmla="*/ 801708 h 3221116"/>
              <a:gd name="connsiteX22-45" fmla="*/ 1734726 w 3221102"/>
              <a:gd name="connsiteY22-46" fmla="*/ 869255 h 3221116"/>
              <a:gd name="connsiteX23-47" fmla="*/ 1956122 w 3221102"/>
              <a:gd name="connsiteY23-48" fmla="*/ 1110076 h 3221116"/>
              <a:gd name="connsiteX24-49" fmla="*/ 1973374 w 3221102"/>
              <a:gd name="connsiteY24-50" fmla="*/ 875315 h 3221116"/>
              <a:gd name="connsiteX25-51" fmla="*/ 2333414 w 3221102"/>
              <a:gd name="connsiteY25-52" fmla="*/ 875315 h 3221116"/>
              <a:gd name="connsiteX26-53" fmla="*/ 2324788 w 3221102"/>
              <a:gd name="connsiteY26-54" fmla="*/ 2054049 h 3221116"/>
              <a:gd name="connsiteX27-55" fmla="*/ 2661746 w 3221102"/>
              <a:gd name="connsiteY27-56" fmla="*/ 2179658 h 3221116"/>
              <a:gd name="connsiteX28-57" fmla="*/ 2691046 w 3221102"/>
              <a:gd name="connsiteY28-58" fmla="*/ 2188689 h 3221116"/>
              <a:gd name="connsiteX29-59" fmla="*/ 2667011 w 3221102"/>
              <a:gd name="connsiteY29-60" fmla="*/ 2175828 h 3221116"/>
              <a:gd name="connsiteX30-61" fmla="*/ 2332141 w 3221102"/>
              <a:gd name="connsiteY30-62" fmla="*/ 653899 h 3221116"/>
              <a:gd name="connsiteX31-63" fmla="*/ 776764 w 3221102"/>
              <a:gd name="connsiteY31-64" fmla="*/ 749845 h 3221116"/>
              <a:gd name="connsiteX32-65" fmla="*/ 631487 w 3221102"/>
              <a:gd name="connsiteY32-66" fmla="*/ 2301392 h 3221116"/>
              <a:gd name="connsiteX33-67" fmla="*/ 2142017 w 3221102"/>
              <a:gd name="connsiteY33-68" fmla="*/ 2684410 h 3221116"/>
              <a:gd name="connsiteX34-69" fmla="*/ 2324866 w 3221102"/>
              <a:gd name="connsiteY34-70" fmla="*/ 3053856 h 3221116"/>
              <a:gd name="connsiteX35-71" fmla="*/ 294693 w 3221102"/>
              <a:gd name="connsiteY35-72" fmla="*/ 2539075 h 3221116"/>
              <a:gd name="connsiteX36-73" fmla="*/ 489947 w 3221102"/>
              <a:gd name="connsiteY36-74" fmla="*/ 453774 h 3221116"/>
              <a:gd name="connsiteX37-75" fmla="*/ 1651152 w 3221102"/>
              <a:gd name="connsiteY37-76" fmla="*/ 501 h 3221116"/>
              <a:gd name="connsiteX0-77" fmla="*/ 2664630 w 3221102"/>
              <a:gd name="connsiteY0-78" fmla="*/ 2175617 h 3221116"/>
              <a:gd name="connsiteX1-79" fmla="*/ 2658205 w 3221102"/>
              <a:gd name="connsiteY1-80" fmla="*/ 2178566 h 3221116"/>
              <a:gd name="connsiteX2-81" fmla="*/ 2664630 w 3221102"/>
              <a:gd name="connsiteY2-82" fmla="*/ 2175617 h 3221116"/>
              <a:gd name="connsiteX3-83" fmla="*/ 1477043 w 3221102"/>
              <a:gd name="connsiteY3-84" fmla="*/ 1144372 h 3221116"/>
              <a:gd name="connsiteX4-85" fmla="*/ 1409070 w 3221102"/>
              <a:gd name="connsiteY4-86" fmla="*/ 1159393 h 3221116"/>
              <a:gd name="connsiteX5-87" fmla="*/ 1152384 w 3221102"/>
              <a:gd name="connsiteY5-88" fmla="*/ 1703728 h 3221116"/>
              <a:gd name="connsiteX6-89" fmla="*/ 1591651 w 3221102"/>
              <a:gd name="connsiteY6-90" fmla="*/ 2152290 h 3221116"/>
              <a:gd name="connsiteX7-91" fmla="*/ 1850815 w 3221102"/>
              <a:gd name="connsiteY7-92" fmla="*/ 1654259 h 3221116"/>
              <a:gd name="connsiteX8-93" fmla="*/ 1830467 w 3221102"/>
              <a:gd name="connsiteY8-94" fmla="*/ 1515986 h 3221116"/>
              <a:gd name="connsiteX9-95" fmla="*/ 1477043 w 3221102"/>
              <a:gd name="connsiteY9-96" fmla="*/ 1144372 h 3221116"/>
              <a:gd name="connsiteX10-97" fmla="*/ 1651152 w 3221102"/>
              <a:gd name="connsiteY10-98" fmla="*/ 501 h 3221116"/>
              <a:gd name="connsiteX11-99" fmla="*/ 2580395 w 3221102"/>
              <a:gd name="connsiteY11-100" fmla="*/ 324821 h 3221116"/>
              <a:gd name="connsiteX12-101" fmla="*/ 3030464 w 3221102"/>
              <a:gd name="connsiteY12-102" fmla="*/ 2370314 h 3221116"/>
              <a:gd name="connsiteX13-103" fmla="*/ 3004976 w 3221102"/>
              <a:gd name="connsiteY13-104" fmla="*/ 2356675 h 3221116"/>
              <a:gd name="connsiteX14-105" fmla="*/ 2585849 w 3221102"/>
              <a:gd name="connsiteY14-106" fmla="*/ 2588887 h 3221116"/>
              <a:gd name="connsiteX15-107" fmla="*/ 1973374 w 3221102"/>
              <a:gd name="connsiteY15-108" fmla="*/ 2195096 h 3221116"/>
              <a:gd name="connsiteX16-109" fmla="*/ 1390827 w 3221102"/>
              <a:gd name="connsiteY16-110" fmla="*/ 2527630 h 3221116"/>
              <a:gd name="connsiteX17-111" fmla="*/ 783896 w 3221102"/>
              <a:gd name="connsiteY17-112" fmla="*/ 1665044 h 3221116"/>
              <a:gd name="connsiteX18-113" fmla="*/ 1268509 w 3221102"/>
              <a:gd name="connsiteY18-114" fmla="*/ 819983 h 3221116"/>
              <a:gd name="connsiteX19-115" fmla="*/ 1328805 w 3221102"/>
              <a:gd name="connsiteY19-116" fmla="*/ 807930 h 3221116"/>
              <a:gd name="connsiteX20-117" fmla="*/ 1390827 w 3221102"/>
              <a:gd name="connsiteY20-118" fmla="*/ 802457 h 3221116"/>
              <a:gd name="connsiteX21-119" fmla="*/ 1462242 w 3221102"/>
              <a:gd name="connsiteY21-120" fmla="*/ 801708 h 3221116"/>
              <a:gd name="connsiteX22-121" fmla="*/ 1956122 w 3221102"/>
              <a:gd name="connsiteY22-122" fmla="*/ 1110076 h 3221116"/>
              <a:gd name="connsiteX23-123" fmla="*/ 1973374 w 3221102"/>
              <a:gd name="connsiteY23-124" fmla="*/ 875315 h 3221116"/>
              <a:gd name="connsiteX24-125" fmla="*/ 2333414 w 3221102"/>
              <a:gd name="connsiteY24-126" fmla="*/ 875315 h 3221116"/>
              <a:gd name="connsiteX25-127" fmla="*/ 2324788 w 3221102"/>
              <a:gd name="connsiteY25-128" fmla="*/ 2054049 h 3221116"/>
              <a:gd name="connsiteX26-129" fmla="*/ 2661746 w 3221102"/>
              <a:gd name="connsiteY26-130" fmla="*/ 2179658 h 3221116"/>
              <a:gd name="connsiteX27-131" fmla="*/ 2691046 w 3221102"/>
              <a:gd name="connsiteY27-132" fmla="*/ 2188689 h 3221116"/>
              <a:gd name="connsiteX28-133" fmla="*/ 2667011 w 3221102"/>
              <a:gd name="connsiteY28-134" fmla="*/ 2175828 h 3221116"/>
              <a:gd name="connsiteX29-135" fmla="*/ 2332141 w 3221102"/>
              <a:gd name="connsiteY29-136" fmla="*/ 653899 h 3221116"/>
              <a:gd name="connsiteX30-137" fmla="*/ 776764 w 3221102"/>
              <a:gd name="connsiteY30-138" fmla="*/ 749845 h 3221116"/>
              <a:gd name="connsiteX31-139" fmla="*/ 631487 w 3221102"/>
              <a:gd name="connsiteY31-140" fmla="*/ 2301392 h 3221116"/>
              <a:gd name="connsiteX32-141" fmla="*/ 2142017 w 3221102"/>
              <a:gd name="connsiteY32-142" fmla="*/ 2684410 h 3221116"/>
              <a:gd name="connsiteX33-143" fmla="*/ 2324866 w 3221102"/>
              <a:gd name="connsiteY33-144" fmla="*/ 3053856 h 3221116"/>
              <a:gd name="connsiteX34-145" fmla="*/ 294693 w 3221102"/>
              <a:gd name="connsiteY34-146" fmla="*/ 2539075 h 3221116"/>
              <a:gd name="connsiteX35-147" fmla="*/ 489947 w 3221102"/>
              <a:gd name="connsiteY35-148" fmla="*/ 453774 h 3221116"/>
              <a:gd name="connsiteX36-149" fmla="*/ 1651152 w 3221102"/>
              <a:gd name="connsiteY36-150" fmla="*/ 501 h 3221116"/>
              <a:gd name="connsiteX0-151" fmla="*/ 2664630 w 3221102"/>
              <a:gd name="connsiteY0-152" fmla="*/ 2175617 h 3221116"/>
              <a:gd name="connsiteX1-153" fmla="*/ 2658205 w 3221102"/>
              <a:gd name="connsiteY1-154" fmla="*/ 2178566 h 3221116"/>
              <a:gd name="connsiteX2-155" fmla="*/ 2664630 w 3221102"/>
              <a:gd name="connsiteY2-156" fmla="*/ 2175617 h 3221116"/>
              <a:gd name="connsiteX3-157" fmla="*/ 1477043 w 3221102"/>
              <a:gd name="connsiteY3-158" fmla="*/ 1144372 h 3221116"/>
              <a:gd name="connsiteX4-159" fmla="*/ 1409070 w 3221102"/>
              <a:gd name="connsiteY4-160" fmla="*/ 1159393 h 3221116"/>
              <a:gd name="connsiteX5-161" fmla="*/ 1152384 w 3221102"/>
              <a:gd name="connsiteY5-162" fmla="*/ 1703728 h 3221116"/>
              <a:gd name="connsiteX6-163" fmla="*/ 1591651 w 3221102"/>
              <a:gd name="connsiteY6-164" fmla="*/ 2152290 h 3221116"/>
              <a:gd name="connsiteX7-165" fmla="*/ 1850815 w 3221102"/>
              <a:gd name="connsiteY7-166" fmla="*/ 1654259 h 3221116"/>
              <a:gd name="connsiteX8-167" fmla="*/ 1830467 w 3221102"/>
              <a:gd name="connsiteY8-168" fmla="*/ 1515986 h 3221116"/>
              <a:gd name="connsiteX9-169" fmla="*/ 1477043 w 3221102"/>
              <a:gd name="connsiteY9-170" fmla="*/ 1144372 h 3221116"/>
              <a:gd name="connsiteX10-171" fmla="*/ 1651152 w 3221102"/>
              <a:gd name="connsiteY10-172" fmla="*/ 501 h 3221116"/>
              <a:gd name="connsiteX11-173" fmla="*/ 2580395 w 3221102"/>
              <a:gd name="connsiteY11-174" fmla="*/ 324821 h 3221116"/>
              <a:gd name="connsiteX12-175" fmla="*/ 3030464 w 3221102"/>
              <a:gd name="connsiteY12-176" fmla="*/ 2370314 h 3221116"/>
              <a:gd name="connsiteX13-177" fmla="*/ 3004976 w 3221102"/>
              <a:gd name="connsiteY13-178" fmla="*/ 2356675 h 3221116"/>
              <a:gd name="connsiteX14-179" fmla="*/ 2585849 w 3221102"/>
              <a:gd name="connsiteY14-180" fmla="*/ 2588887 h 3221116"/>
              <a:gd name="connsiteX15-181" fmla="*/ 1973374 w 3221102"/>
              <a:gd name="connsiteY15-182" fmla="*/ 2195096 h 3221116"/>
              <a:gd name="connsiteX16-183" fmla="*/ 1390827 w 3221102"/>
              <a:gd name="connsiteY16-184" fmla="*/ 2527630 h 3221116"/>
              <a:gd name="connsiteX17-185" fmla="*/ 783896 w 3221102"/>
              <a:gd name="connsiteY17-186" fmla="*/ 1665044 h 3221116"/>
              <a:gd name="connsiteX18-187" fmla="*/ 1268509 w 3221102"/>
              <a:gd name="connsiteY18-188" fmla="*/ 819983 h 3221116"/>
              <a:gd name="connsiteX19-189" fmla="*/ 1328805 w 3221102"/>
              <a:gd name="connsiteY19-190" fmla="*/ 807930 h 3221116"/>
              <a:gd name="connsiteX20-191" fmla="*/ 1390827 w 3221102"/>
              <a:gd name="connsiteY20-192" fmla="*/ 802457 h 3221116"/>
              <a:gd name="connsiteX21-193" fmla="*/ 1462242 w 3221102"/>
              <a:gd name="connsiteY21-194" fmla="*/ 801708 h 3221116"/>
              <a:gd name="connsiteX22-195" fmla="*/ 1956122 w 3221102"/>
              <a:gd name="connsiteY22-196" fmla="*/ 1110076 h 3221116"/>
              <a:gd name="connsiteX23-197" fmla="*/ 1973374 w 3221102"/>
              <a:gd name="connsiteY23-198" fmla="*/ 875315 h 3221116"/>
              <a:gd name="connsiteX24-199" fmla="*/ 2333414 w 3221102"/>
              <a:gd name="connsiteY24-200" fmla="*/ 875315 h 3221116"/>
              <a:gd name="connsiteX25-201" fmla="*/ 2324788 w 3221102"/>
              <a:gd name="connsiteY25-202" fmla="*/ 2054049 h 3221116"/>
              <a:gd name="connsiteX26-203" fmla="*/ 2661746 w 3221102"/>
              <a:gd name="connsiteY26-204" fmla="*/ 2179658 h 3221116"/>
              <a:gd name="connsiteX27-205" fmla="*/ 2691046 w 3221102"/>
              <a:gd name="connsiteY27-206" fmla="*/ 2188689 h 3221116"/>
              <a:gd name="connsiteX28-207" fmla="*/ 2667011 w 3221102"/>
              <a:gd name="connsiteY28-208" fmla="*/ 2175828 h 3221116"/>
              <a:gd name="connsiteX29-209" fmla="*/ 2332141 w 3221102"/>
              <a:gd name="connsiteY29-210" fmla="*/ 653899 h 3221116"/>
              <a:gd name="connsiteX30-211" fmla="*/ 776764 w 3221102"/>
              <a:gd name="connsiteY30-212" fmla="*/ 749845 h 3221116"/>
              <a:gd name="connsiteX31-213" fmla="*/ 631487 w 3221102"/>
              <a:gd name="connsiteY31-214" fmla="*/ 2301392 h 3221116"/>
              <a:gd name="connsiteX32-215" fmla="*/ 2142017 w 3221102"/>
              <a:gd name="connsiteY32-216" fmla="*/ 2684410 h 3221116"/>
              <a:gd name="connsiteX33-217" fmla="*/ 2324866 w 3221102"/>
              <a:gd name="connsiteY33-218" fmla="*/ 3053856 h 3221116"/>
              <a:gd name="connsiteX34-219" fmla="*/ 294693 w 3221102"/>
              <a:gd name="connsiteY34-220" fmla="*/ 2539075 h 3221116"/>
              <a:gd name="connsiteX35-221" fmla="*/ 489947 w 3221102"/>
              <a:gd name="connsiteY35-222" fmla="*/ 453774 h 3221116"/>
              <a:gd name="connsiteX36-223" fmla="*/ 1651152 w 3221102"/>
              <a:gd name="connsiteY36-224" fmla="*/ 501 h 3221116"/>
              <a:gd name="connsiteX0-225" fmla="*/ 2664630 w 3221102"/>
              <a:gd name="connsiteY0-226" fmla="*/ 2175617 h 3221116"/>
              <a:gd name="connsiteX1-227" fmla="*/ 2658205 w 3221102"/>
              <a:gd name="connsiteY1-228" fmla="*/ 2178566 h 3221116"/>
              <a:gd name="connsiteX2-229" fmla="*/ 2664630 w 3221102"/>
              <a:gd name="connsiteY2-230" fmla="*/ 2175617 h 3221116"/>
              <a:gd name="connsiteX3-231" fmla="*/ 1477043 w 3221102"/>
              <a:gd name="connsiteY3-232" fmla="*/ 1144372 h 3221116"/>
              <a:gd name="connsiteX4-233" fmla="*/ 1409070 w 3221102"/>
              <a:gd name="connsiteY4-234" fmla="*/ 1159393 h 3221116"/>
              <a:gd name="connsiteX5-235" fmla="*/ 1152384 w 3221102"/>
              <a:gd name="connsiteY5-236" fmla="*/ 1703728 h 3221116"/>
              <a:gd name="connsiteX6-237" fmla="*/ 1591651 w 3221102"/>
              <a:gd name="connsiteY6-238" fmla="*/ 2152290 h 3221116"/>
              <a:gd name="connsiteX7-239" fmla="*/ 1850815 w 3221102"/>
              <a:gd name="connsiteY7-240" fmla="*/ 1654259 h 3221116"/>
              <a:gd name="connsiteX8-241" fmla="*/ 1830467 w 3221102"/>
              <a:gd name="connsiteY8-242" fmla="*/ 1515986 h 3221116"/>
              <a:gd name="connsiteX9-243" fmla="*/ 1477043 w 3221102"/>
              <a:gd name="connsiteY9-244" fmla="*/ 1144372 h 3221116"/>
              <a:gd name="connsiteX10-245" fmla="*/ 1651152 w 3221102"/>
              <a:gd name="connsiteY10-246" fmla="*/ 501 h 3221116"/>
              <a:gd name="connsiteX11-247" fmla="*/ 2580395 w 3221102"/>
              <a:gd name="connsiteY11-248" fmla="*/ 324821 h 3221116"/>
              <a:gd name="connsiteX12-249" fmla="*/ 3030464 w 3221102"/>
              <a:gd name="connsiteY12-250" fmla="*/ 2370314 h 3221116"/>
              <a:gd name="connsiteX13-251" fmla="*/ 3004976 w 3221102"/>
              <a:gd name="connsiteY13-252" fmla="*/ 2356675 h 3221116"/>
              <a:gd name="connsiteX14-253" fmla="*/ 2585849 w 3221102"/>
              <a:gd name="connsiteY14-254" fmla="*/ 2588887 h 3221116"/>
              <a:gd name="connsiteX15-255" fmla="*/ 1973374 w 3221102"/>
              <a:gd name="connsiteY15-256" fmla="*/ 2195096 h 3221116"/>
              <a:gd name="connsiteX16-257" fmla="*/ 1390827 w 3221102"/>
              <a:gd name="connsiteY16-258" fmla="*/ 2527630 h 3221116"/>
              <a:gd name="connsiteX17-259" fmla="*/ 783896 w 3221102"/>
              <a:gd name="connsiteY17-260" fmla="*/ 1665044 h 3221116"/>
              <a:gd name="connsiteX18-261" fmla="*/ 1268509 w 3221102"/>
              <a:gd name="connsiteY18-262" fmla="*/ 819983 h 3221116"/>
              <a:gd name="connsiteX19-263" fmla="*/ 1328805 w 3221102"/>
              <a:gd name="connsiteY19-264" fmla="*/ 807930 h 3221116"/>
              <a:gd name="connsiteX20-265" fmla="*/ 1390827 w 3221102"/>
              <a:gd name="connsiteY20-266" fmla="*/ 802457 h 3221116"/>
              <a:gd name="connsiteX21-267" fmla="*/ 1462242 w 3221102"/>
              <a:gd name="connsiteY21-268" fmla="*/ 801708 h 3221116"/>
              <a:gd name="connsiteX22-269" fmla="*/ 1956122 w 3221102"/>
              <a:gd name="connsiteY22-270" fmla="*/ 1110076 h 3221116"/>
              <a:gd name="connsiteX23-271" fmla="*/ 1973374 w 3221102"/>
              <a:gd name="connsiteY23-272" fmla="*/ 875315 h 3221116"/>
              <a:gd name="connsiteX24-273" fmla="*/ 2333414 w 3221102"/>
              <a:gd name="connsiteY24-274" fmla="*/ 875315 h 3221116"/>
              <a:gd name="connsiteX25-275" fmla="*/ 2324788 w 3221102"/>
              <a:gd name="connsiteY25-276" fmla="*/ 2054049 h 3221116"/>
              <a:gd name="connsiteX26-277" fmla="*/ 2661746 w 3221102"/>
              <a:gd name="connsiteY26-278" fmla="*/ 2179658 h 3221116"/>
              <a:gd name="connsiteX27-279" fmla="*/ 2691046 w 3221102"/>
              <a:gd name="connsiteY27-280" fmla="*/ 2188689 h 3221116"/>
              <a:gd name="connsiteX28-281" fmla="*/ 2667011 w 3221102"/>
              <a:gd name="connsiteY28-282" fmla="*/ 2175828 h 3221116"/>
              <a:gd name="connsiteX29-283" fmla="*/ 2332141 w 3221102"/>
              <a:gd name="connsiteY29-284" fmla="*/ 653899 h 3221116"/>
              <a:gd name="connsiteX30-285" fmla="*/ 776764 w 3221102"/>
              <a:gd name="connsiteY30-286" fmla="*/ 749845 h 3221116"/>
              <a:gd name="connsiteX31-287" fmla="*/ 631487 w 3221102"/>
              <a:gd name="connsiteY31-288" fmla="*/ 2301392 h 3221116"/>
              <a:gd name="connsiteX32-289" fmla="*/ 2142017 w 3221102"/>
              <a:gd name="connsiteY32-290" fmla="*/ 2684410 h 3221116"/>
              <a:gd name="connsiteX33-291" fmla="*/ 2324866 w 3221102"/>
              <a:gd name="connsiteY33-292" fmla="*/ 3053856 h 3221116"/>
              <a:gd name="connsiteX34-293" fmla="*/ 294693 w 3221102"/>
              <a:gd name="connsiteY34-294" fmla="*/ 2539075 h 3221116"/>
              <a:gd name="connsiteX35-295" fmla="*/ 489947 w 3221102"/>
              <a:gd name="connsiteY35-296" fmla="*/ 453774 h 3221116"/>
              <a:gd name="connsiteX36-297" fmla="*/ 1651152 w 3221102"/>
              <a:gd name="connsiteY36-298" fmla="*/ 501 h 3221116"/>
              <a:gd name="connsiteX0-299" fmla="*/ 2664630 w 3221102"/>
              <a:gd name="connsiteY0-300" fmla="*/ 2175617 h 3221116"/>
              <a:gd name="connsiteX1-301" fmla="*/ 2658205 w 3221102"/>
              <a:gd name="connsiteY1-302" fmla="*/ 2178566 h 3221116"/>
              <a:gd name="connsiteX2-303" fmla="*/ 2664630 w 3221102"/>
              <a:gd name="connsiteY2-304" fmla="*/ 2175617 h 3221116"/>
              <a:gd name="connsiteX3-305" fmla="*/ 1477043 w 3221102"/>
              <a:gd name="connsiteY3-306" fmla="*/ 1144372 h 3221116"/>
              <a:gd name="connsiteX4-307" fmla="*/ 1409070 w 3221102"/>
              <a:gd name="connsiteY4-308" fmla="*/ 1159393 h 3221116"/>
              <a:gd name="connsiteX5-309" fmla="*/ 1152384 w 3221102"/>
              <a:gd name="connsiteY5-310" fmla="*/ 1703728 h 3221116"/>
              <a:gd name="connsiteX6-311" fmla="*/ 1514013 w 3221102"/>
              <a:gd name="connsiteY6-312" fmla="*/ 2152290 h 3221116"/>
              <a:gd name="connsiteX7-313" fmla="*/ 1850815 w 3221102"/>
              <a:gd name="connsiteY7-314" fmla="*/ 1654259 h 3221116"/>
              <a:gd name="connsiteX8-315" fmla="*/ 1830467 w 3221102"/>
              <a:gd name="connsiteY8-316" fmla="*/ 1515986 h 3221116"/>
              <a:gd name="connsiteX9-317" fmla="*/ 1477043 w 3221102"/>
              <a:gd name="connsiteY9-318" fmla="*/ 1144372 h 3221116"/>
              <a:gd name="connsiteX10-319" fmla="*/ 1651152 w 3221102"/>
              <a:gd name="connsiteY10-320" fmla="*/ 501 h 3221116"/>
              <a:gd name="connsiteX11-321" fmla="*/ 2580395 w 3221102"/>
              <a:gd name="connsiteY11-322" fmla="*/ 324821 h 3221116"/>
              <a:gd name="connsiteX12-323" fmla="*/ 3030464 w 3221102"/>
              <a:gd name="connsiteY12-324" fmla="*/ 2370314 h 3221116"/>
              <a:gd name="connsiteX13-325" fmla="*/ 3004976 w 3221102"/>
              <a:gd name="connsiteY13-326" fmla="*/ 2356675 h 3221116"/>
              <a:gd name="connsiteX14-327" fmla="*/ 2585849 w 3221102"/>
              <a:gd name="connsiteY14-328" fmla="*/ 2588887 h 3221116"/>
              <a:gd name="connsiteX15-329" fmla="*/ 1973374 w 3221102"/>
              <a:gd name="connsiteY15-330" fmla="*/ 2195096 h 3221116"/>
              <a:gd name="connsiteX16-331" fmla="*/ 1390827 w 3221102"/>
              <a:gd name="connsiteY16-332" fmla="*/ 2527630 h 3221116"/>
              <a:gd name="connsiteX17-333" fmla="*/ 783896 w 3221102"/>
              <a:gd name="connsiteY17-334" fmla="*/ 1665044 h 3221116"/>
              <a:gd name="connsiteX18-335" fmla="*/ 1268509 w 3221102"/>
              <a:gd name="connsiteY18-336" fmla="*/ 819983 h 3221116"/>
              <a:gd name="connsiteX19-337" fmla="*/ 1328805 w 3221102"/>
              <a:gd name="connsiteY19-338" fmla="*/ 807930 h 3221116"/>
              <a:gd name="connsiteX20-339" fmla="*/ 1390827 w 3221102"/>
              <a:gd name="connsiteY20-340" fmla="*/ 802457 h 3221116"/>
              <a:gd name="connsiteX21-341" fmla="*/ 1462242 w 3221102"/>
              <a:gd name="connsiteY21-342" fmla="*/ 801708 h 3221116"/>
              <a:gd name="connsiteX22-343" fmla="*/ 1956122 w 3221102"/>
              <a:gd name="connsiteY22-344" fmla="*/ 1110076 h 3221116"/>
              <a:gd name="connsiteX23-345" fmla="*/ 1973374 w 3221102"/>
              <a:gd name="connsiteY23-346" fmla="*/ 875315 h 3221116"/>
              <a:gd name="connsiteX24-347" fmla="*/ 2333414 w 3221102"/>
              <a:gd name="connsiteY24-348" fmla="*/ 875315 h 3221116"/>
              <a:gd name="connsiteX25-349" fmla="*/ 2324788 w 3221102"/>
              <a:gd name="connsiteY25-350" fmla="*/ 2054049 h 3221116"/>
              <a:gd name="connsiteX26-351" fmla="*/ 2661746 w 3221102"/>
              <a:gd name="connsiteY26-352" fmla="*/ 2179658 h 3221116"/>
              <a:gd name="connsiteX27-353" fmla="*/ 2691046 w 3221102"/>
              <a:gd name="connsiteY27-354" fmla="*/ 2188689 h 3221116"/>
              <a:gd name="connsiteX28-355" fmla="*/ 2667011 w 3221102"/>
              <a:gd name="connsiteY28-356" fmla="*/ 2175828 h 3221116"/>
              <a:gd name="connsiteX29-357" fmla="*/ 2332141 w 3221102"/>
              <a:gd name="connsiteY29-358" fmla="*/ 653899 h 3221116"/>
              <a:gd name="connsiteX30-359" fmla="*/ 776764 w 3221102"/>
              <a:gd name="connsiteY30-360" fmla="*/ 749845 h 3221116"/>
              <a:gd name="connsiteX31-361" fmla="*/ 631487 w 3221102"/>
              <a:gd name="connsiteY31-362" fmla="*/ 2301392 h 3221116"/>
              <a:gd name="connsiteX32-363" fmla="*/ 2142017 w 3221102"/>
              <a:gd name="connsiteY32-364" fmla="*/ 2684410 h 3221116"/>
              <a:gd name="connsiteX33-365" fmla="*/ 2324866 w 3221102"/>
              <a:gd name="connsiteY33-366" fmla="*/ 3053856 h 3221116"/>
              <a:gd name="connsiteX34-367" fmla="*/ 294693 w 3221102"/>
              <a:gd name="connsiteY34-368" fmla="*/ 2539075 h 3221116"/>
              <a:gd name="connsiteX35-369" fmla="*/ 489947 w 3221102"/>
              <a:gd name="connsiteY35-370" fmla="*/ 453774 h 3221116"/>
              <a:gd name="connsiteX36-371" fmla="*/ 1651152 w 3221102"/>
              <a:gd name="connsiteY36-372" fmla="*/ 501 h 3221116"/>
              <a:gd name="connsiteX0-373" fmla="*/ 2664630 w 3221102"/>
              <a:gd name="connsiteY0-374" fmla="*/ 2175617 h 3221116"/>
              <a:gd name="connsiteX1-375" fmla="*/ 2658205 w 3221102"/>
              <a:gd name="connsiteY1-376" fmla="*/ 2178566 h 3221116"/>
              <a:gd name="connsiteX2-377" fmla="*/ 2664630 w 3221102"/>
              <a:gd name="connsiteY2-378" fmla="*/ 2175617 h 3221116"/>
              <a:gd name="connsiteX3-379" fmla="*/ 1477043 w 3221102"/>
              <a:gd name="connsiteY3-380" fmla="*/ 1144372 h 3221116"/>
              <a:gd name="connsiteX4-381" fmla="*/ 1409070 w 3221102"/>
              <a:gd name="connsiteY4-382" fmla="*/ 1159393 h 3221116"/>
              <a:gd name="connsiteX5-383" fmla="*/ 1152384 w 3221102"/>
              <a:gd name="connsiteY5-384" fmla="*/ 1703728 h 3221116"/>
              <a:gd name="connsiteX6-385" fmla="*/ 1514013 w 3221102"/>
              <a:gd name="connsiteY6-386" fmla="*/ 2152290 h 3221116"/>
              <a:gd name="connsiteX7-387" fmla="*/ 1850815 w 3221102"/>
              <a:gd name="connsiteY7-388" fmla="*/ 1654259 h 3221116"/>
              <a:gd name="connsiteX8-389" fmla="*/ 1830467 w 3221102"/>
              <a:gd name="connsiteY8-390" fmla="*/ 1515986 h 3221116"/>
              <a:gd name="connsiteX9-391" fmla="*/ 1477043 w 3221102"/>
              <a:gd name="connsiteY9-392" fmla="*/ 1144372 h 3221116"/>
              <a:gd name="connsiteX10-393" fmla="*/ 1651152 w 3221102"/>
              <a:gd name="connsiteY10-394" fmla="*/ 501 h 3221116"/>
              <a:gd name="connsiteX11-395" fmla="*/ 2580395 w 3221102"/>
              <a:gd name="connsiteY11-396" fmla="*/ 324821 h 3221116"/>
              <a:gd name="connsiteX12-397" fmla="*/ 3030464 w 3221102"/>
              <a:gd name="connsiteY12-398" fmla="*/ 2370314 h 3221116"/>
              <a:gd name="connsiteX13-399" fmla="*/ 3004976 w 3221102"/>
              <a:gd name="connsiteY13-400" fmla="*/ 2356675 h 3221116"/>
              <a:gd name="connsiteX14-401" fmla="*/ 2585849 w 3221102"/>
              <a:gd name="connsiteY14-402" fmla="*/ 2588887 h 3221116"/>
              <a:gd name="connsiteX15-403" fmla="*/ 1973374 w 3221102"/>
              <a:gd name="connsiteY15-404" fmla="*/ 2195096 h 3221116"/>
              <a:gd name="connsiteX16-405" fmla="*/ 1390827 w 3221102"/>
              <a:gd name="connsiteY16-406" fmla="*/ 2527630 h 3221116"/>
              <a:gd name="connsiteX17-407" fmla="*/ 783896 w 3221102"/>
              <a:gd name="connsiteY17-408" fmla="*/ 1665044 h 3221116"/>
              <a:gd name="connsiteX18-409" fmla="*/ 1268509 w 3221102"/>
              <a:gd name="connsiteY18-410" fmla="*/ 819983 h 3221116"/>
              <a:gd name="connsiteX19-411" fmla="*/ 1328805 w 3221102"/>
              <a:gd name="connsiteY19-412" fmla="*/ 807930 h 3221116"/>
              <a:gd name="connsiteX20-413" fmla="*/ 1390827 w 3221102"/>
              <a:gd name="connsiteY20-414" fmla="*/ 802457 h 3221116"/>
              <a:gd name="connsiteX21-415" fmla="*/ 1462242 w 3221102"/>
              <a:gd name="connsiteY21-416" fmla="*/ 801708 h 3221116"/>
              <a:gd name="connsiteX22-417" fmla="*/ 1956122 w 3221102"/>
              <a:gd name="connsiteY22-418" fmla="*/ 1110076 h 3221116"/>
              <a:gd name="connsiteX23-419" fmla="*/ 1973374 w 3221102"/>
              <a:gd name="connsiteY23-420" fmla="*/ 875315 h 3221116"/>
              <a:gd name="connsiteX24-421" fmla="*/ 2333414 w 3221102"/>
              <a:gd name="connsiteY24-422" fmla="*/ 875315 h 3221116"/>
              <a:gd name="connsiteX25-423" fmla="*/ 2324788 w 3221102"/>
              <a:gd name="connsiteY25-424" fmla="*/ 2054049 h 3221116"/>
              <a:gd name="connsiteX26-425" fmla="*/ 2661746 w 3221102"/>
              <a:gd name="connsiteY26-426" fmla="*/ 2179658 h 3221116"/>
              <a:gd name="connsiteX27-427" fmla="*/ 2691046 w 3221102"/>
              <a:gd name="connsiteY27-428" fmla="*/ 2188689 h 3221116"/>
              <a:gd name="connsiteX28-429" fmla="*/ 2667011 w 3221102"/>
              <a:gd name="connsiteY28-430" fmla="*/ 2175828 h 3221116"/>
              <a:gd name="connsiteX29-431" fmla="*/ 2332141 w 3221102"/>
              <a:gd name="connsiteY29-432" fmla="*/ 653899 h 3221116"/>
              <a:gd name="connsiteX30-433" fmla="*/ 776764 w 3221102"/>
              <a:gd name="connsiteY30-434" fmla="*/ 749845 h 3221116"/>
              <a:gd name="connsiteX31-435" fmla="*/ 631487 w 3221102"/>
              <a:gd name="connsiteY31-436" fmla="*/ 2301392 h 3221116"/>
              <a:gd name="connsiteX32-437" fmla="*/ 2142017 w 3221102"/>
              <a:gd name="connsiteY32-438" fmla="*/ 2684410 h 3221116"/>
              <a:gd name="connsiteX33-439" fmla="*/ 2324866 w 3221102"/>
              <a:gd name="connsiteY33-440" fmla="*/ 3053856 h 3221116"/>
              <a:gd name="connsiteX34-441" fmla="*/ 294693 w 3221102"/>
              <a:gd name="connsiteY34-442" fmla="*/ 2539075 h 3221116"/>
              <a:gd name="connsiteX35-443" fmla="*/ 489947 w 3221102"/>
              <a:gd name="connsiteY35-444" fmla="*/ 453774 h 3221116"/>
              <a:gd name="connsiteX36-445" fmla="*/ 1651152 w 3221102"/>
              <a:gd name="connsiteY36-446" fmla="*/ 501 h 3221116"/>
              <a:gd name="connsiteX0-447" fmla="*/ 2664630 w 3221102"/>
              <a:gd name="connsiteY0-448" fmla="*/ 2175617 h 3221116"/>
              <a:gd name="connsiteX1-449" fmla="*/ 2658205 w 3221102"/>
              <a:gd name="connsiteY1-450" fmla="*/ 2178566 h 3221116"/>
              <a:gd name="connsiteX2-451" fmla="*/ 2664630 w 3221102"/>
              <a:gd name="connsiteY2-452" fmla="*/ 2175617 h 3221116"/>
              <a:gd name="connsiteX3-453" fmla="*/ 1477043 w 3221102"/>
              <a:gd name="connsiteY3-454" fmla="*/ 1144372 h 3221116"/>
              <a:gd name="connsiteX4-455" fmla="*/ 1409070 w 3221102"/>
              <a:gd name="connsiteY4-456" fmla="*/ 1159393 h 3221116"/>
              <a:gd name="connsiteX5-457" fmla="*/ 1152384 w 3221102"/>
              <a:gd name="connsiteY5-458" fmla="*/ 1703728 h 3221116"/>
              <a:gd name="connsiteX6-459" fmla="*/ 1514013 w 3221102"/>
              <a:gd name="connsiteY6-460" fmla="*/ 2152290 h 3221116"/>
              <a:gd name="connsiteX7-461" fmla="*/ 1850815 w 3221102"/>
              <a:gd name="connsiteY7-462" fmla="*/ 1654259 h 3221116"/>
              <a:gd name="connsiteX8-463" fmla="*/ 1830467 w 3221102"/>
              <a:gd name="connsiteY8-464" fmla="*/ 1515986 h 3221116"/>
              <a:gd name="connsiteX9-465" fmla="*/ 1477043 w 3221102"/>
              <a:gd name="connsiteY9-466" fmla="*/ 1144372 h 3221116"/>
              <a:gd name="connsiteX10-467" fmla="*/ 1651152 w 3221102"/>
              <a:gd name="connsiteY10-468" fmla="*/ 501 h 3221116"/>
              <a:gd name="connsiteX11-469" fmla="*/ 2580395 w 3221102"/>
              <a:gd name="connsiteY11-470" fmla="*/ 324821 h 3221116"/>
              <a:gd name="connsiteX12-471" fmla="*/ 3030464 w 3221102"/>
              <a:gd name="connsiteY12-472" fmla="*/ 2370314 h 3221116"/>
              <a:gd name="connsiteX13-473" fmla="*/ 2585849 w 3221102"/>
              <a:gd name="connsiteY13-474" fmla="*/ 2588887 h 3221116"/>
              <a:gd name="connsiteX14-475" fmla="*/ 1973374 w 3221102"/>
              <a:gd name="connsiteY14-476" fmla="*/ 2195096 h 3221116"/>
              <a:gd name="connsiteX15-477" fmla="*/ 1390827 w 3221102"/>
              <a:gd name="connsiteY15-478" fmla="*/ 2527630 h 3221116"/>
              <a:gd name="connsiteX16-479" fmla="*/ 783896 w 3221102"/>
              <a:gd name="connsiteY16-480" fmla="*/ 1665044 h 3221116"/>
              <a:gd name="connsiteX17-481" fmla="*/ 1268509 w 3221102"/>
              <a:gd name="connsiteY17-482" fmla="*/ 819983 h 3221116"/>
              <a:gd name="connsiteX18-483" fmla="*/ 1328805 w 3221102"/>
              <a:gd name="connsiteY18-484" fmla="*/ 807930 h 3221116"/>
              <a:gd name="connsiteX19-485" fmla="*/ 1390827 w 3221102"/>
              <a:gd name="connsiteY19-486" fmla="*/ 802457 h 3221116"/>
              <a:gd name="connsiteX20-487" fmla="*/ 1462242 w 3221102"/>
              <a:gd name="connsiteY20-488" fmla="*/ 801708 h 3221116"/>
              <a:gd name="connsiteX21-489" fmla="*/ 1956122 w 3221102"/>
              <a:gd name="connsiteY21-490" fmla="*/ 1110076 h 3221116"/>
              <a:gd name="connsiteX22-491" fmla="*/ 1973374 w 3221102"/>
              <a:gd name="connsiteY22-492" fmla="*/ 875315 h 3221116"/>
              <a:gd name="connsiteX23-493" fmla="*/ 2333414 w 3221102"/>
              <a:gd name="connsiteY23-494" fmla="*/ 875315 h 3221116"/>
              <a:gd name="connsiteX24-495" fmla="*/ 2324788 w 3221102"/>
              <a:gd name="connsiteY24-496" fmla="*/ 2054049 h 3221116"/>
              <a:gd name="connsiteX25-497" fmla="*/ 2661746 w 3221102"/>
              <a:gd name="connsiteY25-498" fmla="*/ 2179658 h 3221116"/>
              <a:gd name="connsiteX26-499" fmla="*/ 2691046 w 3221102"/>
              <a:gd name="connsiteY26-500" fmla="*/ 2188689 h 3221116"/>
              <a:gd name="connsiteX27-501" fmla="*/ 2667011 w 3221102"/>
              <a:gd name="connsiteY27-502" fmla="*/ 2175828 h 3221116"/>
              <a:gd name="connsiteX28-503" fmla="*/ 2332141 w 3221102"/>
              <a:gd name="connsiteY28-504" fmla="*/ 653899 h 3221116"/>
              <a:gd name="connsiteX29-505" fmla="*/ 776764 w 3221102"/>
              <a:gd name="connsiteY29-506" fmla="*/ 749845 h 3221116"/>
              <a:gd name="connsiteX30-507" fmla="*/ 631487 w 3221102"/>
              <a:gd name="connsiteY30-508" fmla="*/ 2301392 h 3221116"/>
              <a:gd name="connsiteX31-509" fmla="*/ 2142017 w 3221102"/>
              <a:gd name="connsiteY31-510" fmla="*/ 2684410 h 3221116"/>
              <a:gd name="connsiteX32-511" fmla="*/ 2324866 w 3221102"/>
              <a:gd name="connsiteY32-512" fmla="*/ 3053856 h 3221116"/>
              <a:gd name="connsiteX33-513" fmla="*/ 294693 w 3221102"/>
              <a:gd name="connsiteY33-514" fmla="*/ 2539075 h 3221116"/>
              <a:gd name="connsiteX34-515" fmla="*/ 489947 w 3221102"/>
              <a:gd name="connsiteY34-516" fmla="*/ 453774 h 3221116"/>
              <a:gd name="connsiteX35-517" fmla="*/ 1651152 w 3221102"/>
              <a:gd name="connsiteY35-518" fmla="*/ 501 h 3221116"/>
              <a:gd name="connsiteX0-519" fmla="*/ 2664630 w 3221102"/>
              <a:gd name="connsiteY0-520" fmla="*/ 2175617 h 3221116"/>
              <a:gd name="connsiteX1-521" fmla="*/ 2658205 w 3221102"/>
              <a:gd name="connsiteY1-522" fmla="*/ 2178566 h 3221116"/>
              <a:gd name="connsiteX2-523" fmla="*/ 2664630 w 3221102"/>
              <a:gd name="connsiteY2-524" fmla="*/ 2175617 h 3221116"/>
              <a:gd name="connsiteX3-525" fmla="*/ 1477043 w 3221102"/>
              <a:gd name="connsiteY3-526" fmla="*/ 1144372 h 3221116"/>
              <a:gd name="connsiteX4-527" fmla="*/ 1409070 w 3221102"/>
              <a:gd name="connsiteY4-528" fmla="*/ 1159393 h 3221116"/>
              <a:gd name="connsiteX5-529" fmla="*/ 1152384 w 3221102"/>
              <a:gd name="connsiteY5-530" fmla="*/ 1703728 h 3221116"/>
              <a:gd name="connsiteX6-531" fmla="*/ 1514013 w 3221102"/>
              <a:gd name="connsiteY6-532" fmla="*/ 2152290 h 3221116"/>
              <a:gd name="connsiteX7-533" fmla="*/ 1850815 w 3221102"/>
              <a:gd name="connsiteY7-534" fmla="*/ 1654259 h 3221116"/>
              <a:gd name="connsiteX8-535" fmla="*/ 1830467 w 3221102"/>
              <a:gd name="connsiteY8-536" fmla="*/ 1515986 h 3221116"/>
              <a:gd name="connsiteX9-537" fmla="*/ 1477043 w 3221102"/>
              <a:gd name="connsiteY9-538" fmla="*/ 1144372 h 3221116"/>
              <a:gd name="connsiteX10-539" fmla="*/ 1651152 w 3221102"/>
              <a:gd name="connsiteY10-540" fmla="*/ 501 h 3221116"/>
              <a:gd name="connsiteX11-541" fmla="*/ 2580395 w 3221102"/>
              <a:gd name="connsiteY11-542" fmla="*/ 324821 h 3221116"/>
              <a:gd name="connsiteX12-543" fmla="*/ 3030464 w 3221102"/>
              <a:gd name="connsiteY12-544" fmla="*/ 2370314 h 3221116"/>
              <a:gd name="connsiteX13-545" fmla="*/ 2585849 w 3221102"/>
              <a:gd name="connsiteY13-546" fmla="*/ 2588887 h 3221116"/>
              <a:gd name="connsiteX14-547" fmla="*/ 1973374 w 3221102"/>
              <a:gd name="connsiteY14-548" fmla="*/ 2195096 h 3221116"/>
              <a:gd name="connsiteX15-549" fmla="*/ 1390827 w 3221102"/>
              <a:gd name="connsiteY15-550" fmla="*/ 2527630 h 3221116"/>
              <a:gd name="connsiteX16-551" fmla="*/ 783896 w 3221102"/>
              <a:gd name="connsiteY16-552" fmla="*/ 1665044 h 3221116"/>
              <a:gd name="connsiteX17-553" fmla="*/ 1268509 w 3221102"/>
              <a:gd name="connsiteY17-554" fmla="*/ 819983 h 3221116"/>
              <a:gd name="connsiteX18-555" fmla="*/ 1328805 w 3221102"/>
              <a:gd name="connsiteY18-556" fmla="*/ 807930 h 3221116"/>
              <a:gd name="connsiteX19-557" fmla="*/ 1390827 w 3221102"/>
              <a:gd name="connsiteY19-558" fmla="*/ 802457 h 3221116"/>
              <a:gd name="connsiteX20-559" fmla="*/ 1462242 w 3221102"/>
              <a:gd name="connsiteY20-560" fmla="*/ 801708 h 3221116"/>
              <a:gd name="connsiteX21-561" fmla="*/ 1956122 w 3221102"/>
              <a:gd name="connsiteY21-562" fmla="*/ 1110076 h 3221116"/>
              <a:gd name="connsiteX22-563" fmla="*/ 1973374 w 3221102"/>
              <a:gd name="connsiteY22-564" fmla="*/ 875315 h 3221116"/>
              <a:gd name="connsiteX23-565" fmla="*/ 2333414 w 3221102"/>
              <a:gd name="connsiteY23-566" fmla="*/ 875315 h 3221116"/>
              <a:gd name="connsiteX24-567" fmla="*/ 2324788 w 3221102"/>
              <a:gd name="connsiteY24-568" fmla="*/ 2054049 h 3221116"/>
              <a:gd name="connsiteX25-569" fmla="*/ 2661746 w 3221102"/>
              <a:gd name="connsiteY25-570" fmla="*/ 2179658 h 3221116"/>
              <a:gd name="connsiteX26-571" fmla="*/ 2691046 w 3221102"/>
              <a:gd name="connsiteY26-572" fmla="*/ 2188689 h 3221116"/>
              <a:gd name="connsiteX27-573" fmla="*/ 2667011 w 3221102"/>
              <a:gd name="connsiteY27-574" fmla="*/ 2175828 h 3221116"/>
              <a:gd name="connsiteX28-575" fmla="*/ 2332141 w 3221102"/>
              <a:gd name="connsiteY28-576" fmla="*/ 653899 h 3221116"/>
              <a:gd name="connsiteX29-577" fmla="*/ 776764 w 3221102"/>
              <a:gd name="connsiteY29-578" fmla="*/ 749845 h 3221116"/>
              <a:gd name="connsiteX30-579" fmla="*/ 631487 w 3221102"/>
              <a:gd name="connsiteY30-580" fmla="*/ 2301392 h 3221116"/>
              <a:gd name="connsiteX31-581" fmla="*/ 2142017 w 3221102"/>
              <a:gd name="connsiteY31-582" fmla="*/ 2684410 h 3221116"/>
              <a:gd name="connsiteX32-583" fmla="*/ 2324866 w 3221102"/>
              <a:gd name="connsiteY32-584" fmla="*/ 3053856 h 3221116"/>
              <a:gd name="connsiteX33-585" fmla="*/ 294693 w 3221102"/>
              <a:gd name="connsiteY33-586" fmla="*/ 2539075 h 3221116"/>
              <a:gd name="connsiteX34-587" fmla="*/ 489947 w 3221102"/>
              <a:gd name="connsiteY34-588" fmla="*/ 453774 h 3221116"/>
              <a:gd name="connsiteX35-589" fmla="*/ 1651152 w 3221102"/>
              <a:gd name="connsiteY35-590" fmla="*/ 501 h 3221116"/>
              <a:gd name="connsiteX0-591" fmla="*/ 2664630 w 3221102"/>
              <a:gd name="connsiteY0-592" fmla="*/ 2175617 h 3221116"/>
              <a:gd name="connsiteX1-593" fmla="*/ 2658205 w 3221102"/>
              <a:gd name="connsiteY1-594" fmla="*/ 2178566 h 3221116"/>
              <a:gd name="connsiteX2-595" fmla="*/ 2664630 w 3221102"/>
              <a:gd name="connsiteY2-596" fmla="*/ 2175617 h 3221116"/>
              <a:gd name="connsiteX3-597" fmla="*/ 1477043 w 3221102"/>
              <a:gd name="connsiteY3-598" fmla="*/ 1144372 h 3221116"/>
              <a:gd name="connsiteX4-599" fmla="*/ 1409070 w 3221102"/>
              <a:gd name="connsiteY4-600" fmla="*/ 1159393 h 3221116"/>
              <a:gd name="connsiteX5-601" fmla="*/ 1152384 w 3221102"/>
              <a:gd name="connsiteY5-602" fmla="*/ 1703728 h 3221116"/>
              <a:gd name="connsiteX6-603" fmla="*/ 1514013 w 3221102"/>
              <a:gd name="connsiteY6-604" fmla="*/ 2152290 h 3221116"/>
              <a:gd name="connsiteX7-605" fmla="*/ 1850815 w 3221102"/>
              <a:gd name="connsiteY7-606" fmla="*/ 1654259 h 3221116"/>
              <a:gd name="connsiteX8-607" fmla="*/ 1830467 w 3221102"/>
              <a:gd name="connsiteY8-608" fmla="*/ 1515986 h 3221116"/>
              <a:gd name="connsiteX9-609" fmla="*/ 1477043 w 3221102"/>
              <a:gd name="connsiteY9-610" fmla="*/ 1144372 h 3221116"/>
              <a:gd name="connsiteX10-611" fmla="*/ 1651152 w 3221102"/>
              <a:gd name="connsiteY10-612" fmla="*/ 501 h 3221116"/>
              <a:gd name="connsiteX11-613" fmla="*/ 2580395 w 3221102"/>
              <a:gd name="connsiteY11-614" fmla="*/ 324821 h 3221116"/>
              <a:gd name="connsiteX12-615" fmla="*/ 3030464 w 3221102"/>
              <a:gd name="connsiteY12-616" fmla="*/ 2370314 h 3221116"/>
              <a:gd name="connsiteX13-617" fmla="*/ 2585849 w 3221102"/>
              <a:gd name="connsiteY13-618" fmla="*/ 2588887 h 3221116"/>
              <a:gd name="connsiteX14-619" fmla="*/ 1973374 w 3221102"/>
              <a:gd name="connsiteY14-620" fmla="*/ 2195096 h 3221116"/>
              <a:gd name="connsiteX15-621" fmla="*/ 1390827 w 3221102"/>
              <a:gd name="connsiteY15-622" fmla="*/ 2527630 h 3221116"/>
              <a:gd name="connsiteX16-623" fmla="*/ 783896 w 3221102"/>
              <a:gd name="connsiteY16-624" fmla="*/ 1665044 h 3221116"/>
              <a:gd name="connsiteX17-625" fmla="*/ 1268509 w 3221102"/>
              <a:gd name="connsiteY17-626" fmla="*/ 819983 h 3221116"/>
              <a:gd name="connsiteX18-627" fmla="*/ 1328805 w 3221102"/>
              <a:gd name="connsiteY18-628" fmla="*/ 807930 h 3221116"/>
              <a:gd name="connsiteX19-629" fmla="*/ 1390827 w 3221102"/>
              <a:gd name="connsiteY19-630" fmla="*/ 802457 h 3221116"/>
              <a:gd name="connsiteX20-631" fmla="*/ 1462242 w 3221102"/>
              <a:gd name="connsiteY20-632" fmla="*/ 801708 h 3221116"/>
              <a:gd name="connsiteX21-633" fmla="*/ 1956122 w 3221102"/>
              <a:gd name="connsiteY21-634" fmla="*/ 1110076 h 3221116"/>
              <a:gd name="connsiteX22-635" fmla="*/ 1973374 w 3221102"/>
              <a:gd name="connsiteY22-636" fmla="*/ 875315 h 3221116"/>
              <a:gd name="connsiteX23-637" fmla="*/ 2333414 w 3221102"/>
              <a:gd name="connsiteY23-638" fmla="*/ 875315 h 3221116"/>
              <a:gd name="connsiteX24-639" fmla="*/ 2324788 w 3221102"/>
              <a:gd name="connsiteY24-640" fmla="*/ 2054049 h 3221116"/>
              <a:gd name="connsiteX25-641" fmla="*/ 2661746 w 3221102"/>
              <a:gd name="connsiteY25-642" fmla="*/ 2179658 h 3221116"/>
              <a:gd name="connsiteX26-643" fmla="*/ 2691046 w 3221102"/>
              <a:gd name="connsiteY26-644" fmla="*/ 2188689 h 3221116"/>
              <a:gd name="connsiteX27-645" fmla="*/ 2667011 w 3221102"/>
              <a:gd name="connsiteY27-646" fmla="*/ 2175828 h 3221116"/>
              <a:gd name="connsiteX28-647" fmla="*/ 2332141 w 3221102"/>
              <a:gd name="connsiteY28-648" fmla="*/ 653899 h 3221116"/>
              <a:gd name="connsiteX29-649" fmla="*/ 776764 w 3221102"/>
              <a:gd name="connsiteY29-650" fmla="*/ 749845 h 3221116"/>
              <a:gd name="connsiteX30-651" fmla="*/ 631487 w 3221102"/>
              <a:gd name="connsiteY30-652" fmla="*/ 2301392 h 3221116"/>
              <a:gd name="connsiteX31-653" fmla="*/ 2142017 w 3221102"/>
              <a:gd name="connsiteY31-654" fmla="*/ 2684410 h 3221116"/>
              <a:gd name="connsiteX32-655" fmla="*/ 2324866 w 3221102"/>
              <a:gd name="connsiteY32-656" fmla="*/ 3053856 h 3221116"/>
              <a:gd name="connsiteX33-657" fmla="*/ 294693 w 3221102"/>
              <a:gd name="connsiteY33-658" fmla="*/ 2539075 h 3221116"/>
              <a:gd name="connsiteX34-659" fmla="*/ 489947 w 3221102"/>
              <a:gd name="connsiteY34-660" fmla="*/ 453774 h 3221116"/>
              <a:gd name="connsiteX35-661" fmla="*/ 1651152 w 3221102"/>
              <a:gd name="connsiteY35-662" fmla="*/ 501 h 3221116"/>
              <a:gd name="connsiteX0-663" fmla="*/ 2664630 w 3221102"/>
              <a:gd name="connsiteY0-664" fmla="*/ 2175617 h 3221116"/>
              <a:gd name="connsiteX1-665" fmla="*/ 2658205 w 3221102"/>
              <a:gd name="connsiteY1-666" fmla="*/ 2178566 h 3221116"/>
              <a:gd name="connsiteX2-667" fmla="*/ 2664630 w 3221102"/>
              <a:gd name="connsiteY2-668" fmla="*/ 2175617 h 3221116"/>
              <a:gd name="connsiteX3-669" fmla="*/ 1477043 w 3221102"/>
              <a:gd name="connsiteY3-670" fmla="*/ 1144372 h 3221116"/>
              <a:gd name="connsiteX4-671" fmla="*/ 1409070 w 3221102"/>
              <a:gd name="connsiteY4-672" fmla="*/ 1159393 h 3221116"/>
              <a:gd name="connsiteX5-673" fmla="*/ 1152384 w 3221102"/>
              <a:gd name="connsiteY5-674" fmla="*/ 1703728 h 3221116"/>
              <a:gd name="connsiteX6-675" fmla="*/ 1514013 w 3221102"/>
              <a:gd name="connsiteY6-676" fmla="*/ 2152290 h 3221116"/>
              <a:gd name="connsiteX7-677" fmla="*/ 1850815 w 3221102"/>
              <a:gd name="connsiteY7-678" fmla="*/ 1654259 h 3221116"/>
              <a:gd name="connsiteX8-679" fmla="*/ 1830467 w 3221102"/>
              <a:gd name="connsiteY8-680" fmla="*/ 1515986 h 3221116"/>
              <a:gd name="connsiteX9-681" fmla="*/ 1477043 w 3221102"/>
              <a:gd name="connsiteY9-682" fmla="*/ 1144372 h 3221116"/>
              <a:gd name="connsiteX10-683" fmla="*/ 1651152 w 3221102"/>
              <a:gd name="connsiteY10-684" fmla="*/ 501 h 3221116"/>
              <a:gd name="connsiteX11-685" fmla="*/ 2580395 w 3221102"/>
              <a:gd name="connsiteY11-686" fmla="*/ 324821 h 3221116"/>
              <a:gd name="connsiteX12-687" fmla="*/ 3030464 w 3221102"/>
              <a:gd name="connsiteY12-688" fmla="*/ 2370314 h 3221116"/>
              <a:gd name="connsiteX13-689" fmla="*/ 2585849 w 3221102"/>
              <a:gd name="connsiteY13-690" fmla="*/ 2588887 h 3221116"/>
              <a:gd name="connsiteX14-691" fmla="*/ 1973374 w 3221102"/>
              <a:gd name="connsiteY14-692" fmla="*/ 2195096 h 3221116"/>
              <a:gd name="connsiteX15-693" fmla="*/ 1390827 w 3221102"/>
              <a:gd name="connsiteY15-694" fmla="*/ 2527630 h 3221116"/>
              <a:gd name="connsiteX16-695" fmla="*/ 783896 w 3221102"/>
              <a:gd name="connsiteY16-696" fmla="*/ 1665044 h 3221116"/>
              <a:gd name="connsiteX17-697" fmla="*/ 1268509 w 3221102"/>
              <a:gd name="connsiteY17-698" fmla="*/ 819983 h 3221116"/>
              <a:gd name="connsiteX18-699" fmla="*/ 1328805 w 3221102"/>
              <a:gd name="connsiteY18-700" fmla="*/ 807930 h 3221116"/>
              <a:gd name="connsiteX19-701" fmla="*/ 1390827 w 3221102"/>
              <a:gd name="connsiteY19-702" fmla="*/ 802457 h 3221116"/>
              <a:gd name="connsiteX20-703" fmla="*/ 1462242 w 3221102"/>
              <a:gd name="connsiteY20-704" fmla="*/ 801708 h 3221116"/>
              <a:gd name="connsiteX21-705" fmla="*/ 1956122 w 3221102"/>
              <a:gd name="connsiteY21-706" fmla="*/ 1110076 h 3221116"/>
              <a:gd name="connsiteX22-707" fmla="*/ 1973374 w 3221102"/>
              <a:gd name="connsiteY22-708" fmla="*/ 875315 h 3221116"/>
              <a:gd name="connsiteX23-709" fmla="*/ 2333414 w 3221102"/>
              <a:gd name="connsiteY23-710" fmla="*/ 875315 h 3221116"/>
              <a:gd name="connsiteX24-711" fmla="*/ 2324788 w 3221102"/>
              <a:gd name="connsiteY24-712" fmla="*/ 2054049 h 3221116"/>
              <a:gd name="connsiteX25-713" fmla="*/ 2661746 w 3221102"/>
              <a:gd name="connsiteY25-714" fmla="*/ 2179658 h 3221116"/>
              <a:gd name="connsiteX26-715" fmla="*/ 2691046 w 3221102"/>
              <a:gd name="connsiteY26-716" fmla="*/ 2188689 h 3221116"/>
              <a:gd name="connsiteX27-717" fmla="*/ 2667011 w 3221102"/>
              <a:gd name="connsiteY27-718" fmla="*/ 2175828 h 3221116"/>
              <a:gd name="connsiteX28-719" fmla="*/ 2332141 w 3221102"/>
              <a:gd name="connsiteY28-720" fmla="*/ 653899 h 3221116"/>
              <a:gd name="connsiteX29-721" fmla="*/ 776764 w 3221102"/>
              <a:gd name="connsiteY29-722" fmla="*/ 749845 h 3221116"/>
              <a:gd name="connsiteX30-723" fmla="*/ 631487 w 3221102"/>
              <a:gd name="connsiteY30-724" fmla="*/ 2301392 h 3221116"/>
              <a:gd name="connsiteX31-725" fmla="*/ 2142017 w 3221102"/>
              <a:gd name="connsiteY31-726" fmla="*/ 2684410 h 3221116"/>
              <a:gd name="connsiteX32-727" fmla="*/ 2324866 w 3221102"/>
              <a:gd name="connsiteY32-728" fmla="*/ 3053856 h 3221116"/>
              <a:gd name="connsiteX33-729" fmla="*/ 294693 w 3221102"/>
              <a:gd name="connsiteY33-730" fmla="*/ 2539075 h 3221116"/>
              <a:gd name="connsiteX34-731" fmla="*/ 489947 w 3221102"/>
              <a:gd name="connsiteY34-732" fmla="*/ 453774 h 3221116"/>
              <a:gd name="connsiteX35-733" fmla="*/ 1651152 w 3221102"/>
              <a:gd name="connsiteY35-734" fmla="*/ 501 h 3221116"/>
              <a:gd name="connsiteX0-735" fmla="*/ 2664630 w 3221102"/>
              <a:gd name="connsiteY0-736" fmla="*/ 2175617 h 3221116"/>
              <a:gd name="connsiteX1-737" fmla="*/ 2658205 w 3221102"/>
              <a:gd name="connsiteY1-738" fmla="*/ 2178566 h 3221116"/>
              <a:gd name="connsiteX2-739" fmla="*/ 2664630 w 3221102"/>
              <a:gd name="connsiteY2-740" fmla="*/ 2175617 h 3221116"/>
              <a:gd name="connsiteX3-741" fmla="*/ 1477043 w 3221102"/>
              <a:gd name="connsiteY3-742" fmla="*/ 1144372 h 3221116"/>
              <a:gd name="connsiteX4-743" fmla="*/ 1409070 w 3221102"/>
              <a:gd name="connsiteY4-744" fmla="*/ 1159393 h 3221116"/>
              <a:gd name="connsiteX5-745" fmla="*/ 1152384 w 3221102"/>
              <a:gd name="connsiteY5-746" fmla="*/ 1703728 h 3221116"/>
              <a:gd name="connsiteX6-747" fmla="*/ 1514013 w 3221102"/>
              <a:gd name="connsiteY6-748" fmla="*/ 2152290 h 3221116"/>
              <a:gd name="connsiteX7-749" fmla="*/ 1850815 w 3221102"/>
              <a:gd name="connsiteY7-750" fmla="*/ 1654259 h 3221116"/>
              <a:gd name="connsiteX8-751" fmla="*/ 1830467 w 3221102"/>
              <a:gd name="connsiteY8-752" fmla="*/ 1515986 h 3221116"/>
              <a:gd name="connsiteX9-753" fmla="*/ 1477043 w 3221102"/>
              <a:gd name="connsiteY9-754" fmla="*/ 1144372 h 3221116"/>
              <a:gd name="connsiteX10-755" fmla="*/ 1651152 w 3221102"/>
              <a:gd name="connsiteY10-756" fmla="*/ 501 h 3221116"/>
              <a:gd name="connsiteX11-757" fmla="*/ 2580395 w 3221102"/>
              <a:gd name="connsiteY11-758" fmla="*/ 324821 h 3221116"/>
              <a:gd name="connsiteX12-759" fmla="*/ 3030464 w 3221102"/>
              <a:gd name="connsiteY12-760" fmla="*/ 2370314 h 3221116"/>
              <a:gd name="connsiteX13-761" fmla="*/ 2585849 w 3221102"/>
              <a:gd name="connsiteY13-762" fmla="*/ 2588887 h 3221116"/>
              <a:gd name="connsiteX14-763" fmla="*/ 1973374 w 3221102"/>
              <a:gd name="connsiteY14-764" fmla="*/ 2195096 h 3221116"/>
              <a:gd name="connsiteX15-765" fmla="*/ 1390827 w 3221102"/>
              <a:gd name="connsiteY15-766" fmla="*/ 2527630 h 3221116"/>
              <a:gd name="connsiteX16-767" fmla="*/ 783896 w 3221102"/>
              <a:gd name="connsiteY16-768" fmla="*/ 1665044 h 3221116"/>
              <a:gd name="connsiteX17-769" fmla="*/ 1268509 w 3221102"/>
              <a:gd name="connsiteY17-770" fmla="*/ 819983 h 3221116"/>
              <a:gd name="connsiteX18-771" fmla="*/ 1328805 w 3221102"/>
              <a:gd name="connsiteY18-772" fmla="*/ 807930 h 3221116"/>
              <a:gd name="connsiteX19-773" fmla="*/ 1390827 w 3221102"/>
              <a:gd name="connsiteY19-774" fmla="*/ 802457 h 3221116"/>
              <a:gd name="connsiteX20-775" fmla="*/ 1462242 w 3221102"/>
              <a:gd name="connsiteY20-776" fmla="*/ 801708 h 3221116"/>
              <a:gd name="connsiteX21-777" fmla="*/ 1956122 w 3221102"/>
              <a:gd name="connsiteY21-778" fmla="*/ 1110076 h 3221116"/>
              <a:gd name="connsiteX22-779" fmla="*/ 1973374 w 3221102"/>
              <a:gd name="connsiteY22-780" fmla="*/ 875315 h 3221116"/>
              <a:gd name="connsiteX23-781" fmla="*/ 2333414 w 3221102"/>
              <a:gd name="connsiteY23-782" fmla="*/ 875315 h 3221116"/>
              <a:gd name="connsiteX24-783" fmla="*/ 2324788 w 3221102"/>
              <a:gd name="connsiteY24-784" fmla="*/ 2054049 h 3221116"/>
              <a:gd name="connsiteX25-785" fmla="*/ 2661746 w 3221102"/>
              <a:gd name="connsiteY25-786" fmla="*/ 2179658 h 3221116"/>
              <a:gd name="connsiteX26-787" fmla="*/ 2691046 w 3221102"/>
              <a:gd name="connsiteY26-788" fmla="*/ 2188689 h 3221116"/>
              <a:gd name="connsiteX27-789" fmla="*/ 2667011 w 3221102"/>
              <a:gd name="connsiteY27-790" fmla="*/ 2175828 h 3221116"/>
              <a:gd name="connsiteX28-791" fmla="*/ 2332141 w 3221102"/>
              <a:gd name="connsiteY28-792" fmla="*/ 653899 h 3221116"/>
              <a:gd name="connsiteX29-793" fmla="*/ 776764 w 3221102"/>
              <a:gd name="connsiteY29-794" fmla="*/ 749845 h 3221116"/>
              <a:gd name="connsiteX30-795" fmla="*/ 631487 w 3221102"/>
              <a:gd name="connsiteY30-796" fmla="*/ 2301392 h 3221116"/>
              <a:gd name="connsiteX31-797" fmla="*/ 2142017 w 3221102"/>
              <a:gd name="connsiteY31-798" fmla="*/ 2684410 h 3221116"/>
              <a:gd name="connsiteX32-799" fmla="*/ 2324866 w 3221102"/>
              <a:gd name="connsiteY32-800" fmla="*/ 3053856 h 3221116"/>
              <a:gd name="connsiteX33-801" fmla="*/ 294693 w 3221102"/>
              <a:gd name="connsiteY33-802" fmla="*/ 2539075 h 3221116"/>
              <a:gd name="connsiteX34-803" fmla="*/ 489947 w 3221102"/>
              <a:gd name="connsiteY34-804" fmla="*/ 453774 h 3221116"/>
              <a:gd name="connsiteX35-805" fmla="*/ 1651152 w 3221102"/>
              <a:gd name="connsiteY35-806" fmla="*/ 501 h 3221116"/>
              <a:gd name="connsiteX0-807" fmla="*/ 2664630 w 3151233"/>
              <a:gd name="connsiteY0-808" fmla="*/ 2175617 h 3221116"/>
              <a:gd name="connsiteX1-809" fmla="*/ 2658205 w 3151233"/>
              <a:gd name="connsiteY1-810" fmla="*/ 2178566 h 3221116"/>
              <a:gd name="connsiteX2-811" fmla="*/ 2664630 w 3151233"/>
              <a:gd name="connsiteY2-812" fmla="*/ 2175617 h 3221116"/>
              <a:gd name="connsiteX3-813" fmla="*/ 1477043 w 3151233"/>
              <a:gd name="connsiteY3-814" fmla="*/ 1144372 h 3221116"/>
              <a:gd name="connsiteX4-815" fmla="*/ 1409070 w 3151233"/>
              <a:gd name="connsiteY4-816" fmla="*/ 1159393 h 3221116"/>
              <a:gd name="connsiteX5-817" fmla="*/ 1152384 w 3151233"/>
              <a:gd name="connsiteY5-818" fmla="*/ 1703728 h 3221116"/>
              <a:gd name="connsiteX6-819" fmla="*/ 1514013 w 3151233"/>
              <a:gd name="connsiteY6-820" fmla="*/ 2152290 h 3221116"/>
              <a:gd name="connsiteX7-821" fmla="*/ 1850815 w 3151233"/>
              <a:gd name="connsiteY7-822" fmla="*/ 1654259 h 3221116"/>
              <a:gd name="connsiteX8-823" fmla="*/ 1830467 w 3151233"/>
              <a:gd name="connsiteY8-824" fmla="*/ 1515986 h 3221116"/>
              <a:gd name="connsiteX9-825" fmla="*/ 1477043 w 3151233"/>
              <a:gd name="connsiteY9-826" fmla="*/ 1144372 h 3221116"/>
              <a:gd name="connsiteX10-827" fmla="*/ 1651152 w 3151233"/>
              <a:gd name="connsiteY10-828" fmla="*/ 501 h 3221116"/>
              <a:gd name="connsiteX11-829" fmla="*/ 2580395 w 3151233"/>
              <a:gd name="connsiteY11-830" fmla="*/ 324821 h 3221116"/>
              <a:gd name="connsiteX12-831" fmla="*/ 3030464 w 3151233"/>
              <a:gd name="connsiteY12-832" fmla="*/ 2249544 h 3221116"/>
              <a:gd name="connsiteX13-833" fmla="*/ 2585849 w 3151233"/>
              <a:gd name="connsiteY13-834" fmla="*/ 2588887 h 3221116"/>
              <a:gd name="connsiteX14-835" fmla="*/ 1973374 w 3151233"/>
              <a:gd name="connsiteY14-836" fmla="*/ 2195096 h 3221116"/>
              <a:gd name="connsiteX15-837" fmla="*/ 1390827 w 3151233"/>
              <a:gd name="connsiteY15-838" fmla="*/ 2527630 h 3221116"/>
              <a:gd name="connsiteX16-839" fmla="*/ 783896 w 3151233"/>
              <a:gd name="connsiteY16-840" fmla="*/ 1665044 h 3221116"/>
              <a:gd name="connsiteX17-841" fmla="*/ 1268509 w 3151233"/>
              <a:gd name="connsiteY17-842" fmla="*/ 819983 h 3221116"/>
              <a:gd name="connsiteX18-843" fmla="*/ 1328805 w 3151233"/>
              <a:gd name="connsiteY18-844" fmla="*/ 807930 h 3221116"/>
              <a:gd name="connsiteX19-845" fmla="*/ 1390827 w 3151233"/>
              <a:gd name="connsiteY19-846" fmla="*/ 802457 h 3221116"/>
              <a:gd name="connsiteX20-847" fmla="*/ 1462242 w 3151233"/>
              <a:gd name="connsiteY20-848" fmla="*/ 801708 h 3221116"/>
              <a:gd name="connsiteX21-849" fmla="*/ 1956122 w 3151233"/>
              <a:gd name="connsiteY21-850" fmla="*/ 1110076 h 3221116"/>
              <a:gd name="connsiteX22-851" fmla="*/ 1973374 w 3151233"/>
              <a:gd name="connsiteY22-852" fmla="*/ 875315 h 3221116"/>
              <a:gd name="connsiteX23-853" fmla="*/ 2333414 w 3151233"/>
              <a:gd name="connsiteY23-854" fmla="*/ 875315 h 3221116"/>
              <a:gd name="connsiteX24-855" fmla="*/ 2324788 w 3151233"/>
              <a:gd name="connsiteY24-856" fmla="*/ 2054049 h 3221116"/>
              <a:gd name="connsiteX25-857" fmla="*/ 2661746 w 3151233"/>
              <a:gd name="connsiteY25-858" fmla="*/ 2179658 h 3221116"/>
              <a:gd name="connsiteX26-859" fmla="*/ 2691046 w 3151233"/>
              <a:gd name="connsiteY26-860" fmla="*/ 2188689 h 3221116"/>
              <a:gd name="connsiteX27-861" fmla="*/ 2667011 w 3151233"/>
              <a:gd name="connsiteY27-862" fmla="*/ 2175828 h 3221116"/>
              <a:gd name="connsiteX28-863" fmla="*/ 2332141 w 3151233"/>
              <a:gd name="connsiteY28-864" fmla="*/ 653899 h 3221116"/>
              <a:gd name="connsiteX29-865" fmla="*/ 776764 w 3151233"/>
              <a:gd name="connsiteY29-866" fmla="*/ 749845 h 3221116"/>
              <a:gd name="connsiteX30-867" fmla="*/ 631487 w 3151233"/>
              <a:gd name="connsiteY30-868" fmla="*/ 2301392 h 3221116"/>
              <a:gd name="connsiteX31-869" fmla="*/ 2142017 w 3151233"/>
              <a:gd name="connsiteY31-870" fmla="*/ 2684410 h 3221116"/>
              <a:gd name="connsiteX32-871" fmla="*/ 2324866 w 3151233"/>
              <a:gd name="connsiteY32-872" fmla="*/ 3053856 h 3221116"/>
              <a:gd name="connsiteX33-873" fmla="*/ 294693 w 3151233"/>
              <a:gd name="connsiteY33-874" fmla="*/ 2539075 h 3221116"/>
              <a:gd name="connsiteX34-875" fmla="*/ 489947 w 3151233"/>
              <a:gd name="connsiteY34-876" fmla="*/ 453774 h 3221116"/>
              <a:gd name="connsiteX35-877" fmla="*/ 1651152 w 3151233"/>
              <a:gd name="connsiteY35-878" fmla="*/ 501 h 3221116"/>
              <a:gd name="connsiteX0-879" fmla="*/ 2664630 w 3161851"/>
              <a:gd name="connsiteY0-880" fmla="*/ 2175617 h 3221116"/>
              <a:gd name="connsiteX1-881" fmla="*/ 2658205 w 3161851"/>
              <a:gd name="connsiteY1-882" fmla="*/ 2178566 h 3221116"/>
              <a:gd name="connsiteX2-883" fmla="*/ 2664630 w 3161851"/>
              <a:gd name="connsiteY2-884" fmla="*/ 2175617 h 3221116"/>
              <a:gd name="connsiteX3-885" fmla="*/ 1477043 w 3161851"/>
              <a:gd name="connsiteY3-886" fmla="*/ 1144372 h 3221116"/>
              <a:gd name="connsiteX4-887" fmla="*/ 1409070 w 3161851"/>
              <a:gd name="connsiteY4-888" fmla="*/ 1159393 h 3221116"/>
              <a:gd name="connsiteX5-889" fmla="*/ 1152384 w 3161851"/>
              <a:gd name="connsiteY5-890" fmla="*/ 1703728 h 3221116"/>
              <a:gd name="connsiteX6-891" fmla="*/ 1514013 w 3161851"/>
              <a:gd name="connsiteY6-892" fmla="*/ 2152290 h 3221116"/>
              <a:gd name="connsiteX7-893" fmla="*/ 1850815 w 3161851"/>
              <a:gd name="connsiteY7-894" fmla="*/ 1654259 h 3221116"/>
              <a:gd name="connsiteX8-895" fmla="*/ 1830467 w 3161851"/>
              <a:gd name="connsiteY8-896" fmla="*/ 1515986 h 3221116"/>
              <a:gd name="connsiteX9-897" fmla="*/ 1477043 w 3161851"/>
              <a:gd name="connsiteY9-898" fmla="*/ 1144372 h 3221116"/>
              <a:gd name="connsiteX10-899" fmla="*/ 1651152 w 3161851"/>
              <a:gd name="connsiteY10-900" fmla="*/ 501 h 3221116"/>
              <a:gd name="connsiteX11-901" fmla="*/ 2580395 w 3161851"/>
              <a:gd name="connsiteY11-902" fmla="*/ 324821 h 3221116"/>
              <a:gd name="connsiteX12-903" fmla="*/ 3030464 w 3161851"/>
              <a:gd name="connsiteY12-904" fmla="*/ 2249544 h 3221116"/>
              <a:gd name="connsiteX13-905" fmla="*/ 2585849 w 3161851"/>
              <a:gd name="connsiteY13-906" fmla="*/ 2588887 h 3221116"/>
              <a:gd name="connsiteX14-907" fmla="*/ 1973374 w 3161851"/>
              <a:gd name="connsiteY14-908" fmla="*/ 2195096 h 3221116"/>
              <a:gd name="connsiteX15-909" fmla="*/ 1390827 w 3161851"/>
              <a:gd name="connsiteY15-910" fmla="*/ 2527630 h 3221116"/>
              <a:gd name="connsiteX16-911" fmla="*/ 783896 w 3161851"/>
              <a:gd name="connsiteY16-912" fmla="*/ 1665044 h 3221116"/>
              <a:gd name="connsiteX17-913" fmla="*/ 1268509 w 3161851"/>
              <a:gd name="connsiteY17-914" fmla="*/ 819983 h 3221116"/>
              <a:gd name="connsiteX18-915" fmla="*/ 1328805 w 3161851"/>
              <a:gd name="connsiteY18-916" fmla="*/ 807930 h 3221116"/>
              <a:gd name="connsiteX19-917" fmla="*/ 1390827 w 3161851"/>
              <a:gd name="connsiteY19-918" fmla="*/ 802457 h 3221116"/>
              <a:gd name="connsiteX20-919" fmla="*/ 1462242 w 3161851"/>
              <a:gd name="connsiteY20-920" fmla="*/ 801708 h 3221116"/>
              <a:gd name="connsiteX21-921" fmla="*/ 1956122 w 3161851"/>
              <a:gd name="connsiteY21-922" fmla="*/ 1110076 h 3221116"/>
              <a:gd name="connsiteX22-923" fmla="*/ 1973374 w 3161851"/>
              <a:gd name="connsiteY22-924" fmla="*/ 875315 h 3221116"/>
              <a:gd name="connsiteX23-925" fmla="*/ 2333414 w 3161851"/>
              <a:gd name="connsiteY23-926" fmla="*/ 875315 h 3221116"/>
              <a:gd name="connsiteX24-927" fmla="*/ 2324788 w 3161851"/>
              <a:gd name="connsiteY24-928" fmla="*/ 2054049 h 3221116"/>
              <a:gd name="connsiteX25-929" fmla="*/ 2661746 w 3161851"/>
              <a:gd name="connsiteY25-930" fmla="*/ 2179658 h 3221116"/>
              <a:gd name="connsiteX26-931" fmla="*/ 2691046 w 3161851"/>
              <a:gd name="connsiteY26-932" fmla="*/ 2188689 h 3221116"/>
              <a:gd name="connsiteX27-933" fmla="*/ 2667011 w 3161851"/>
              <a:gd name="connsiteY27-934" fmla="*/ 2175828 h 3221116"/>
              <a:gd name="connsiteX28-935" fmla="*/ 2332141 w 3161851"/>
              <a:gd name="connsiteY28-936" fmla="*/ 653899 h 3221116"/>
              <a:gd name="connsiteX29-937" fmla="*/ 776764 w 3161851"/>
              <a:gd name="connsiteY29-938" fmla="*/ 749845 h 3221116"/>
              <a:gd name="connsiteX30-939" fmla="*/ 631487 w 3161851"/>
              <a:gd name="connsiteY30-940" fmla="*/ 2301392 h 3221116"/>
              <a:gd name="connsiteX31-941" fmla="*/ 2142017 w 3161851"/>
              <a:gd name="connsiteY31-942" fmla="*/ 2684410 h 3221116"/>
              <a:gd name="connsiteX32-943" fmla="*/ 2324866 w 3161851"/>
              <a:gd name="connsiteY32-944" fmla="*/ 3053856 h 3221116"/>
              <a:gd name="connsiteX33-945" fmla="*/ 294693 w 3161851"/>
              <a:gd name="connsiteY33-946" fmla="*/ 2539075 h 3221116"/>
              <a:gd name="connsiteX34-947" fmla="*/ 489947 w 3161851"/>
              <a:gd name="connsiteY34-948" fmla="*/ 453774 h 3221116"/>
              <a:gd name="connsiteX35-949" fmla="*/ 1651152 w 3161851"/>
              <a:gd name="connsiteY35-950" fmla="*/ 501 h 3221116"/>
              <a:gd name="connsiteX0-951" fmla="*/ 2664630 w 3182629"/>
              <a:gd name="connsiteY0-952" fmla="*/ 2175617 h 3221116"/>
              <a:gd name="connsiteX1-953" fmla="*/ 2658205 w 3182629"/>
              <a:gd name="connsiteY1-954" fmla="*/ 2178566 h 3221116"/>
              <a:gd name="connsiteX2-955" fmla="*/ 2664630 w 3182629"/>
              <a:gd name="connsiteY2-956" fmla="*/ 2175617 h 3221116"/>
              <a:gd name="connsiteX3-957" fmla="*/ 1477043 w 3182629"/>
              <a:gd name="connsiteY3-958" fmla="*/ 1144372 h 3221116"/>
              <a:gd name="connsiteX4-959" fmla="*/ 1409070 w 3182629"/>
              <a:gd name="connsiteY4-960" fmla="*/ 1159393 h 3221116"/>
              <a:gd name="connsiteX5-961" fmla="*/ 1152384 w 3182629"/>
              <a:gd name="connsiteY5-962" fmla="*/ 1703728 h 3221116"/>
              <a:gd name="connsiteX6-963" fmla="*/ 1514013 w 3182629"/>
              <a:gd name="connsiteY6-964" fmla="*/ 2152290 h 3221116"/>
              <a:gd name="connsiteX7-965" fmla="*/ 1850815 w 3182629"/>
              <a:gd name="connsiteY7-966" fmla="*/ 1654259 h 3221116"/>
              <a:gd name="connsiteX8-967" fmla="*/ 1830467 w 3182629"/>
              <a:gd name="connsiteY8-968" fmla="*/ 1515986 h 3221116"/>
              <a:gd name="connsiteX9-969" fmla="*/ 1477043 w 3182629"/>
              <a:gd name="connsiteY9-970" fmla="*/ 1144372 h 3221116"/>
              <a:gd name="connsiteX10-971" fmla="*/ 1651152 w 3182629"/>
              <a:gd name="connsiteY10-972" fmla="*/ 501 h 3221116"/>
              <a:gd name="connsiteX11-973" fmla="*/ 2580395 w 3182629"/>
              <a:gd name="connsiteY11-974" fmla="*/ 324821 h 3221116"/>
              <a:gd name="connsiteX12-975" fmla="*/ 3030464 w 3182629"/>
              <a:gd name="connsiteY12-976" fmla="*/ 2249544 h 3221116"/>
              <a:gd name="connsiteX13-977" fmla="*/ 2585849 w 3182629"/>
              <a:gd name="connsiteY13-978" fmla="*/ 2588887 h 3221116"/>
              <a:gd name="connsiteX14-979" fmla="*/ 1973374 w 3182629"/>
              <a:gd name="connsiteY14-980" fmla="*/ 2195096 h 3221116"/>
              <a:gd name="connsiteX15-981" fmla="*/ 1390827 w 3182629"/>
              <a:gd name="connsiteY15-982" fmla="*/ 2527630 h 3221116"/>
              <a:gd name="connsiteX16-983" fmla="*/ 783896 w 3182629"/>
              <a:gd name="connsiteY16-984" fmla="*/ 1665044 h 3221116"/>
              <a:gd name="connsiteX17-985" fmla="*/ 1268509 w 3182629"/>
              <a:gd name="connsiteY17-986" fmla="*/ 819983 h 3221116"/>
              <a:gd name="connsiteX18-987" fmla="*/ 1328805 w 3182629"/>
              <a:gd name="connsiteY18-988" fmla="*/ 807930 h 3221116"/>
              <a:gd name="connsiteX19-989" fmla="*/ 1390827 w 3182629"/>
              <a:gd name="connsiteY19-990" fmla="*/ 802457 h 3221116"/>
              <a:gd name="connsiteX20-991" fmla="*/ 1462242 w 3182629"/>
              <a:gd name="connsiteY20-992" fmla="*/ 801708 h 3221116"/>
              <a:gd name="connsiteX21-993" fmla="*/ 1956122 w 3182629"/>
              <a:gd name="connsiteY21-994" fmla="*/ 1110076 h 3221116"/>
              <a:gd name="connsiteX22-995" fmla="*/ 1973374 w 3182629"/>
              <a:gd name="connsiteY22-996" fmla="*/ 875315 h 3221116"/>
              <a:gd name="connsiteX23-997" fmla="*/ 2333414 w 3182629"/>
              <a:gd name="connsiteY23-998" fmla="*/ 875315 h 3221116"/>
              <a:gd name="connsiteX24-999" fmla="*/ 2324788 w 3182629"/>
              <a:gd name="connsiteY24-1000" fmla="*/ 2054049 h 3221116"/>
              <a:gd name="connsiteX25-1001" fmla="*/ 2661746 w 3182629"/>
              <a:gd name="connsiteY25-1002" fmla="*/ 2179658 h 3221116"/>
              <a:gd name="connsiteX26-1003" fmla="*/ 2691046 w 3182629"/>
              <a:gd name="connsiteY26-1004" fmla="*/ 2188689 h 3221116"/>
              <a:gd name="connsiteX27-1005" fmla="*/ 2667011 w 3182629"/>
              <a:gd name="connsiteY27-1006" fmla="*/ 2175828 h 3221116"/>
              <a:gd name="connsiteX28-1007" fmla="*/ 2332141 w 3182629"/>
              <a:gd name="connsiteY28-1008" fmla="*/ 653899 h 3221116"/>
              <a:gd name="connsiteX29-1009" fmla="*/ 776764 w 3182629"/>
              <a:gd name="connsiteY29-1010" fmla="*/ 749845 h 3221116"/>
              <a:gd name="connsiteX30-1011" fmla="*/ 631487 w 3182629"/>
              <a:gd name="connsiteY30-1012" fmla="*/ 2301392 h 3221116"/>
              <a:gd name="connsiteX31-1013" fmla="*/ 2142017 w 3182629"/>
              <a:gd name="connsiteY31-1014" fmla="*/ 2684410 h 3221116"/>
              <a:gd name="connsiteX32-1015" fmla="*/ 2324866 w 3182629"/>
              <a:gd name="connsiteY32-1016" fmla="*/ 3053856 h 3221116"/>
              <a:gd name="connsiteX33-1017" fmla="*/ 294693 w 3182629"/>
              <a:gd name="connsiteY33-1018" fmla="*/ 2539075 h 3221116"/>
              <a:gd name="connsiteX34-1019" fmla="*/ 489947 w 3182629"/>
              <a:gd name="connsiteY34-1020" fmla="*/ 453774 h 3221116"/>
              <a:gd name="connsiteX35-1021" fmla="*/ 1651152 w 3182629"/>
              <a:gd name="connsiteY35-1022" fmla="*/ 501 h 3221116"/>
              <a:gd name="connsiteX0-1023" fmla="*/ 2664630 w 3189723"/>
              <a:gd name="connsiteY0-1024" fmla="*/ 2175617 h 3221116"/>
              <a:gd name="connsiteX1-1025" fmla="*/ 2658205 w 3189723"/>
              <a:gd name="connsiteY1-1026" fmla="*/ 2178566 h 3221116"/>
              <a:gd name="connsiteX2-1027" fmla="*/ 2664630 w 3189723"/>
              <a:gd name="connsiteY2-1028" fmla="*/ 2175617 h 3221116"/>
              <a:gd name="connsiteX3-1029" fmla="*/ 1477043 w 3189723"/>
              <a:gd name="connsiteY3-1030" fmla="*/ 1144372 h 3221116"/>
              <a:gd name="connsiteX4-1031" fmla="*/ 1409070 w 3189723"/>
              <a:gd name="connsiteY4-1032" fmla="*/ 1159393 h 3221116"/>
              <a:gd name="connsiteX5-1033" fmla="*/ 1152384 w 3189723"/>
              <a:gd name="connsiteY5-1034" fmla="*/ 1703728 h 3221116"/>
              <a:gd name="connsiteX6-1035" fmla="*/ 1514013 w 3189723"/>
              <a:gd name="connsiteY6-1036" fmla="*/ 2152290 h 3221116"/>
              <a:gd name="connsiteX7-1037" fmla="*/ 1850815 w 3189723"/>
              <a:gd name="connsiteY7-1038" fmla="*/ 1654259 h 3221116"/>
              <a:gd name="connsiteX8-1039" fmla="*/ 1830467 w 3189723"/>
              <a:gd name="connsiteY8-1040" fmla="*/ 1515986 h 3221116"/>
              <a:gd name="connsiteX9-1041" fmla="*/ 1477043 w 3189723"/>
              <a:gd name="connsiteY9-1042" fmla="*/ 1144372 h 3221116"/>
              <a:gd name="connsiteX10-1043" fmla="*/ 1651152 w 3189723"/>
              <a:gd name="connsiteY10-1044" fmla="*/ 501 h 3221116"/>
              <a:gd name="connsiteX11-1045" fmla="*/ 2580395 w 3189723"/>
              <a:gd name="connsiteY11-1046" fmla="*/ 324821 h 3221116"/>
              <a:gd name="connsiteX12-1047" fmla="*/ 3030464 w 3189723"/>
              <a:gd name="connsiteY12-1048" fmla="*/ 2249544 h 3221116"/>
              <a:gd name="connsiteX13-1049" fmla="*/ 2585849 w 3189723"/>
              <a:gd name="connsiteY13-1050" fmla="*/ 2588887 h 3221116"/>
              <a:gd name="connsiteX14-1051" fmla="*/ 1973374 w 3189723"/>
              <a:gd name="connsiteY14-1052" fmla="*/ 2195096 h 3221116"/>
              <a:gd name="connsiteX15-1053" fmla="*/ 1390827 w 3189723"/>
              <a:gd name="connsiteY15-1054" fmla="*/ 2527630 h 3221116"/>
              <a:gd name="connsiteX16-1055" fmla="*/ 783896 w 3189723"/>
              <a:gd name="connsiteY16-1056" fmla="*/ 1665044 h 3221116"/>
              <a:gd name="connsiteX17-1057" fmla="*/ 1268509 w 3189723"/>
              <a:gd name="connsiteY17-1058" fmla="*/ 819983 h 3221116"/>
              <a:gd name="connsiteX18-1059" fmla="*/ 1328805 w 3189723"/>
              <a:gd name="connsiteY18-1060" fmla="*/ 807930 h 3221116"/>
              <a:gd name="connsiteX19-1061" fmla="*/ 1390827 w 3189723"/>
              <a:gd name="connsiteY19-1062" fmla="*/ 802457 h 3221116"/>
              <a:gd name="connsiteX20-1063" fmla="*/ 1462242 w 3189723"/>
              <a:gd name="connsiteY20-1064" fmla="*/ 801708 h 3221116"/>
              <a:gd name="connsiteX21-1065" fmla="*/ 1956122 w 3189723"/>
              <a:gd name="connsiteY21-1066" fmla="*/ 1110076 h 3221116"/>
              <a:gd name="connsiteX22-1067" fmla="*/ 1973374 w 3189723"/>
              <a:gd name="connsiteY22-1068" fmla="*/ 875315 h 3221116"/>
              <a:gd name="connsiteX23-1069" fmla="*/ 2333414 w 3189723"/>
              <a:gd name="connsiteY23-1070" fmla="*/ 875315 h 3221116"/>
              <a:gd name="connsiteX24-1071" fmla="*/ 2324788 w 3189723"/>
              <a:gd name="connsiteY24-1072" fmla="*/ 2054049 h 3221116"/>
              <a:gd name="connsiteX25-1073" fmla="*/ 2661746 w 3189723"/>
              <a:gd name="connsiteY25-1074" fmla="*/ 2179658 h 3221116"/>
              <a:gd name="connsiteX26-1075" fmla="*/ 2691046 w 3189723"/>
              <a:gd name="connsiteY26-1076" fmla="*/ 2188689 h 3221116"/>
              <a:gd name="connsiteX27-1077" fmla="*/ 2667011 w 3189723"/>
              <a:gd name="connsiteY27-1078" fmla="*/ 2175828 h 3221116"/>
              <a:gd name="connsiteX28-1079" fmla="*/ 2332141 w 3189723"/>
              <a:gd name="connsiteY28-1080" fmla="*/ 653899 h 3221116"/>
              <a:gd name="connsiteX29-1081" fmla="*/ 776764 w 3189723"/>
              <a:gd name="connsiteY29-1082" fmla="*/ 749845 h 3221116"/>
              <a:gd name="connsiteX30-1083" fmla="*/ 631487 w 3189723"/>
              <a:gd name="connsiteY30-1084" fmla="*/ 2301392 h 3221116"/>
              <a:gd name="connsiteX31-1085" fmla="*/ 2142017 w 3189723"/>
              <a:gd name="connsiteY31-1086" fmla="*/ 2684410 h 3221116"/>
              <a:gd name="connsiteX32-1087" fmla="*/ 2324866 w 3189723"/>
              <a:gd name="connsiteY32-1088" fmla="*/ 3053856 h 3221116"/>
              <a:gd name="connsiteX33-1089" fmla="*/ 294693 w 3189723"/>
              <a:gd name="connsiteY33-1090" fmla="*/ 2539075 h 3221116"/>
              <a:gd name="connsiteX34-1091" fmla="*/ 489947 w 3189723"/>
              <a:gd name="connsiteY34-1092" fmla="*/ 453774 h 3221116"/>
              <a:gd name="connsiteX35-1093" fmla="*/ 1651152 w 3189723"/>
              <a:gd name="connsiteY35-1094" fmla="*/ 501 h 3221116"/>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Lst>
            <a:rect l="l" t="t" r="r" b="b"/>
            <a:pathLst>
              <a:path w="3189723" h="3221116">
                <a:moveTo>
                  <a:pt x="2664630" y="2175617"/>
                </a:moveTo>
                <a:lnTo>
                  <a:pt x="2658205" y="2178566"/>
                </a:lnTo>
                <a:cubicBezTo>
                  <a:pt x="2662222" y="2175972"/>
                  <a:pt x="2664284" y="2175096"/>
                  <a:pt x="2664630" y="2175617"/>
                </a:cubicBezTo>
                <a:close/>
                <a:moveTo>
                  <a:pt x="1477043" y="1144372"/>
                </a:moveTo>
                <a:lnTo>
                  <a:pt x="1409070" y="1159393"/>
                </a:lnTo>
                <a:cubicBezTo>
                  <a:pt x="1167974" y="1216277"/>
                  <a:pt x="1134894" y="1538245"/>
                  <a:pt x="1152384" y="1703728"/>
                </a:cubicBezTo>
                <a:cubicBezTo>
                  <a:pt x="1169874" y="1869211"/>
                  <a:pt x="1272747" y="2156947"/>
                  <a:pt x="1514013" y="2152290"/>
                </a:cubicBezTo>
                <a:cubicBezTo>
                  <a:pt x="1680659" y="2149073"/>
                  <a:pt x="1865876" y="1940767"/>
                  <a:pt x="1850815" y="1654259"/>
                </a:cubicBezTo>
                <a:cubicBezTo>
                  <a:pt x="1844015" y="1608142"/>
                  <a:pt x="1837162" y="1561942"/>
                  <a:pt x="1830467" y="1515986"/>
                </a:cubicBezTo>
                <a:cubicBezTo>
                  <a:pt x="1779361" y="1292438"/>
                  <a:pt x="1635542" y="1134285"/>
                  <a:pt x="1477043" y="1144372"/>
                </a:cubicBezTo>
                <a:close/>
                <a:moveTo>
                  <a:pt x="1651152" y="501"/>
                </a:moveTo>
                <a:cubicBezTo>
                  <a:pt x="1977584" y="8635"/>
                  <a:pt x="2235425" y="52153"/>
                  <a:pt x="2580395" y="324821"/>
                </a:cubicBezTo>
                <a:cubicBezTo>
                  <a:pt x="3000061" y="656529"/>
                  <a:pt x="3430704" y="1549940"/>
                  <a:pt x="3030464" y="2249544"/>
                </a:cubicBezTo>
                <a:cubicBezTo>
                  <a:pt x="2882259" y="2451798"/>
                  <a:pt x="2785813" y="2507403"/>
                  <a:pt x="2585849" y="2588887"/>
                </a:cubicBezTo>
                <a:cubicBezTo>
                  <a:pt x="2194785" y="2615774"/>
                  <a:pt x="1984876" y="2478759"/>
                  <a:pt x="1973374" y="2195096"/>
                </a:cubicBezTo>
                <a:cubicBezTo>
                  <a:pt x="1841986" y="2496540"/>
                  <a:pt x="1610941" y="2555551"/>
                  <a:pt x="1390827" y="2527630"/>
                </a:cubicBezTo>
                <a:cubicBezTo>
                  <a:pt x="1131071" y="2494680"/>
                  <a:pt x="853863" y="2136270"/>
                  <a:pt x="783896" y="1665044"/>
                </a:cubicBezTo>
                <a:cubicBezTo>
                  <a:pt x="715204" y="1202409"/>
                  <a:pt x="991941" y="900416"/>
                  <a:pt x="1268509" y="819983"/>
                </a:cubicBezTo>
                <a:cubicBezTo>
                  <a:pt x="1288264" y="814237"/>
                  <a:pt x="1308391" y="810536"/>
                  <a:pt x="1328805" y="807930"/>
                </a:cubicBezTo>
                <a:cubicBezTo>
                  <a:pt x="1349219" y="805325"/>
                  <a:pt x="1369921" y="803817"/>
                  <a:pt x="1390827" y="802457"/>
                </a:cubicBezTo>
                <a:cubicBezTo>
                  <a:pt x="1416795" y="800769"/>
                  <a:pt x="1355770" y="788713"/>
                  <a:pt x="1462242" y="801708"/>
                </a:cubicBezTo>
                <a:cubicBezTo>
                  <a:pt x="1599590" y="818472"/>
                  <a:pt x="1776043" y="890774"/>
                  <a:pt x="1956122" y="1110076"/>
                </a:cubicBezTo>
                <a:lnTo>
                  <a:pt x="1973374" y="875315"/>
                </a:lnTo>
                <a:lnTo>
                  <a:pt x="2333414" y="875315"/>
                </a:lnTo>
                <a:cubicBezTo>
                  <a:pt x="2330539" y="1325736"/>
                  <a:pt x="2327663" y="1603628"/>
                  <a:pt x="2324788" y="2054049"/>
                </a:cubicBezTo>
                <a:cubicBezTo>
                  <a:pt x="2290850" y="2479718"/>
                  <a:pt x="2627788" y="2217580"/>
                  <a:pt x="2661746" y="2179658"/>
                </a:cubicBezTo>
                <a:lnTo>
                  <a:pt x="2691046" y="2188689"/>
                </a:lnTo>
                <a:lnTo>
                  <a:pt x="2667011" y="2175828"/>
                </a:lnTo>
                <a:cubicBezTo>
                  <a:pt x="2945550" y="1655295"/>
                  <a:pt x="2803444" y="1009445"/>
                  <a:pt x="2332141" y="653899"/>
                </a:cubicBezTo>
                <a:cubicBezTo>
                  <a:pt x="1860838" y="298353"/>
                  <a:pt x="1200794" y="339069"/>
                  <a:pt x="776764" y="749845"/>
                </a:cubicBezTo>
                <a:cubicBezTo>
                  <a:pt x="352733" y="1160621"/>
                  <a:pt x="291083" y="1819040"/>
                  <a:pt x="631487" y="2301392"/>
                </a:cubicBezTo>
                <a:cubicBezTo>
                  <a:pt x="971891" y="2783745"/>
                  <a:pt x="1612904" y="2946283"/>
                  <a:pt x="2142017" y="2684410"/>
                </a:cubicBezTo>
                <a:lnTo>
                  <a:pt x="2324866" y="3053856"/>
                </a:lnTo>
                <a:cubicBezTo>
                  <a:pt x="1613730" y="3405817"/>
                  <a:pt x="752200" y="3187363"/>
                  <a:pt x="294693" y="2539075"/>
                </a:cubicBezTo>
                <a:cubicBezTo>
                  <a:pt x="-162814" y="1890787"/>
                  <a:pt x="-79956" y="1005863"/>
                  <a:pt x="489947" y="453774"/>
                </a:cubicBezTo>
                <a:cubicBezTo>
                  <a:pt x="810518" y="143225"/>
                  <a:pt x="1231454" y="-9956"/>
                  <a:pt x="1651152" y="50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03" name="Left Arrow 1"/>
          <p:cNvSpPr>
            <a:spLocks noChangeAspect="1"/>
          </p:cNvSpPr>
          <p:nvPr/>
        </p:nvSpPr>
        <p:spPr>
          <a:xfrm>
            <a:off x="11088980" y="5624208"/>
            <a:ext cx="544340" cy="529812"/>
          </a:xfrm>
          <a:custGeom>
            <a:avLst/>
            <a:gdLst/>
            <a:ahLst/>
            <a:cxnLst/>
            <a:rect l="l" t="t" r="r" b="b"/>
            <a:pathLst>
              <a:path w="3306630" h="3218379">
                <a:moveTo>
                  <a:pt x="0" y="2085651"/>
                </a:moveTo>
                <a:cubicBezTo>
                  <a:pt x="253919" y="2342528"/>
                  <a:pt x="881542" y="2297196"/>
                  <a:pt x="1388167" y="2271654"/>
                </a:cubicBezTo>
                <a:lnTo>
                  <a:pt x="1417952" y="2988872"/>
                </a:lnTo>
                <a:lnTo>
                  <a:pt x="717647" y="2950294"/>
                </a:lnTo>
                <a:cubicBezTo>
                  <a:pt x="467617" y="2928101"/>
                  <a:pt x="217417" y="2555860"/>
                  <a:pt x="0" y="2085651"/>
                </a:cubicBezTo>
                <a:close/>
                <a:moveTo>
                  <a:pt x="1969797" y="2019847"/>
                </a:moveTo>
                <a:lnTo>
                  <a:pt x="1969797" y="2274913"/>
                </a:lnTo>
                <a:lnTo>
                  <a:pt x="2657809" y="2274913"/>
                </a:lnTo>
                <a:cubicBezTo>
                  <a:pt x="2787205" y="2599270"/>
                  <a:pt x="2968360" y="2923626"/>
                  <a:pt x="2675062" y="2954686"/>
                </a:cubicBezTo>
                <a:lnTo>
                  <a:pt x="1969797" y="2963313"/>
                </a:lnTo>
                <a:lnTo>
                  <a:pt x="1969797" y="3218379"/>
                </a:lnTo>
                <a:lnTo>
                  <a:pt x="1429598" y="2619113"/>
                </a:lnTo>
                <a:close/>
                <a:moveTo>
                  <a:pt x="2961009" y="1275432"/>
                </a:moveTo>
                <a:lnTo>
                  <a:pt x="3277752" y="1901203"/>
                </a:lnTo>
                <a:cubicBezTo>
                  <a:pt x="3383548" y="2128832"/>
                  <a:pt x="3186278" y="2531632"/>
                  <a:pt x="2887773" y="2955026"/>
                </a:cubicBezTo>
                <a:cubicBezTo>
                  <a:pt x="2983276" y="2606687"/>
                  <a:pt x="2630206" y="2085815"/>
                  <a:pt x="2354773" y="1659836"/>
                </a:cubicBezTo>
                <a:close/>
                <a:moveTo>
                  <a:pt x="1019997" y="990789"/>
                </a:moveTo>
                <a:lnTo>
                  <a:pt x="1268877" y="1758248"/>
                </a:lnTo>
                <a:lnTo>
                  <a:pt x="1047983" y="1630715"/>
                </a:lnTo>
                <a:lnTo>
                  <a:pt x="703977" y="2226552"/>
                </a:lnTo>
                <a:cubicBezTo>
                  <a:pt x="358378" y="2176433"/>
                  <a:pt x="-13100" y="2171140"/>
                  <a:pt x="106650" y="1901606"/>
                </a:cubicBezTo>
                <a:lnTo>
                  <a:pt x="451811" y="1286515"/>
                </a:lnTo>
                <a:lnTo>
                  <a:pt x="230918" y="1158982"/>
                </a:lnTo>
                <a:close/>
                <a:moveTo>
                  <a:pt x="2174825" y="119764"/>
                </a:moveTo>
                <a:cubicBezTo>
                  <a:pt x="2220451" y="119103"/>
                  <a:pt x="2264887" y="143875"/>
                  <a:pt x="2308274" y="203493"/>
                </a:cubicBezTo>
                <a:lnTo>
                  <a:pt x="2668377" y="809957"/>
                </a:lnTo>
                <a:lnTo>
                  <a:pt x="2889271" y="682424"/>
                </a:lnTo>
                <a:lnTo>
                  <a:pt x="2640391" y="1449883"/>
                </a:lnTo>
                <a:lnTo>
                  <a:pt x="1851312" y="1281690"/>
                </a:lnTo>
                <a:lnTo>
                  <a:pt x="2072206" y="1154157"/>
                </a:lnTo>
                <a:lnTo>
                  <a:pt x="1728200" y="558321"/>
                </a:lnTo>
                <a:cubicBezTo>
                  <a:pt x="1890352" y="352642"/>
                  <a:pt x="2037947" y="121750"/>
                  <a:pt x="2174825" y="119764"/>
                </a:cubicBezTo>
                <a:close/>
                <a:moveTo>
                  <a:pt x="1831774" y="30"/>
                </a:moveTo>
                <a:cubicBezTo>
                  <a:pt x="1948530" y="539"/>
                  <a:pt x="2073232" y="7407"/>
                  <a:pt x="2202212" y="19111"/>
                </a:cubicBezTo>
                <a:cubicBezTo>
                  <a:pt x="1852790" y="110572"/>
                  <a:pt x="1578238" y="676776"/>
                  <a:pt x="1347045" y="1128297"/>
                </a:cubicBezTo>
                <a:lnTo>
                  <a:pt x="711024" y="795483"/>
                </a:lnTo>
                <a:lnTo>
                  <a:pt x="1094586" y="208291"/>
                </a:lnTo>
                <a:cubicBezTo>
                  <a:pt x="1202761" y="54213"/>
                  <a:pt x="1481508" y="-1496"/>
                  <a:pt x="1831774" y="3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4" name="Oval 35"/>
          <p:cNvSpPr/>
          <p:nvPr/>
        </p:nvSpPr>
        <p:spPr>
          <a:xfrm>
            <a:off x="10359195" y="5625275"/>
            <a:ext cx="426213" cy="537400"/>
          </a:xfrm>
          <a:custGeom>
            <a:avLst/>
            <a:gdLst/>
            <a:ahLst/>
            <a:cxnLst/>
            <a:rect l="l" t="t" r="r" b="b"/>
            <a:pathLst>
              <a:path w="2548531" h="3213371">
                <a:moveTo>
                  <a:pt x="792000" y="2498954"/>
                </a:moveTo>
                <a:lnTo>
                  <a:pt x="792000" y="2641726"/>
                </a:lnTo>
                <a:cubicBezTo>
                  <a:pt x="463357" y="2661706"/>
                  <a:pt x="216000" y="2748872"/>
                  <a:pt x="216000" y="2853371"/>
                </a:cubicBezTo>
                <a:cubicBezTo>
                  <a:pt x="216000" y="2972665"/>
                  <a:pt x="538355" y="3069371"/>
                  <a:pt x="936000" y="3069371"/>
                </a:cubicBezTo>
                <a:cubicBezTo>
                  <a:pt x="1333645" y="3069371"/>
                  <a:pt x="1656000" y="2972665"/>
                  <a:pt x="1656000" y="2853371"/>
                </a:cubicBezTo>
                <a:cubicBezTo>
                  <a:pt x="1656000" y="2748872"/>
                  <a:pt x="1408644" y="2661706"/>
                  <a:pt x="1080000" y="2641726"/>
                </a:cubicBezTo>
                <a:lnTo>
                  <a:pt x="1080000" y="2498954"/>
                </a:lnTo>
                <a:cubicBezTo>
                  <a:pt x="1528614" y="2524263"/>
                  <a:pt x="1872000" y="2673393"/>
                  <a:pt x="1872000" y="2853371"/>
                </a:cubicBezTo>
                <a:cubicBezTo>
                  <a:pt x="1872000" y="3052194"/>
                  <a:pt x="1452939" y="3213371"/>
                  <a:pt x="936000" y="3213371"/>
                </a:cubicBezTo>
                <a:cubicBezTo>
                  <a:pt x="419061" y="3213371"/>
                  <a:pt x="0" y="3052194"/>
                  <a:pt x="0" y="2853371"/>
                </a:cubicBezTo>
                <a:cubicBezTo>
                  <a:pt x="0" y="2673393"/>
                  <a:pt x="343386" y="2524263"/>
                  <a:pt x="792000" y="2498954"/>
                </a:cubicBezTo>
                <a:close/>
                <a:moveTo>
                  <a:pt x="2190403" y="180020"/>
                </a:moveTo>
                <a:cubicBezTo>
                  <a:pt x="2388233" y="180020"/>
                  <a:pt x="2548531" y="236495"/>
                  <a:pt x="2548531" y="306081"/>
                </a:cubicBezTo>
                <a:lnTo>
                  <a:pt x="2548531" y="1314569"/>
                </a:lnTo>
                <a:cubicBezTo>
                  <a:pt x="2548531" y="1244983"/>
                  <a:pt x="2388233" y="1188508"/>
                  <a:pt x="2190403" y="1188508"/>
                </a:cubicBezTo>
                <a:cubicBezTo>
                  <a:pt x="1992574" y="1188508"/>
                  <a:pt x="1832276" y="1244983"/>
                  <a:pt x="1832276" y="1314569"/>
                </a:cubicBezTo>
                <a:cubicBezTo>
                  <a:pt x="1832276" y="1384155"/>
                  <a:pt x="1671978" y="1440630"/>
                  <a:pt x="1474148" y="1440630"/>
                </a:cubicBezTo>
                <a:cubicBezTo>
                  <a:pt x="1276318" y="1440630"/>
                  <a:pt x="1116020" y="1384155"/>
                  <a:pt x="1116020" y="1314569"/>
                </a:cubicBezTo>
                <a:lnTo>
                  <a:pt x="1116020" y="306081"/>
                </a:lnTo>
                <a:cubicBezTo>
                  <a:pt x="1116020" y="375667"/>
                  <a:pt x="1276318" y="432142"/>
                  <a:pt x="1474148" y="432142"/>
                </a:cubicBezTo>
                <a:cubicBezTo>
                  <a:pt x="1671978" y="432142"/>
                  <a:pt x="1832276" y="375667"/>
                  <a:pt x="1832276" y="306081"/>
                </a:cubicBezTo>
                <a:cubicBezTo>
                  <a:pt x="1832276" y="236495"/>
                  <a:pt x="1992574" y="180020"/>
                  <a:pt x="2190403" y="180020"/>
                </a:cubicBezTo>
                <a:close/>
                <a:moveTo>
                  <a:pt x="936000" y="0"/>
                </a:moveTo>
                <a:cubicBezTo>
                  <a:pt x="1035422" y="0"/>
                  <a:pt x="1116020" y="80598"/>
                  <a:pt x="1116020" y="180020"/>
                </a:cubicBezTo>
                <a:cubicBezTo>
                  <a:pt x="1116020" y="246019"/>
                  <a:pt x="1080504" y="303723"/>
                  <a:pt x="1026000" y="332457"/>
                </a:cubicBezTo>
                <a:lnTo>
                  <a:pt x="1026000" y="2887874"/>
                </a:lnTo>
                <a:lnTo>
                  <a:pt x="846000" y="2887874"/>
                </a:lnTo>
                <a:lnTo>
                  <a:pt x="846000" y="332457"/>
                </a:lnTo>
                <a:cubicBezTo>
                  <a:pt x="791497" y="303723"/>
                  <a:pt x="755980" y="246019"/>
                  <a:pt x="755980" y="180020"/>
                </a:cubicBezTo>
                <a:cubicBezTo>
                  <a:pt x="755980" y="80598"/>
                  <a:pt x="836578" y="0"/>
                  <a:pt x="936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C</a:t>
            </a:r>
            <a:endParaRPr lang="en-US" dirty="0"/>
          </a:p>
        </p:txBody>
      </p:sp>
      <p:sp>
        <p:nvSpPr>
          <p:cNvPr id="54" name="Isosceles Triangle 68"/>
          <p:cNvSpPr/>
          <p:nvPr/>
        </p:nvSpPr>
        <p:spPr>
          <a:xfrm rot="10800000">
            <a:off x="7871934" y="4610240"/>
            <a:ext cx="220703" cy="687310"/>
          </a:xfrm>
          <a:custGeom>
            <a:avLst/>
            <a:gdLst/>
            <a:ahLst/>
            <a:cxnLst/>
            <a:rect l="l" t="t" r="r" b="b"/>
            <a:pathLst>
              <a:path w="1040400" h="3240000">
                <a:moveTo>
                  <a:pt x="41345" y="940666"/>
                </a:moveTo>
                <a:lnTo>
                  <a:pt x="1242" y="653403"/>
                </a:lnTo>
                <a:lnTo>
                  <a:pt x="0" y="653403"/>
                </a:lnTo>
                <a:lnTo>
                  <a:pt x="1057" y="652077"/>
                </a:lnTo>
                <a:lnTo>
                  <a:pt x="447" y="647712"/>
                </a:lnTo>
                <a:lnTo>
                  <a:pt x="4531" y="647712"/>
                </a:lnTo>
                <a:lnTo>
                  <a:pt x="520200" y="0"/>
                </a:lnTo>
                <a:lnTo>
                  <a:pt x="659109" y="174478"/>
                </a:lnTo>
                <a:close/>
                <a:moveTo>
                  <a:pt x="101622" y="1372451"/>
                </a:moveTo>
                <a:lnTo>
                  <a:pt x="61820" y="1087335"/>
                </a:lnTo>
                <a:lnTo>
                  <a:pt x="728036" y="261055"/>
                </a:lnTo>
                <a:lnTo>
                  <a:pt x="870500" y="439998"/>
                </a:lnTo>
                <a:lnTo>
                  <a:pt x="860164" y="431664"/>
                </a:lnTo>
                <a:close/>
                <a:moveTo>
                  <a:pt x="161365" y="1800403"/>
                </a:moveTo>
                <a:lnTo>
                  <a:pt x="122098" y="1519120"/>
                </a:lnTo>
                <a:lnTo>
                  <a:pt x="930953" y="515931"/>
                </a:lnTo>
                <a:lnTo>
                  <a:pt x="1035869" y="647712"/>
                </a:lnTo>
                <a:lnTo>
                  <a:pt x="1039954" y="647712"/>
                </a:lnTo>
                <a:lnTo>
                  <a:pt x="1039345" y="652078"/>
                </a:lnTo>
                <a:lnTo>
                  <a:pt x="1040400" y="653403"/>
                </a:lnTo>
                <a:lnTo>
                  <a:pt x="1039160" y="653403"/>
                </a:lnTo>
                <a:lnTo>
                  <a:pt x="1029316" y="723920"/>
                </a:lnTo>
                <a:close/>
                <a:moveTo>
                  <a:pt x="217894" y="2205330"/>
                </a:moveTo>
                <a:lnTo>
                  <a:pt x="181840" y="1947070"/>
                </a:lnTo>
                <a:lnTo>
                  <a:pt x="1000266" y="932012"/>
                </a:lnTo>
                <a:lnTo>
                  <a:pt x="949113" y="1298429"/>
                </a:lnTo>
                <a:close/>
                <a:moveTo>
                  <a:pt x="330192" y="2564220"/>
                </a:moveTo>
                <a:lnTo>
                  <a:pt x="267995" y="2564220"/>
                </a:lnTo>
                <a:lnTo>
                  <a:pt x="237100" y="2342912"/>
                </a:lnTo>
                <a:lnTo>
                  <a:pt x="242309" y="2347112"/>
                </a:lnTo>
                <a:lnTo>
                  <a:pt x="920063" y="1506522"/>
                </a:lnTo>
                <a:lnTo>
                  <a:pt x="865005" y="1900914"/>
                </a:lnTo>
                <a:close/>
                <a:moveTo>
                  <a:pt x="772406" y="2564220"/>
                </a:moveTo>
                <a:lnTo>
                  <a:pt x="468924" y="2564220"/>
                </a:lnTo>
                <a:lnTo>
                  <a:pt x="835955" y="2109008"/>
                </a:lnTo>
                <a:close/>
                <a:moveTo>
                  <a:pt x="892044" y="3240000"/>
                </a:moveTo>
                <a:lnTo>
                  <a:pt x="148356" y="3240000"/>
                </a:lnTo>
                <a:lnTo>
                  <a:pt x="276144" y="2663936"/>
                </a:lnTo>
                <a:lnTo>
                  <a:pt x="764256" y="26639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55" name="Rectangle 9"/>
          <p:cNvSpPr/>
          <p:nvPr/>
        </p:nvSpPr>
        <p:spPr>
          <a:xfrm>
            <a:off x="8435540" y="4689594"/>
            <a:ext cx="529466" cy="528605"/>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56" name="Isosceles Triangle 8"/>
          <p:cNvSpPr/>
          <p:nvPr/>
        </p:nvSpPr>
        <p:spPr>
          <a:xfrm rot="16200000">
            <a:off x="4359308" y="3634371"/>
            <a:ext cx="444149" cy="529543"/>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57" name="Donut 8"/>
          <p:cNvSpPr/>
          <p:nvPr/>
        </p:nvSpPr>
        <p:spPr>
          <a:xfrm>
            <a:off x="9475134" y="3608548"/>
            <a:ext cx="486216" cy="581184"/>
          </a:xfrm>
          <a:custGeom>
            <a:avLst/>
            <a:gdLst/>
            <a:ahLst/>
            <a:cxnLst/>
            <a:rect l="l" t="t" r="r" b="b"/>
            <a:pathLst>
              <a:path w="2688046" h="3213079">
                <a:moveTo>
                  <a:pt x="1056023" y="556744"/>
                </a:moveTo>
                <a:lnTo>
                  <a:pt x="1056023" y="906412"/>
                </a:lnTo>
                <a:cubicBezTo>
                  <a:pt x="641240" y="1029807"/>
                  <a:pt x="338989" y="1414134"/>
                  <a:pt x="338989" y="1869056"/>
                </a:cubicBezTo>
                <a:cubicBezTo>
                  <a:pt x="338989" y="2424121"/>
                  <a:pt x="788958" y="2874090"/>
                  <a:pt x="1344023" y="2874090"/>
                </a:cubicBezTo>
                <a:cubicBezTo>
                  <a:pt x="1899088" y="2874090"/>
                  <a:pt x="2349057" y="2424121"/>
                  <a:pt x="2349057" y="1869056"/>
                </a:cubicBezTo>
                <a:cubicBezTo>
                  <a:pt x="2349057" y="1414134"/>
                  <a:pt x="2046806" y="1029807"/>
                  <a:pt x="1632023" y="906412"/>
                </a:cubicBezTo>
                <a:lnTo>
                  <a:pt x="1632023" y="556744"/>
                </a:lnTo>
                <a:cubicBezTo>
                  <a:pt x="2235992" y="687900"/>
                  <a:pt x="2688046" y="1225687"/>
                  <a:pt x="2688046" y="1869056"/>
                </a:cubicBezTo>
                <a:cubicBezTo>
                  <a:pt x="2688046" y="2611339"/>
                  <a:pt x="2086306" y="3213079"/>
                  <a:pt x="1344023" y="3213079"/>
                </a:cubicBezTo>
                <a:cubicBezTo>
                  <a:pt x="601740" y="3213079"/>
                  <a:pt x="0" y="2611339"/>
                  <a:pt x="0" y="1869056"/>
                </a:cubicBezTo>
                <a:cubicBezTo>
                  <a:pt x="0" y="1225687"/>
                  <a:pt x="452054" y="687900"/>
                  <a:pt x="1056023" y="556744"/>
                </a:cubicBezTo>
                <a:close/>
                <a:moveTo>
                  <a:pt x="1344023" y="0"/>
                </a:moveTo>
                <a:cubicBezTo>
                  <a:pt x="1443445" y="0"/>
                  <a:pt x="1524043" y="80598"/>
                  <a:pt x="1524043" y="180020"/>
                </a:cubicBezTo>
                <a:lnTo>
                  <a:pt x="1524043" y="1413058"/>
                </a:lnTo>
                <a:cubicBezTo>
                  <a:pt x="1524043" y="1512480"/>
                  <a:pt x="1443445" y="1593078"/>
                  <a:pt x="1344023" y="1593078"/>
                </a:cubicBezTo>
                <a:cubicBezTo>
                  <a:pt x="1244601" y="1593078"/>
                  <a:pt x="1164003" y="1512480"/>
                  <a:pt x="1164003" y="1413058"/>
                </a:cubicBezTo>
                <a:lnTo>
                  <a:pt x="1164003" y="180020"/>
                </a:lnTo>
                <a:cubicBezTo>
                  <a:pt x="1164003" y="80598"/>
                  <a:pt x="1244601" y="0"/>
                  <a:pt x="134402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58" name="Freeform 18"/>
          <p:cNvSpPr/>
          <p:nvPr/>
        </p:nvSpPr>
        <p:spPr>
          <a:xfrm>
            <a:off x="10104940" y="4747559"/>
            <a:ext cx="511325" cy="412677"/>
          </a:xfrm>
          <a:custGeom>
            <a:avLst/>
            <a:gdLst/>
            <a:ahLst/>
            <a:cxn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59" name="Oval 7"/>
          <p:cNvSpPr/>
          <p:nvPr/>
        </p:nvSpPr>
        <p:spPr>
          <a:xfrm>
            <a:off x="10252271" y="3641889"/>
            <a:ext cx="514505" cy="514505"/>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0" name="Freeform 20"/>
          <p:cNvSpPr/>
          <p:nvPr/>
        </p:nvSpPr>
        <p:spPr>
          <a:xfrm>
            <a:off x="10998217" y="5652772"/>
            <a:ext cx="536427" cy="573297"/>
          </a:xfrm>
          <a:custGeom>
            <a:avLst/>
            <a:gdLst>
              <a:gd name="connsiteX0" fmla="*/ 795647 w 2149434"/>
              <a:gd name="connsiteY0" fmla="*/ 2933205 h 2933205"/>
              <a:gd name="connsiteX1" fmla="*/ 0 w 2149434"/>
              <a:gd name="connsiteY1" fmla="*/ 1531917 h 2933205"/>
              <a:gd name="connsiteX2" fmla="*/ 463138 w 2149434"/>
              <a:gd name="connsiteY2" fmla="*/ 1733797 h 2933205"/>
              <a:gd name="connsiteX3" fmla="*/ 700645 w 2149434"/>
              <a:gd name="connsiteY3" fmla="*/ 166255 h 2933205"/>
              <a:gd name="connsiteX4" fmla="*/ 676894 w 2149434"/>
              <a:gd name="connsiteY4" fmla="*/ 0 h 2933205"/>
              <a:gd name="connsiteX5" fmla="*/ 2066307 w 2149434"/>
              <a:gd name="connsiteY5" fmla="*/ 819397 h 2933205"/>
              <a:gd name="connsiteX6" fmla="*/ 2149434 w 2149434"/>
              <a:gd name="connsiteY6" fmla="*/ 593766 h 2933205"/>
              <a:gd name="connsiteX7" fmla="*/ 1816925 w 2149434"/>
              <a:gd name="connsiteY7" fmla="*/ 2933205 h 2933205"/>
              <a:gd name="connsiteX8" fmla="*/ 1187533 w 2149434"/>
              <a:gd name="connsiteY8" fmla="*/ 926275 h 2933205"/>
              <a:gd name="connsiteX9" fmla="*/ 1080655 w 2149434"/>
              <a:gd name="connsiteY9" fmla="*/ 1828800 h 2933205"/>
              <a:gd name="connsiteX10" fmla="*/ 914400 w 2149434"/>
              <a:gd name="connsiteY10" fmla="*/ 1448790 h 2933205"/>
              <a:gd name="connsiteX11" fmla="*/ 795647 w 2149434"/>
              <a:gd name="connsiteY11" fmla="*/ 2933205 h 2933205"/>
              <a:gd name="connsiteX0-1" fmla="*/ 795647 w 2149434"/>
              <a:gd name="connsiteY0-2" fmla="*/ 2933205 h 2933205"/>
              <a:gd name="connsiteX1-3" fmla="*/ 0 w 2149434"/>
              <a:gd name="connsiteY1-4" fmla="*/ 1531917 h 2933205"/>
              <a:gd name="connsiteX2-5" fmla="*/ 463138 w 2149434"/>
              <a:gd name="connsiteY2-6" fmla="*/ 1733797 h 2933205"/>
              <a:gd name="connsiteX3-7" fmla="*/ 676894 w 2149434"/>
              <a:gd name="connsiteY3-8" fmla="*/ 0 h 2933205"/>
              <a:gd name="connsiteX4-9" fmla="*/ 2066307 w 2149434"/>
              <a:gd name="connsiteY4-10" fmla="*/ 819397 h 2933205"/>
              <a:gd name="connsiteX5-11" fmla="*/ 2149434 w 2149434"/>
              <a:gd name="connsiteY5-12" fmla="*/ 593766 h 2933205"/>
              <a:gd name="connsiteX6-13" fmla="*/ 1816925 w 2149434"/>
              <a:gd name="connsiteY6-14" fmla="*/ 2933205 h 2933205"/>
              <a:gd name="connsiteX7-15" fmla="*/ 1187533 w 2149434"/>
              <a:gd name="connsiteY7-16" fmla="*/ 926275 h 2933205"/>
              <a:gd name="connsiteX8-17" fmla="*/ 1080655 w 2149434"/>
              <a:gd name="connsiteY8-18" fmla="*/ 1828800 h 2933205"/>
              <a:gd name="connsiteX9-19" fmla="*/ 914400 w 2149434"/>
              <a:gd name="connsiteY9-20" fmla="*/ 1448790 h 2933205"/>
              <a:gd name="connsiteX10-21" fmla="*/ 795647 w 2149434"/>
              <a:gd name="connsiteY10-22" fmla="*/ 2933205 h 2933205"/>
              <a:gd name="connsiteX0-23" fmla="*/ 795647 w 2149434"/>
              <a:gd name="connsiteY0-24" fmla="*/ 3150488 h 3150488"/>
              <a:gd name="connsiteX1-25" fmla="*/ 0 w 2149434"/>
              <a:gd name="connsiteY1-26" fmla="*/ 1749200 h 3150488"/>
              <a:gd name="connsiteX2-27" fmla="*/ 463138 w 2149434"/>
              <a:gd name="connsiteY2-28" fmla="*/ 1951080 h 3150488"/>
              <a:gd name="connsiteX3-29" fmla="*/ 776482 w 2149434"/>
              <a:gd name="connsiteY3-30" fmla="*/ 0 h 3150488"/>
              <a:gd name="connsiteX4-31" fmla="*/ 2066307 w 2149434"/>
              <a:gd name="connsiteY4-32" fmla="*/ 1036680 h 3150488"/>
              <a:gd name="connsiteX5-33" fmla="*/ 2149434 w 2149434"/>
              <a:gd name="connsiteY5-34" fmla="*/ 811049 h 3150488"/>
              <a:gd name="connsiteX6-35" fmla="*/ 1816925 w 2149434"/>
              <a:gd name="connsiteY6-36" fmla="*/ 3150488 h 3150488"/>
              <a:gd name="connsiteX7-37" fmla="*/ 1187533 w 2149434"/>
              <a:gd name="connsiteY7-38" fmla="*/ 1143558 h 3150488"/>
              <a:gd name="connsiteX8-39" fmla="*/ 1080655 w 2149434"/>
              <a:gd name="connsiteY8-40" fmla="*/ 2046083 h 3150488"/>
              <a:gd name="connsiteX9-41" fmla="*/ 914400 w 2149434"/>
              <a:gd name="connsiteY9-42" fmla="*/ 1666073 h 3150488"/>
              <a:gd name="connsiteX10-43" fmla="*/ 795647 w 2149434"/>
              <a:gd name="connsiteY10-44" fmla="*/ 3150488 h 3150488"/>
              <a:gd name="connsiteX0-45" fmla="*/ 795647 w 2149434"/>
              <a:gd name="connsiteY0-46" fmla="*/ 3150488 h 3150488"/>
              <a:gd name="connsiteX1-47" fmla="*/ 0 w 2149434"/>
              <a:gd name="connsiteY1-48" fmla="*/ 1749200 h 3150488"/>
              <a:gd name="connsiteX2-49" fmla="*/ 463138 w 2149434"/>
              <a:gd name="connsiteY2-50" fmla="*/ 1951080 h 3150488"/>
              <a:gd name="connsiteX3-51" fmla="*/ 776482 w 2149434"/>
              <a:gd name="connsiteY3-52" fmla="*/ 0 h 3150488"/>
              <a:gd name="connsiteX4-53" fmla="*/ 2066307 w 2149434"/>
              <a:gd name="connsiteY4-54" fmla="*/ 1036680 h 3150488"/>
              <a:gd name="connsiteX5-55" fmla="*/ 2149434 w 2149434"/>
              <a:gd name="connsiteY5-56" fmla="*/ 811049 h 3150488"/>
              <a:gd name="connsiteX6-57" fmla="*/ 1816925 w 2149434"/>
              <a:gd name="connsiteY6-58" fmla="*/ 3150488 h 3150488"/>
              <a:gd name="connsiteX7-59" fmla="*/ 1187533 w 2149434"/>
              <a:gd name="connsiteY7-60" fmla="*/ 1143558 h 3150488"/>
              <a:gd name="connsiteX8-61" fmla="*/ 1080655 w 2149434"/>
              <a:gd name="connsiteY8-62" fmla="*/ 2046083 h 3150488"/>
              <a:gd name="connsiteX9-63" fmla="*/ 914400 w 2149434"/>
              <a:gd name="connsiteY9-64" fmla="*/ 1666073 h 3150488"/>
              <a:gd name="connsiteX10-65" fmla="*/ 795647 w 2149434"/>
              <a:gd name="connsiteY10-66" fmla="*/ 3150488 h 3150488"/>
              <a:gd name="connsiteX0-67" fmla="*/ 795647 w 2149434"/>
              <a:gd name="connsiteY0-68" fmla="*/ 3150488 h 3150488"/>
              <a:gd name="connsiteX1-69" fmla="*/ 0 w 2149434"/>
              <a:gd name="connsiteY1-70" fmla="*/ 1749200 h 3150488"/>
              <a:gd name="connsiteX2-71" fmla="*/ 463138 w 2149434"/>
              <a:gd name="connsiteY2-72" fmla="*/ 1951080 h 3150488"/>
              <a:gd name="connsiteX3-73" fmla="*/ 776482 w 2149434"/>
              <a:gd name="connsiteY3-74" fmla="*/ 0 h 3150488"/>
              <a:gd name="connsiteX4-75" fmla="*/ 1975772 w 2149434"/>
              <a:gd name="connsiteY4-76" fmla="*/ 991413 h 3150488"/>
              <a:gd name="connsiteX5-77" fmla="*/ 2149434 w 2149434"/>
              <a:gd name="connsiteY5-78" fmla="*/ 811049 h 3150488"/>
              <a:gd name="connsiteX6-79" fmla="*/ 1816925 w 2149434"/>
              <a:gd name="connsiteY6-80" fmla="*/ 3150488 h 3150488"/>
              <a:gd name="connsiteX7-81" fmla="*/ 1187533 w 2149434"/>
              <a:gd name="connsiteY7-82" fmla="*/ 1143558 h 3150488"/>
              <a:gd name="connsiteX8-83" fmla="*/ 1080655 w 2149434"/>
              <a:gd name="connsiteY8-84" fmla="*/ 2046083 h 3150488"/>
              <a:gd name="connsiteX9-85" fmla="*/ 914400 w 2149434"/>
              <a:gd name="connsiteY9-86" fmla="*/ 1666073 h 3150488"/>
              <a:gd name="connsiteX10-87" fmla="*/ 795647 w 2149434"/>
              <a:gd name="connsiteY10-88" fmla="*/ 3150488 h 3150488"/>
              <a:gd name="connsiteX0-89" fmla="*/ 795647 w 2149434"/>
              <a:gd name="connsiteY0-90" fmla="*/ 3150488 h 3150488"/>
              <a:gd name="connsiteX1-91" fmla="*/ 0 w 2149434"/>
              <a:gd name="connsiteY1-92" fmla="*/ 1749200 h 3150488"/>
              <a:gd name="connsiteX2-93" fmla="*/ 463138 w 2149434"/>
              <a:gd name="connsiteY2-94" fmla="*/ 1951080 h 3150488"/>
              <a:gd name="connsiteX3-95" fmla="*/ 776482 w 2149434"/>
              <a:gd name="connsiteY3-96" fmla="*/ 0 h 3150488"/>
              <a:gd name="connsiteX4-97" fmla="*/ 1975772 w 2149434"/>
              <a:gd name="connsiteY4-98" fmla="*/ 991413 h 3150488"/>
              <a:gd name="connsiteX5-99" fmla="*/ 2149434 w 2149434"/>
              <a:gd name="connsiteY5-100" fmla="*/ 811049 h 3150488"/>
              <a:gd name="connsiteX6-101" fmla="*/ 1816925 w 2149434"/>
              <a:gd name="connsiteY6-102" fmla="*/ 3150488 h 3150488"/>
              <a:gd name="connsiteX7-103" fmla="*/ 1187533 w 2149434"/>
              <a:gd name="connsiteY7-104" fmla="*/ 1143558 h 3150488"/>
              <a:gd name="connsiteX8-105" fmla="*/ 1080655 w 2149434"/>
              <a:gd name="connsiteY8-106" fmla="*/ 2046083 h 3150488"/>
              <a:gd name="connsiteX9-107" fmla="*/ 914400 w 2149434"/>
              <a:gd name="connsiteY9-108" fmla="*/ 1666073 h 3150488"/>
              <a:gd name="connsiteX10-109" fmla="*/ 795647 w 2149434"/>
              <a:gd name="connsiteY10-110" fmla="*/ 3150488 h 3150488"/>
              <a:gd name="connsiteX0-111" fmla="*/ 795647 w 2149434"/>
              <a:gd name="connsiteY0-112" fmla="*/ 3150488 h 3150488"/>
              <a:gd name="connsiteX1-113" fmla="*/ 0 w 2149434"/>
              <a:gd name="connsiteY1-114" fmla="*/ 1749200 h 3150488"/>
              <a:gd name="connsiteX2-115" fmla="*/ 463138 w 2149434"/>
              <a:gd name="connsiteY2-116" fmla="*/ 1951080 h 3150488"/>
              <a:gd name="connsiteX3-117" fmla="*/ 776482 w 2149434"/>
              <a:gd name="connsiteY3-118" fmla="*/ 0 h 3150488"/>
              <a:gd name="connsiteX4-119" fmla="*/ 1975772 w 2149434"/>
              <a:gd name="connsiteY4-120" fmla="*/ 991413 h 3150488"/>
              <a:gd name="connsiteX5-121" fmla="*/ 2149434 w 2149434"/>
              <a:gd name="connsiteY5-122" fmla="*/ 811049 h 3150488"/>
              <a:gd name="connsiteX6-123" fmla="*/ 1816925 w 2149434"/>
              <a:gd name="connsiteY6-124" fmla="*/ 3150488 h 3150488"/>
              <a:gd name="connsiteX7-125" fmla="*/ 1187533 w 2149434"/>
              <a:gd name="connsiteY7-126" fmla="*/ 1143558 h 3150488"/>
              <a:gd name="connsiteX8-127" fmla="*/ 1080655 w 2149434"/>
              <a:gd name="connsiteY8-128" fmla="*/ 2046083 h 3150488"/>
              <a:gd name="connsiteX9-129" fmla="*/ 914400 w 2149434"/>
              <a:gd name="connsiteY9-130" fmla="*/ 1666073 h 3150488"/>
              <a:gd name="connsiteX10-131" fmla="*/ 795647 w 2149434"/>
              <a:gd name="connsiteY10-132" fmla="*/ 3150488 h 3150488"/>
              <a:gd name="connsiteX0-133" fmla="*/ 795647 w 2095113"/>
              <a:gd name="connsiteY0-134" fmla="*/ 3150488 h 3150488"/>
              <a:gd name="connsiteX1-135" fmla="*/ 0 w 2095113"/>
              <a:gd name="connsiteY1-136" fmla="*/ 1749200 h 3150488"/>
              <a:gd name="connsiteX2-137" fmla="*/ 463138 w 2095113"/>
              <a:gd name="connsiteY2-138" fmla="*/ 1951080 h 3150488"/>
              <a:gd name="connsiteX3-139" fmla="*/ 776482 w 2095113"/>
              <a:gd name="connsiteY3-140" fmla="*/ 0 h 3150488"/>
              <a:gd name="connsiteX4-141" fmla="*/ 1975772 w 2095113"/>
              <a:gd name="connsiteY4-142" fmla="*/ 991413 h 3150488"/>
              <a:gd name="connsiteX5-143" fmla="*/ 2095113 w 2095113"/>
              <a:gd name="connsiteY5-144" fmla="*/ 702407 h 3150488"/>
              <a:gd name="connsiteX6-145" fmla="*/ 1816925 w 2095113"/>
              <a:gd name="connsiteY6-146" fmla="*/ 3150488 h 3150488"/>
              <a:gd name="connsiteX7-147" fmla="*/ 1187533 w 2095113"/>
              <a:gd name="connsiteY7-148" fmla="*/ 1143558 h 3150488"/>
              <a:gd name="connsiteX8-149" fmla="*/ 1080655 w 2095113"/>
              <a:gd name="connsiteY8-150" fmla="*/ 2046083 h 3150488"/>
              <a:gd name="connsiteX9-151" fmla="*/ 914400 w 2095113"/>
              <a:gd name="connsiteY9-152" fmla="*/ 1666073 h 3150488"/>
              <a:gd name="connsiteX10-153" fmla="*/ 795647 w 2095113"/>
              <a:gd name="connsiteY10-154" fmla="*/ 3150488 h 3150488"/>
              <a:gd name="connsiteX0-155" fmla="*/ 795647 w 2760540"/>
              <a:gd name="connsiteY0-156" fmla="*/ 3150488 h 3150488"/>
              <a:gd name="connsiteX1-157" fmla="*/ 0 w 2760540"/>
              <a:gd name="connsiteY1-158" fmla="*/ 1749200 h 3150488"/>
              <a:gd name="connsiteX2-159" fmla="*/ 463138 w 2760540"/>
              <a:gd name="connsiteY2-160" fmla="*/ 1951080 h 3150488"/>
              <a:gd name="connsiteX3-161" fmla="*/ 776482 w 2760540"/>
              <a:gd name="connsiteY3-162" fmla="*/ 0 h 3150488"/>
              <a:gd name="connsiteX4-163" fmla="*/ 1975772 w 2760540"/>
              <a:gd name="connsiteY4-164" fmla="*/ 991413 h 3150488"/>
              <a:gd name="connsiteX5-165" fmla="*/ 2095113 w 2760540"/>
              <a:gd name="connsiteY5-166" fmla="*/ 702407 h 3150488"/>
              <a:gd name="connsiteX6-167" fmla="*/ 1816925 w 2760540"/>
              <a:gd name="connsiteY6-168" fmla="*/ 3150488 h 3150488"/>
              <a:gd name="connsiteX7-169" fmla="*/ 1187533 w 2760540"/>
              <a:gd name="connsiteY7-170" fmla="*/ 1143558 h 3150488"/>
              <a:gd name="connsiteX8-171" fmla="*/ 1080655 w 2760540"/>
              <a:gd name="connsiteY8-172" fmla="*/ 2046083 h 3150488"/>
              <a:gd name="connsiteX9-173" fmla="*/ 914400 w 2760540"/>
              <a:gd name="connsiteY9-174" fmla="*/ 1666073 h 3150488"/>
              <a:gd name="connsiteX10-175" fmla="*/ 795647 w 2760540"/>
              <a:gd name="connsiteY10-176" fmla="*/ 3150488 h 3150488"/>
              <a:gd name="connsiteX0-177" fmla="*/ 795647 w 2904019"/>
              <a:gd name="connsiteY0-178" fmla="*/ 3150488 h 3150488"/>
              <a:gd name="connsiteX1-179" fmla="*/ 0 w 2904019"/>
              <a:gd name="connsiteY1-180" fmla="*/ 1749200 h 3150488"/>
              <a:gd name="connsiteX2-181" fmla="*/ 463138 w 2904019"/>
              <a:gd name="connsiteY2-182" fmla="*/ 1951080 h 3150488"/>
              <a:gd name="connsiteX3-183" fmla="*/ 776482 w 2904019"/>
              <a:gd name="connsiteY3-184" fmla="*/ 0 h 3150488"/>
              <a:gd name="connsiteX4-185" fmla="*/ 1975772 w 2904019"/>
              <a:gd name="connsiteY4-186" fmla="*/ 991413 h 3150488"/>
              <a:gd name="connsiteX5-187" fmla="*/ 2095113 w 2904019"/>
              <a:gd name="connsiteY5-188" fmla="*/ 702407 h 3150488"/>
              <a:gd name="connsiteX6-189" fmla="*/ 1816925 w 2904019"/>
              <a:gd name="connsiteY6-190" fmla="*/ 3150488 h 3150488"/>
              <a:gd name="connsiteX7-191" fmla="*/ 1187533 w 2904019"/>
              <a:gd name="connsiteY7-192" fmla="*/ 1143558 h 3150488"/>
              <a:gd name="connsiteX8-193" fmla="*/ 1080655 w 2904019"/>
              <a:gd name="connsiteY8-194" fmla="*/ 2046083 h 3150488"/>
              <a:gd name="connsiteX9-195" fmla="*/ 914400 w 2904019"/>
              <a:gd name="connsiteY9-196" fmla="*/ 1666073 h 3150488"/>
              <a:gd name="connsiteX10-197" fmla="*/ 795647 w 2904019"/>
              <a:gd name="connsiteY10-198" fmla="*/ 3150488 h 3150488"/>
              <a:gd name="connsiteX0-199" fmla="*/ 795647 w 2905418"/>
              <a:gd name="connsiteY0-200" fmla="*/ 3150488 h 3186701"/>
              <a:gd name="connsiteX1-201" fmla="*/ 0 w 2905418"/>
              <a:gd name="connsiteY1-202" fmla="*/ 1749200 h 3186701"/>
              <a:gd name="connsiteX2-203" fmla="*/ 463138 w 2905418"/>
              <a:gd name="connsiteY2-204" fmla="*/ 1951080 h 3186701"/>
              <a:gd name="connsiteX3-205" fmla="*/ 776482 w 2905418"/>
              <a:gd name="connsiteY3-206" fmla="*/ 0 h 3186701"/>
              <a:gd name="connsiteX4-207" fmla="*/ 1975772 w 2905418"/>
              <a:gd name="connsiteY4-208" fmla="*/ 991413 h 3186701"/>
              <a:gd name="connsiteX5-209" fmla="*/ 2095113 w 2905418"/>
              <a:gd name="connsiteY5-210" fmla="*/ 702407 h 3186701"/>
              <a:gd name="connsiteX6-211" fmla="*/ 1821452 w 2905418"/>
              <a:gd name="connsiteY6-212" fmla="*/ 3186701 h 3186701"/>
              <a:gd name="connsiteX7-213" fmla="*/ 1187533 w 2905418"/>
              <a:gd name="connsiteY7-214" fmla="*/ 1143558 h 3186701"/>
              <a:gd name="connsiteX8-215" fmla="*/ 1080655 w 2905418"/>
              <a:gd name="connsiteY8-216" fmla="*/ 2046083 h 3186701"/>
              <a:gd name="connsiteX9-217" fmla="*/ 914400 w 2905418"/>
              <a:gd name="connsiteY9-218" fmla="*/ 1666073 h 3186701"/>
              <a:gd name="connsiteX10-219" fmla="*/ 795647 w 2905418"/>
              <a:gd name="connsiteY10-220" fmla="*/ 3150488 h 3186701"/>
              <a:gd name="connsiteX0-221" fmla="*/ 795647 w 2937337"/>
              <a:gd name="connsiteY0-222" fmla="*/ 3150488 h 3186701"/>
              <a:gd name="connsiteX1-223" fmla="*/ 0 w 2937337"/>
              <a:gd name="connsiteY1-224" fmla="*/ 1749200 h 3186701"/>
              <a:gd name="connsiteX2-225" fmla="*/ 463138 w 2937337"/>
              <a:gd name="connsiteY2-226" fmla="*/ 1951080 h 3186701"/>
              <a:gd name="connsiteX3-227" fmla="*/ 776482 w 2937337"/>
              <a:gd name="connsiteY3-228" fmla="*/ 0 h 3186701"/>
              <a:gd name="connsiteX4-229" fmla="*/ 1975772 w 2937337"/>
              <a:gd name="connsiteY4-230" fmla="*/ 991413 h 3186701"/>
              <a:gd name="connsiteX5-231" fmla="*/ 2095113 w 2937337"/>
              <a:gd name="connsiteY5-232" fmla="*/ 702407 h 3186701"/>
              <a:gd name="connsiteX6-233" fmla="*/ 1821452 w 2937337"/>
              <a:gd name="connsiteY6-234" fmla="*/ 3186701 h 3186701"/>
              <a:gd name="connsiteX7-235" fmla="*/ 1187533 w 2937337"/>
              <a:gd name="connsiteY7-236" fmla="*/ 1143558 h 3186701"/>
              <a:gd name="connsiteX8-237" fmla="*/ 1080655 w 2937337"/>
              <a:gd name="connsiteY8-238" fmla="*/ 2046083 h 3186701"/>
              <a:gd name="connsiteX9-239" fmla="*/ 914400 w 2937337"/>
              <a:gd name="connsiteY9-240" fmla="*/ 1666073 h 3186701"/>
              <a:gd name="connsiteX10-241" fmla="*/ 795647 w 2937337"/>
              <a:gd name="connsiteY10-242" fmla="*/ 3150488 h 3186701"/>
              <a:gd name="connsiteX0-243" fmla="*/ 795647 w 2937337"/>
              <a:gd name="connsiteY0-244" fmla="*/ 3150488 h 3186701"/>
              <a:gd name="connsiteX1-245" fmla="*/ 0 w 2937337"/>
              <a:gd name="connsiteY1-246" fmla="*/ 1749200 h 3186701"/>
              <a:gd name="connsiteX2-247" fmla="*/ 463138 w 2937337"/>
              <a:gd name="connsiteY2-248" fmla="*/ 1951080 h 3186701"/>
              <a:gd name="connsiteX3-249" fmla="*/ 776482 w 2937337"/>
              <a:gd name="connsiteY3-250" fmla="*/ 0 h 3186701"/>
              <a:gd name="connsiteX4-251" fmla="*/ 2120628 w 2937337"/>
              <a:gd name="connsiteY4-252" fmla="*/ 1308284 h 3186701"/>
              <a:gd name="connsiteX5-253" fmla="*/ 2095113 w 2937337"/>
              <a:gd name="connsiteY5-254" fmla="*/ 702407 h 3186701"/>
              <a:gd name="connsiteX6-255" fmla="*/ 1821452 w 2937337"/>
              <a:gd name="connsiteY6-256" fmla="*/ 3186701 h 3186701"/>
              <a:gd name="connsiteX7-257" fmla="*/ 1187533 w 2937337"/>
              <a:gd name="connsiteY7-258" fmla="*/ 1143558 h 3186701"/>
              <a:gd name="connsiteX8-259" fmla="*/ 1080655 w 2937337"/>
              <a:gd name="connsiteY8-260" fmla="*/ 2046083 h 3186701"/>
              <a:gd name="connsiteX9-261" fmla="*/ 914400 w 2937337"/>
              <a:gd name="connsiteY9-262" fmla="*/ 1666073 h 3186701"/>
              <a:gd name="connsiteX10-263" fmla="*/ 795647 w 2937337"/>
              <a:gd name="connsiteY10-264" fmla="*/ 3150488 h 3186701"/>
              <a:gd name="connsiteX0-265" fmla="*/ 795647 w 2937337"/>
              <a:gd name="connsiteY0-266" fmla="*/ 3150488 h 3186701"/>
              <a:gd name="connsiteX1-267" fmla="*/ 0 w 2937337"/>
              <a:gd name="connsiteY1-268" fmla="*/ 1749200 h 3186701"/>
              <a:gd name="connsiteX2-269" fmla="*/ 463138 w 2937337"/>
              <a:gd name="connsiteY2-270" fmla="*/ 1951080 h 3186701"/>
              <a:gd name="connsiteX3-271" fmla="*/ 776482 w 2937337"/>
              <a:gd name="connsiteY3-272" fmla="*/ 0 h 3186701"/>
              <a:gd name="connsiteX4-273" fmla="*/ 2120628 w 2937337"/>
              <a:gd name="connsiteY4-274" fmla="*/ 1308284 h 3186701"/>
              <a:gd name="connsiteX5-275" fmla="*/ 2095113 w 2937337"/>
              <a:gd name="connsiteY5-276" fmla="*/ 702407 h 3186701"/>
              <a:gd name="connsiteX6-277" fmla="*/ 1821452 w 2937337"/>
              <a:gd name="connsiteY6-278" fmla="*/ 3186701 h 3186701"/>
              <a:gd name="connsiteX7-279" fmla="*/ 1187533 w 2937337"/>
              <a:gd name="connsiteY7-280" fmla="*/ 1143558 h 3186701"/>
              <a:gd name="connsiteX8-281" fmla="*/ 1080655 w 2937337"/>
              <a:gd name="connsiteY8-282" fmla="*/ 2046083 h 3186701"/>
              <a:gd name="connsiteX9-283" fmla="*/ 914400 w 2937337"/>
              <a:gd name="connsiteY9-284" fmla="*/ 1666073 h 3186701"/>
              <a:gd name="connsiteX10-285" fmla="*/ 795647 w 2937337"/>
              <a:gd name="connsiteY10-286" fmla="*/ 3150488 h 3186701"/>
              <a:gd name="connsiteX0-287" fmla="*/ 795647 w 2937337"/>
              <a:gd name="connsiteY0-288" fmla="*/ 3150488 h 3186701"/>
              <a:gd name="connsiteX1-289" fmla="*/ 0 w 2937337"/>
              <a:gd name="connsiteY1-290" fmla="*/ 1749200 h 3186701"/>
              <a:gd name="connsiteX2-291" fmla="*/ 463138 w 2937337"/>
              <a:gd name="connsiteY2-292" fmla="*/ 1951080 h 3186701"/>
              <a:gd name="connsiteX3-293" fmla="*/ 776482 w 2937337"/>
              <a:gd name="connsiteY3-294" fmla="*/ 0 h 3186701"/>
              <a:gd name="connsiteX4-295" fmla="*/ 2120628 w 2937337"/>
              <a:gd name="connsiteY4-296" fmla="*/ 1308284 h 3186701"/>
              <a:gd name="connsiteX5-297" fmla="*/ 2095113 w 2937337"/>
              <a:gd name="connsiteY5-298" fmla="*/ 702407 h 3186701"/>
              <a:gd name="connsiteX6-299" fmla="*/ 1821452 w 2937337"/>
              <a:gd name="connsiteY6-300" fmla="*/ 3186701 h 3186701"/>
              <a:gd name="connsiteX7-301" fmla="*/ 1187533 w 2937337"/>
              <a:gd name="connsiteY7-302" fmla="*/ 1143558 h 3186701"/>
              <a:gd name="connsiteX8-303" fmla="*/ 1080655 w 2937337"/>
              <a:gd name="connsiteY8-304" fmla="*/ 2046083 h 3186701"/>
              <a:gd name="connsiteX9-305" fmla="*/ 914400 w 2937337"/>
              <a:gd name="connsiteY9-306" fmla="*/ 1666073 h 3186701"/>
              <a:gd name="connsiteX10-307" fmla="*/ 795647 w 2937337"/>
              <a:gd name="connsiteY10-308" fmla="*/ 3150488 h 3186701"/>
              <a:gd name="connsiteX0-309" fmla="*/ 795647 w 2937337"/>
              <a:gd name="connsiteY0-310" fmla="*/ 3150488 h 3186701"/>
              <a:gd name="connsiteX1-311" fmla="*/ 0 w 2937337"/>
              <a:gd name="connsiteY1-312" fmla="*/ 1749200 h 3186701"/>
              <a:gd name="connsiteX2-313" fmla="*/ 463138 w 2937337"/>
              <a:gd name="connsiteY2-314" fmla="*/ 1951080 h 3186701"/>
              <a:gd name="connsiteX3-315" fmla="*/ 776482 w 2937337"/>
              <a:gd name="connsiteY3-316" fmla="*/ 0 h 3186701"/>
              <a:gd name="connsiteX4-317" fmla="*/ 2120628 w 2937337"/>
              <a:gd name="connsiteY4-318" fmla="*/ 1308284 h 3186701"/>
              <a:gd name="connsiteX5-319" fmla="*/ 2095113 w 2937337"/>
              <a:gd name="connsiteY5-320" fmla="*/ 702407 h 3186701"/>
              <a:gd name="connsiteX6-321" fmla="*/ 1821452 w 2937337"/>
              <a:gd name="connsiteY6-322" fmla="*/ 3186701 h 3186701"/>
              <a:gd name="connsiteX7-323" fmla="*/ 1187533 w 2937337"/>
              <a:gd name="connsiteY7-324" fmla="*/ 1143558 h 3186701"/>
              <a:gd name="connsiteX8-325" fmla="*/ 1080655 w 2937337"/>
              <a:gd name="connsiteY8-326" fmla="*/ 2046083 h 3186701"/>
              <a:gd name="connsiteX9-327" fmla="*/ 914400 w 2937337"/>
              <a:gd name="connsiteY9-328" fmla="*/ 1666073 h 3186701"/>
              <a:gd name="connsiteX10-329" fmla="*/ 795647 w 2937337"/>
              <a:gd name="connsiteY10-330" fmla="*/ 3150488 h 3186701"/>
              <a:gd name="connsiteX0-331" fmla="*/ 795647 w 2937337"/>
              <a:gd name="connsiteY0-332" fmla="*/ 3150488 h 3186701"/>
              <a:gd name="connsiteX1-333" fmla="*/ 0 w 2937337"/>
              <a:gd name="connsiteY1-334" fmla="*/ 1749200 h 3186701"/>
              <a:gd name="connsiteX2-335" fmla="*/ 463138 w 2937337"/>
              <a:gd name="connsiteY2-336" fmla="*/ 1951080 h 3186701"/>
              <a:gd name="connsiteX3-337" fmla="*/ 776482 w 2937337"/>
              <a:gd name="connsiteY3-338" fmla="*/ 0 h 3186701"/>
              <a:gd name="connsiteX4-339" fmla="*/ 2120628 w 2937337"/>
              <a:gd name="connsiteY4-340" fmla="*/ 1308284 h 3186701"/>
              <a:gd name="connsiteX5-341" fmla="*/ 2095113 w 2937337"/>
              <a:gd name="connsiteY5-342" fmla="*/ 702407 h 3186701"/>
              <a:gd name="connsiteX6-343" fmla="*/ 1821452 w 2937337"/>
              <a:gd name="connsiteY6-344" fmla="*/ 3186701 h 3186701"/>
              <a:gd name="connsiteX7-345" fmla="*/ 1187533 w 2937337"/>
              <a:gd name="connsiteY7-346" fmla="*/ 1143558 h 3186701"/>
              <a:gd name="connsiteX8-347" fmla="*/ 1080655 w 2937337"/>
              <a:gd name="connsiteY8-348" fmla="*/ 2046083 h 3186701"/>
              <a:gd name="connsiteX9-349" fmla="*/ 914400 w 2937337"/>
              <a:gd name="connsiteY9-350" fmla="*/ 1666073 h 3186701"/>
              <a:gd name="connsiteX10-351" fmla="*/ 795647 w 2937337"/>
              <a:gd name="connsiteY10-352" fmla="*/ 3150488 h 3186701"/>
              <a:gd name="connsiteX0-353" fmla="*/ 795647 w 2937337"/>
              <a:gd name="connsiteY0-354" fmla="*/ 3150488 h 3186701"/>
              <a:gd name="connsiteX1-355" fmla="*/ 0 w 2937337"/>
              <a:gd name="connsiteY1-356" fmla="*/ 1749200 h 3186701"/>
              <a:gd name="connsiteX2-357" fmla="*/ 463138 w 2937337"/>
              <a:gd name="connsiteY2-358" fmla="*/ 1951080 h 3186701"/>
              <a:gd name="connsiteX3-359" fmla="*/ 776482 w 2937337"/>
              <a:gd name="connsiteY3-360" fmla="*/ 0 h 3186701"/>
              <a:gd name="connsiteX4-361" fmla="*/ 2120628 w 2937337"/>
              <a:gd name="connsiteY4-362" fmla="*/ 1308284 h 3186701"/>
              <a:gd name="connsiteX5-363" fmla="*/ 2095113 w 2937337"/>
              <a:gd name="connsiteY5-364" fmla="*/ 702407 h 3186701"/>
              <a:gd name="connsiteX6-365" fmla="*/ 1821452 w 2937337"/>
              <a:gd name="connsiteY6-366" fmla="*/ 3186701 h 3186701"/>
              <a:gd name="connsiteX7-367" fmla="*/ 1187533 w 2937337"/>
              <a:gd name="connsiteY7-368" fmla="*/ 1143558 h 3186701"/>
              <a:gd name="connsiteX8-369" fmla="*/ 1080655 w 2937337"/>
              <a:gd name="connsiteY8-370" fmla="*/ 2046083 h 3186701"/>
              <a:gd name="connsiteX9-371" fmla="*/ 914400 w 2937337"/>
              <a:gd name="connsiteY9-372" fmla="*/ 1666073 h 3186701"/>
              <a:gd name="connsiteX10-373" fmla="*/ 795647 w 2937337"/>
              <a:gd name="connsiteY10-374" fmla="*/ 3150488 h 3186701"/>
              <a:gd name="connsiteX0-375" fmla="*/ 795647 w 2937337"/>
              <a:gd name="connsiteY0-376" fmla="*/ 3150488 h 3186701"/>
              <a:gd name="connsiteX1-377" fmla="*/ 0 w 2937337"/>
              <a:gd name="connsiteY1-378" fmla="*/ 1749200 h 3186701"/>
              <a:gd name="connsiteX2-379" fmla="*/ 463138 w 2937337"/>
              <a:gd name="connsiteY2-380" fmla="*/ 1951080 h 3186701"/>
              <a:gd name="connsiteX3-381" fmla="*/ 776482 w 2937337"/>
              <a:gd name="connsiteY3-382" fmla="*/ 0 h 3186701"/>
              <a:gd name="connsiteX4-383" fmla="*/ 2034620 w 2937337"/>
              <a:gd name="connsiteY4-384" fmla="*/ 1294704 h 3186701"/>
              <a:gd name="connsiteX5-385" fmla="*/ 2095113 w 2937337"/>
              <a:gd name="connsiteY5-386" fmla="*/ 702407 h 3186701"/>
              <a:gd name="connsiteX6-387" fmla="*/ 1821452 w 2937337"/>
              <a:gd name="connsiteY6-388" fmla="*/ 3186701 h 3186701"/>
              <a:gd name="connsiteX7-389" fmla="*/ 1187533 w 2937337"/>
              <a:gd name="connsiteY7-390" fmla="*/ 1143558 h 3186701"/>
              <a:gd name="connsiteX8-391" fmla="*/ 1080655 w 2937337"/>
              <a:gd name="connsiteY8-392" fmla="*/ 2046083 h 3186701"/>
              <a:gd name="connsiteX9-393" fmla="*/ 914400 w 2937337"/>
              <a:gd name="connsiteY9-394" fmla="*/ 1666073 h 3186701"/>
              <a:gd name="connsiteX10-395" fmla="*/ 795647 w 2937337"/>
              <a:gd name="connsiteY10-396" fmla="*/ 3150488 h 3186701"/>
              <a:gd name="connsiteX0-397" fmla="*/ 795647 w 2937337"/>
              <a:gd name="connsiteY0-398" fmla="*/ 3150488 h 3186701"/>
              <a:gd name="connsiteX1-399" fmla="*/ 0 w 2937337"/>
              <a:gd name="connsiteY1-400" fmla="*/ 1749200 h 3186701"/>
              <a:gd name="connsiteX2-401" fmla="*/ 463138 w 2937337"/>
              <a:gd name="connsiteY2-402" fmla="*/ 1951080 h 3186701"/>
              <a:gd name="connsiteX3-403" fmla="*/ 776482 w 2937337"/>
              <a:gd name="connsiteY3-404" fmla="*/ 0 h 3186701"/>
              <a:gd name="connsiteX4-405" fmla="*/ 2034620 w 2937337"/>
              <a:gd name="connsiteY4-406" fmla="*/ 1294704 h 3186701"/>
              <a:gd name="connsiteX5-407" fmla="*/ 2095113 w 2937337"/>
              <a:gd name="connsiteY5-408" fmla="*/ 702407 h 3186701"/>
              <a:gd name="connsiteX6-409" fmla="*/ 1821452 w 2937337"/>
              <a:gd name="connsiteY6-410" fmla="*/ 3186701 h 3186701"/>
              <a:gd name="connsiteX7-411" fmla="*/ 1187533 w 2937337"/>
              <a:gd name="connsiteY7-412" fmla="*/ 1143558 h 3186701"/>
              <a:gd name="connsiteX8-413" fmla="*/ 1080655 w 2937337"/>
              <a:gd name="connsiteY8-414" fmla="*/ 2046083 h 3186701"/>
              <a:gd name="connsiteX9-415" fmla="*/ 914400 w 2937337"/>
              <a:gd name="connsiteY9-416" fmla="*/ 1666073 h 3186701"/>
              <a:gd name="connsiteX10-417" fmla="*/ 795647 w 2937337"/>
              <a:gd name="connsiteY10-418" fmla="*/ 3150488 h 3186701"/>
              <a:gd name="connsiteX0-419" fmla="*/ 795647 w 2937337"/>
              <a:gd name="connsiteY0-420" fmla="*/ 3150488 h 3186701"/>
              <a:gd name="connsiteX1-421" fmla="*/ 0 w 2937337"/>
              <a:gd name="connsiteY1-422" fmla="*/ 1749200 h 3186701"/>
              <a:gd name="connsiteX2-423" fmla="*/ 463138 w 2937337"/>
              <a:gd name="connsiteY2-424" fmla="*/ 1951080 h 3186701"/>
              <a:gd name="connsiteX3-425" fmla="*/ 776482 w 2937337"/>
              <a:gd name="connsiteY3-426" fmla="*/ 0 h 3186701"/>
              <a:gd name="connsiteX4-427" fmla="*/ 2034620 w 2937337"/>
              <a:gd name="connsiteY4-428" fmla="*/ 1294704 h 3186701"/>
              <a:gd name="connsiteX5-429" fmla="*/ 2095113 w 2937337"/>
              <a:gd name="connsiteY5-430" fmla="*/ 702407 h 3186701"/>
              <a:gd name="connsiteX6-431" fmla="*/ 1821452 w 2937337"/>
              <a:gd name="connsiteY6-432" fmla="*/ 3186701 h 3186701"/>
              <a:gd name="connsiteX7-433" fmla="*/ 1187533 w 2937337"/>
              <a:gd name="connsiteY7-434" fmla="*/ 1143558 h 3186701"/>
              <a:gd name="connsiteX8-435" fmla="*/ 1080655 w 2937337"/>
              <a:gd name="connsiteY8-436" fmla="*/ 2046083 h 3186701"/>
              <a:gd name="connsiteX9-437" fmla="*/ 914400 w 2937337"/>
              <a:gd name="connsiteY9-438" fmla="*/ 1666073 h 3186701"/>
              <a:gd name="connsiteX10-439" fmla="*/ 795647 w 2937337"/>
              <a:gd name="connsiteY10-440" fmla="*/ 3150488 h 3186701"/>
              <a:gd name="connsiteX0-441" fmla="*/ 795647 w 2893849"/>
              <a:gd name="connsiteY0-442" fmla="*/ 3150488 h 3186701"/>
              <a:gd name="connsiteX1-443" fmla="*/ 0 w 2893849"/>
              <a:gd name="connsiteY1-444" fmla="*/ 1749200 h 3186701"/>
              <a:gd name="connsiteX2-445" fmla="*/ 463138 w 2893849"/>
              <a:gd name="connsiteY2-446" fmla="*/ 1951080 h 3186701"/>
              <a:gd name="connsiteX3-447" fmla="*/ 776482 w 2893849"/>
              <a:gd name="connsiteY3-448" fmla="*/ 0 h 3186701"/>
              <a:gd name="connsiteX4-449" fmla="*/ 2034620 w 2893849"/>
              <a:gd name="connsiteY4-450" fmla="*/ 1294704 h 3186701"/>
              <a:gd name="connsiteX5-451" fmla="*/ 2031739 w 2893849"/>
              <a:gd name="connsiteY5-452" fmla="*/ 711461 h 3186701"/>
              <a:gd name="connsiteX6-453" fmla="*/ 1821452 w 2893849"/>
              <a:gd name="connsiteY6-454" fmla="*/ 3186701 h 3186701"/>
              <a:gd name="connsiteX7-455" fmla="*/ 1187533 w 2893849"/>
              <a:gd name="connsiteY7-456" fmla="*/ 1143558 h 3186701"/>
              <a:gd name="connsiteX8-457" fmla="*/ 1080655 w 2893849"/>
              <a:gd name="connsiteY8-458" fmla="*/ 2046083 h 3186701"/>
              <a:gd name="connsiteX9-459" fmla="*/ 914400 w 2893849"/>
              <a:gd name="connsiteY9-460" fmla="*/ 1666073 h 3186701"/>
              <a:gd name="connsiteX10-461" fmla="*/ 795647 w 2893849"/>
              <a:gd name="connsiteY10-462" fmla="*/ 3150488 h 3186701"/>
              <a:gd name="connsiteX0-463" fmla="*/ 795647 w 2931612"/>
              <a:gd name="connsiteY0-464" fmla="*/ 3150488 h 3186701"/>
              <a:gd name="connsiteX1-465" fmla="*/ 0 w 2931612"/>
              <a:gd name="connsiteY1-466" fmla="*/ 1749200 h 3186701"/>
              <a:gd name="connsiteX2-467" fmla="*/ 463138 w 2931612"/>
              <a:gd name="connsiteY2-468" fmla="*/ 1951080 h 3186701"/>
              <a:gd name="connsiteX3-469" fmla="*/ 776482 w 2931612"/>
              <a:gd name="connsiteY3-470" fmla="*/ 0 h 3186701"/>
              <a:gd name="connsiteX4-471" fmla="*/ 2034620 w 2931612"/>
              <a:gd name="connsiteY4-472" fmla="*/ 1294704 h 3186701"/>
              <a:gd name="connsiteX5-473" fmla="*/ 2031739 w 2931612"/>
              <a:gd name="connsiteY5-474" fmla="*/ 711461 h 3186701"/>
              <a:gd name="connsiteX6-475" fmla="*/ 1821452 w 2931612"/>
              <a:gd name="connsiteY6-476" fmla="*/ 3186701 h 3186701"/>
              <a:gd name="connsiteX7-477" fmla="*/ 1187533 w 2931612"/>
              <a:gd name="connsiteY7-478" fmla="*/ 1143558 h 3186701"/>
              <a:gd name="connsiteX8-479" fmla="*/ 1080655 w 2931612"/>
              <a:gd name="connsiteY8-480" fmla="*/ 2046083 h 3186701"/>
              <a:gd name="connsiteX9-481" fmla="*/ 914400 w 2931612"/>
              <a:gd name="connsiteY9-482" fmla="*/ 1666073 h 3186701"/>
              <a:gd name="connsiteX10-483" fmla="*/ 795647 w 2931612"/>
              <a:gd name="connsiteY10-484" fmla="*/ 3150488 h 3186701"/>
              <a:gd name="connsiteX0-485" fmla="*/ 795647 w 2931612"/>
              <a:gd name="connsiteY0-486" fmla="*/ 3150488 h 3186701"/>
              <a:gd name="connsiteX1-487" fmla="*/ 0 w 2931612"/>
              <a:gd name="connsiteY1-488" fmla="*/ 1749200 h 3186701"/>
              <a:gd name="connsiteX2-489" fmla="*/ 463138 w 2931612"/>
              <a:gd name="connsiteY2-490" fmla="*/ 1951080 h 3186701"/>
              <a:gd name="connsiteX3-491" fmla="*/ 776482 w 2931612"/>
              <a:gd name="connsiteY3-492" fmla="*/ 0 h 3186701"/>
              <a:gd name="connsiteX4-493" fmla="*/ 2034620 w 2931612"/>
              <a:gd name="connsiteY4-494" fmla="*/ 1294704 h 3186701"/>
              <a:gd name="connsiteX5-495" fmla="*/ 2031739 w 2931612"/>
              <a:gd name="connsiteY5-496" fmla="*/ 711461 h 3186701"/>
              <a:gd name="connsiteX6-497" fmla="*/ 1821452 w 2931612"/>
              <a:gd name="connsiteY6-498" fmla="*/ 3186701 h 3186701"/>
              <a:gd name="connsiteX7-499" fmla="*/ 1187533 w 2931612"/>
              <a:gd name="connsiteY7-500" fmla="*/ 1143558 h 3186701"/>
              <a:gd name="connsiteX8-501" fmla="*/ 1080655 w 2931612"/>
              <a:gd name="connsiteY8-502" fmla="*/ 2046083 h 3186701"/>
              <a:gd name="connsiteX9-503" fmla="*/ 914400 w 2931612"/>
              <a:gd name="connsiteY9-504" fmla="*/ 1666073 h 3186701"/>
              <a:gd name="connsiteX10-505" fmla="*/ 795647 w 2931612"/>
              <a:gd name="connsiteY10-506" fmla="*/ 3150488 h 3186701"/>
              <a:gd name="connsiteX0-507" fmla="*/ 795647 w 2931612"/>
              <a:gd name="connsiteY0-508" fmla="*/ 3150488 h 3186701"/>
              <a:gd name="connsiteX1-509" fmla="*/ 0 w 2931612"/>
              <a:gd name="connsiteY1-510" fmla="*/ 1749200 h 3186701"/>
              <a:gd name="connsiteX2-511" fmla="*/ 463138 w 2931612"/>
              <a:gd name="connsiteY2-512" fmla="*/ 1951080 h 3186701"/>
              <a:gd name="connsiteX3-513" fmla="*/ 776482 w 2931612"/>
              <a:gd name="connsiteY3-514" fmla="*/ 0 h 3186701"/>
              <a:gd name="connsiteX4-515" fmla="*/ 2034620 w 2931612"/>
              <a:gd name="connsiteY4-516" fmla="*/ 1294704 h 3186701"/>
              <a:gd name="connsiteX5-517" fmla="*/ 2031739 w 2931612"/>
              <a:gd name="connsiteY5-518" fmla="*/ 711461 h 3186701"/>
              <a:gd name="connsiteX6-519" fmla="*/ 1821452 w 2931612"/>
              <a:gd name="connsiteY6-520" fmla="*/ 3186701 h 3186701"/>
              <a:gd name="connsiteX7-521" fmla="*/ 1187533 w 2931612"/>
              <a:gd name="connsiteY7-522" fmla="*/ 1143558 h 3186701"/>
              <a:gd name="connsiteX8-523" fmla="*/ 1080655 w 2931612"/>
              <a:gd name="connsiteY8-524" fmla="*/ 2046083 h 3186701"/>
              <a:gd name="connsiteX9-525" fmla="*/ 914400 w 2931612"/>
              <a:gd name="connsiteY9-526" fmla="*/ 1666073 h 3186701"/>
              <a:gd name="connsiteX10-527" fmla="*/ 795647 w 2931612"/>
              <a:gd name="connsiteY10-528" fmla="*/ 3150488 h 3186701"/>
              <a:gd name="connsiteX0-529" fmla="*/ 795647 w 2931612"/>
              <a:gd name="connsiteY0-530" fmla="*/ 3150488 h 3186701"/>
              <a:gd name="connsiteX1-531" fmla="*/ 0 w 2931612"/>
              <a:gd name="connsiteY1-532" fmla="*/ 1749200 h 3186701"/>
              <a:gd name="connsiteX2-533" fmla="*/ 463138 w 2931612"/>
              <a:gd name="connsiteY2-534" fmla="*/ 1951080 h 3186701"/>
              <a:gd name="connsiteX3-535" fmla="*/ 776482 w 2931612"/>
              <a:gd name="connsiteY3-536" fmla="*/ 0 h 3186701"/>
              <a:gd name="connsiteX4-537" fmla="*/ 2034620 w 2931612"/>
              <a:gd name="connsiteY4-538" fmla="*/ 1294704 h 3186701"/>
              <a:gd name="connsiteX5-539" fmla="*/ 2031739 w 2931612"/>
              <a:gd name="connsiteY5-540" fmla="*/ 711461 h 3186701"/>
              <a:gd name="connsiteX6-541" fmla="*/ 1821452 w 2931612"/>
              <a:gd name="connsiteY6-542" fmla="*/ 3186701 h 3186701"/>
              <a:gd name="connsiteX7-543" fmla="*/ 1187533 w 2931612"/>
              <a:gd name="connsiteY7-544" fmla="*/ 1143558 h 3186701"/>
              <a:gd name="connsiteX8-545" fmla="*/ 1080655 w 2931612"/>
              <a:gd name="connsiteY8-546" fmla="*/ 2046083 h 3186701"/>
              <a:gd name="connsiteX9-547" fmla="*/ 914400 w 2931612"/>
              <a:gd name="connsiteY9-548" fmla="*/ 1666073 h 3186701"/>
              <a:gd name="connsiteX10-549" fmla="*/ 795647 w 2931612"/>
              <a:gd name="connsiteY10-550" fmla="*/ 3150488 h 3186701"/>
              <a:gd name="connsiteX0-551" fmla="*/ 795647 w 2931612"/>
              <a:gd name="connsiteY0-552" fmla="*/ 3150488 h 3186701"/>
              <a:gd name="connsiteX1-553" fmla="*/ 0 w 2931612"/>
              <a:gd name="connsiteY1-554" fmla="*/ 1749200 h 3186701"/>
              <a:gd name="connsiteX2-555" fmla="*/ 463138 w 2931612"/>
              <a:gd name="connsiteY2-556" fmla="*/ 1951080 h 3186701"/>
              <a:gd name="connsiteX3-557" fmla="*/ 776482 w 2931612"/>
              <a:gd name="connsiteY3-558" fmla="*/ 0 h 3186701"/>
              <a:gd name="connsiteX4-559" fmla="*/ 2034620 w 2931612"/>
              <a:gd name="connsiteY4-560" fmla="*/ 1294704 h 3186701"/>
              <a:gd name="connsiteX5-561" fmla="*/ 2031739 w 2931612"/>
              <a:gd name="connsiteY5-562" fmla="*/ 711461 h 3186701"/>
              <a:gd name="connsiteX6-563" fmla="*/ 1821452 w 2931612"/>
              <a:gd name="connsiteY6-564" fmla="*/ 3186701 h 3186701"/>
              <a:gd name="connsiteX7-565" fmla="*/ 1187533 w 2931612"/>
              <a:gd name="connsiteY7-566" fmla="*/ 1143558 h 3186701"/>
              <a:gd name="connsiteX8-567" fmla="*/ 1080655 w 2931612"/>
              <a:gd name="connsiteY8-568" fmla="*/ 2046083 h 3186701"/>
              <a:gd name="connsiteX9-569" fmla="*/ 914400 w 2931612"/>
              <a:gd name="connsiteY9-570" fmla="*/ 1666073 h 3186701"/>
              <a:gd name="connsiteX10-571" fmla="*/ 795647 w 2931612"/>
              <a:gd name="connsiteY10-572" fmla="*/ 3150488 h 3186701"/>
              <a:gd name="connsiteX0-573" fmla="*/ 813754 w 2949719"/>
              <a:gd name="connsiteY0-574" fmla="*/ 3150488 h 3186701"/>
              <a:gd name="connsiteX1-575" fmla="*/ 0 w 2949719"/>
              <a:gd name="connsiteY1-576" fmla="*/ 1726566 h 3186701"/>
              <a:gd name="connsiteX2-577" fmla="*/ 481245 w 2949719"/>
              <a:gd name="connsiteY2-578" fmla="*/ 1951080 h 3186701"/>
              <a:gd name="connsiteX3-579" fmla="*/ 794589 w 2949719"/>
              <a:gd name="connsiteY3-580" fmla="*/ 0 h 3186701"/>
              <a:gd name="connsiteX4-581" fmla="*/ 2052727 w 2949719"/>
              <a:gd name="connsiteY4-582" fmla="*/ 1294704 h 3186701"/>
              <a:gd name="connsiteX5-583" fmla="*/ 2049846 w 2949719"/>
              <a:gd name="connsiteY5-584" fmla="*/ 711461 h 3186701"/>
              <a:gd name="connsiteX6-585" fmla="*/ 1839559 w 2949719"/>
              <a:gd name="connsiteY6-586" fmla="*/ 3186701 h 3186701"/>
              <a:gd name="connsiteX7-587" fmla="*/ 1205640 w 2949719"/>
              <a:gd name="connsiteY7-588" fmla="*/ 1143558 h 3186701"/>
              <a:gd name="connsiteX8-589" fmla="*/ 1098762 w 2949719"/>
              <a:gd name="connsiteY8-590" fmla="*/ 2046083 h 3186701"/>
              <a:gd name="connsiteX9-591" fmla="*/ 932507 w 2949719"/>
              <a:gd name="connsiteY9-592" fmla="*/ 1666073 h 3186701"/>
              <a:gd name="connsiteX10-593" fmla="*/ 813754 w 2949719"/>
              <a:gd name="connsiteY10-594" fmla="*/ 3150488 h 3186701"/>
              <a:gd name="connsiteX0-595" fmla="*/ 813754 w 2949719"/>
              <a:gd name="connsiteY0-596" fmla="*/ 3150488 h 3186701"/>
              <a:gd name="connsiteX1-597" fmla="*/ 0 w 2949719"/>
              <a:gd name="connsiteY1-598" fmla="*/ 1726566 h 3186701"/>
              <a:gd name="connsiteX2-599" fmla="*/ 481245 w 2949719"/>
              <a:gd name="connsiteY2-600" fmla="*/ 1951080 h 3186701"/>
              <a:gd name="connsiteX3-601" fmla="*/ 794589 w 2949719"/>
              <a:gd name="connsiteY3-602" fmla="*/ 0 h 3186701"/>
              <a:gd name="connsiteX4-603" fmla="*/ 2052727 w 2949719"/>
              <a:gd name="connsiteY4-604" fmla="*/ 1294704 h 3186701"/>
              <a:gd name="connsiteX5-605" fmla="*/ 2049846 w 2949719"/>
              <a:gd name="connsiteY5-606" fmla="*/ 711461 h 3186701"/>
              <a:gd name="connsiteX6-607" fmla="*/ 1839559 w 2949719"/>
              <a:gd name="connsiteY6-608" fmla="*/ 3186701 h 3186701"/>
              <a:gd name="connsiteX7-609" fmla="*/ 1205640 w 2949719"/>
              <a:gd name="connsiteY7-610" fmla="*/ 1143558 h 3186701"/>
              <a:gd name="connsiteX8-611" fmla="*/ 1098762 w 2949719"/>
              <a:gd name="connsiteY8-612" fmla="*/ 2046083 h 3186701"/>
              <a:gd name="connsiteX9-613" fmla="*/ 932507 w 2949719"/>
              <a:gd name="connsiteY9-614" fmla="*/ 1666073 h 3186701"/>
              <a:gd name="connsiteX10-615" fmla="*/ 813754 w 2949719"/>
              <a:gd name="connsiteY10-616" fmla="*/ 3150488 h 3186701"/>
              <a:gd name="connsiteX0-617" fmla="*/ 813754 w 2949719"/>
              <a:gd name="connsiteY0-618" fmla="*/ 3150488 h 3186701"/>
              <a:gd name="connsiteX1-619" fmla="*/ 0 w 2949719"/>
              <a:gd name="connsiteY1-620" fmla="*/ 1726566 h 3186701"/>
              <a:gd name="connsiteX2-621" fmla="*/ 481245 w 2949719"/>
              <a:gd name="connsiteY2-622" fmla="*/ 1951080 h 3186701"/>
              <a:gd name="connsiteX3-623" fmla="*/ 794589 w 2949719"/>
              <a:gd name="connsiteY3-624" fmla="*/ 0 h 3186701"/>
              <a:gd name="connsiteX4-625" fmla="*/ 2052727 w 2949719"/>
              <a:gd name="connsiteY4-626" fmla="*/ 1294704 h 3186701"/>
              <a:gd name="connsiteX5-627" fmla="*/ 2049846 w 2949719"/>
              <a:gd name="connsiteY5-628" fmla="*/ 711461 h 3186701"/>
              <a:gd name="connsiteX6-629" fmla="*/ 1839559 w 2949719"/>
              <a:gd name="connsiteY6-630" fmla="*/ 3186701 h 3186701"/>
              <a:gd name="connsiteX7-631" fmla="*/ 1205640 w 2949719"/>
              <a:gd name="connsiteY7-632" fmla="*/ 1143558 h 3186701"/>
              <a:gd name="connsiteX8-633" fmla="*/ 1098762 w 2949719"/>
              <a:gd name="connsiteY8-634" fmla="*/ 2046083 h 3186701"/>
              <a:gd name="connsiteX9-635" fmla="*/ 932507 w 2949719"/>
              <a:gd name="connsiteY9-636" fmla="*/ 1666073 h 3186701"/>
              <a:gd name="connsiteX10-637" fmla="*/ 813754 w 2949719"/>
              <a:gd name="connsiteY10-638" fmla="*/ 3150488 h 3186701"/>
              <a:gd name="connsiteX0-639" fmla="*/ 813754 w 2949719"/>
              <a:gd name="connsiteY0-640" fmla="*/ 3150488 h 3186701"/>
              <a:gd name="connsiteX1-641" fmla="*/ 0 w 2949719"/>
              <a:gd name="connsiteY1-642" fmla="*/ 1726566 h 3186701"/>
              <a:gd name="connsiteX2-643" fmla="*/ 481245 w 2949719"/>
              <a:gd name="connsiteY2-644" fmla="*/ 1951080 h 3186701"/>
              <a:gd name="connsiteX3-645" fmla="*/ 794589 w 2949719"/>
              <a:gd name="connsiteY3-646" fmla="*/ 0 h 3186701"/>
              <a:gd name="connsiteX4-647" fmla="*/ 2052727 w 2949719"/>
              <a:gd name="connsiteY4-648" fmla="*/ 1294704 h 3186701"/>
              <a:gd name="connsiteX5-649" fmla="*/ 2049846 w 2949719"/>
              <a:gd name="connsiteY5-650" fmla="*/ 711461 h 3186701"/>
              <a:gd name="connsiteX6-651" fmla="*/ 1839559 w 2949719"/>
              <a:gd name="connsiteY6-652" fmla="*/ 3186701 h 3186701"/>
              <a:gd name="connsiteX7-653" fmla="*/ 1205640 w 2949719"/>
              <a:gd name="connsiteY7-654" fmla="*/ 1143558 h 3186701"/>
              <a:gd name="connsiteX8-655" fmla="*/ 1098762 w 2949719"/>
              <a:gd name="connsiteY8-656" fmla="*/ 2046083 h 3186701"/>
              <a:gd name="connsiteX9-657" fmla="*/ 932507 w 2949719"/>
              <a:gd name="connsiteY9-658" fmla="*/ 1666073 h 3186701"/>
              <a:gd name="connsiteX10-659" fmla="*/ 813754 w 2949719"/>
              <a:gd name="connsiteY10-660" fmla="*/ 3150488 h 3186701"/>
              <a:gd name="connsiteX0-661" fmla="*/ 1117045 w 2949719"/>
              <a:gd name="connsiteY0-662" fmla="*/ 3168594 h 3186701"/>
              <a:gd name="connsiteX1-663" fmla="*/ 0 w 2949719"/>
              <a:gd name="connsiteY1-664" fmla="*/ 1726566 h 3186701"/>
              <a:gd name="connsiteX2-665" fmla="*/ 481245 w 2949719"/>
              <a:gd name="connsiteY2-666" fmla="*/ 1951080 h 3186701"/>
              <a:gd name="connsiteX3-667" fmla="*/ 794589 w 2949719"/>
              <a:gd name="connsiteY3-668" fmla="*/ 0 h 3186701"/>
              <a:gd name="connsiteX4-669" fmla="*/ 2052727 w 2949719"/>
              <a:gd name="connsiteY4-670" fmla="*/ 1294704 h 3186701"/>
              <a:gd name="connsiteX5-671" fmla="*/ 2049846 w 2949719"/>
              <a:gd name="connsiteY5-672" fmla="*/ 711461 h 3186701"/>
              <a:gd name="connsiteX6-673" fmla="*/ 1839559 w 2949719"/>
              <a:gd name="connsiteY6-674" fmla="*/ 3186701 h 3186701"/>
              <a:gd name="connsiteX7-675" fmla="*/ 1205640 w 2949719"/>
              <a:gd name="connsiteY7-676" fmla="*/ 1143558 h 3186701"/>
              <a:gd name="connsiteX8-677" fmla="*/ 1098762 w 2949719"/>
              <a:gd name="connsiteY8-678" fmla="*/ 2046083 h 3186701"/>
              <a:gd name="connsiteX9-679" fmla="*/ 932507 w 2949719"/>
              <a:gd name="connsiteY9-680" fmla="*/ 1666073 h 3186701"/>
              <a:gd name="connsiteX10-681" fmla="*/ 1117045 w 2949719"/>
              <a:gd name="connsiteY10-682" fmla="*/ 3168594 h 3186701"/>
              <a:gd name="connsiteX0-683" fmla="*/ 1117045 w 2949719"/>
              <a:gd name="connsiteY0-684" fmla="*/ 3168594 h 3186701"/>
              <a:gd name="connsiteX1-685" fmla="*/ 0 w 2949719"/>
              <a:gd name="connsiteY1-686" fmla="*/ 1726566 h 3186701"/>
              <a:gd name="connsiteX2-687" fmla="*/ 481245 w 2949719"/>
              <a:gd name="connsiteY2-688" fmla="*/ 1951080 h 3186701"/>
              <a:gd name="connsiteX3-689" fmla="*/ 794589 w 2949719"/>
              <a:gd name="connsiteY3-690" fmla="*/ 0 h 3186701"/>
              <a:gd name="connsiteX4-691" fmla="*/ 2052727 w 2949719"/>
              <a:gd name="connsiteY4-692" fmla="*/ 1294704 h 3186701"/>
              <a:gd name="connsiteX5-693" fmla="*/ 2049846 w 2949719"/>
              <a:gd name="connsiteY5-694" fmla="*/ 711461 h 3186701"/>
              <a:gd name="connsiteX6-695" fmla="*/ 1839559 w 2949719"/>
              <a:gd name="connsiteY6-696" fmla="*/ 3186701 h 3186701"/>
              <a:gd name="connsiteX7-697" fmla="*/ 1205640 w 2949719"/>
              <a:gd name="connsiteY7-698" fmla="*/ 1143558 h 3186701"/>
              <a:gd name="connsiteX8-699" fmla="*/ 1098762 w 2949719"/>
              <a:gd name="connsiteY8-700" fmla="*/ 2046083 h 3186701"/>
              <a:gd name="connsiteX9-701" fmla="*/ 932507 w 2949719"/>
              <a:gd name="connsiteY9-702" fmla="*/ 1666073 h 3186701"/>
              <a:gd name="connsiteX10-703" fmla="*/ 1117045 w 2949719"/>
              <a:gd name="connsiteY10-704" fmla="*/ 3168594 h 3186701"/>
              <a:gd name="connsiteX0-705" fmla="*/ 1117045 w 2949719"/>
              <a:gd name="connsiteY0-706" fmla="*/ 3168594 h 3186701"/>
              <a:gd name="connsiteX1-707" fmla="*/ 0 w 2949719"/>
              <a:gd name="connsiteY1-708" fmla="*/ 1726566 h 3186701"/>
              <a:gd name="connsiteX2-709" fmla="*/ 481245 w 2949719"/>
              <a:gd name="connsiteY2-710" fmla="*/ 1951080 h 3186701"/>
              <a:gd name="connsiteX3-711" fmla="*/ 794589 w 2949719"/>
              <a:gd name="connsiteY3-712" fmla="*/ 0 h 3186701"/>
              <a:gd name="connsiteX4-713" fmla="*/ 2052727 w 2949719"/>
              <a:gd name="connsiteY4-714" fmla="*/ 1294704 h 3186701"/>
              <a:gd name="connsiteX5-715" fmla="*/ 2049846 w 2949719"/>
              <a:gd name="connsiteY5-716" fmla="*/ 711461 h 3186701"/>
              <a:gd name="connsiteX6-717" fmla="*/ 1839559 w 2949719"/>
              <a:gd name="connsiteY6-718" fmla="*/ 3186701 h 3186701"/>
              <a:gd name="connsiteX7-719" fmla="*/ 1205640 w 2949719"/>
              <a:gd name="connsiteY7-720" fmla="*/ 1143558 h 3186701"/>
              <a:gd name="connsiteX8-721" fmla="*/ 1098762 w 2949719"/>
              <a:gd name="connsiteY8-722" fmla="*/ 2046083 h 3186701"/>
              <a:gd name="connsiteX9-723" fmla="*/ 932507 w 2949719"/>
              <a:gd name="connsiteY9-724" fmla="*/ 1666073 h 3186701"/>
              <a:gd name="connsiteX10-725" fmla="*/ 1117045 w 2949719"/>
              <a:gd name="connsiteY10-726" fmla="*/ 3168594 h 3186701"/>
              <a:gd name="connsiteX0-727" fmla="*/ 1117045 w 2949719"/>
              <a:gd name="connsiteY0-728" fmla="*/ 3168594 h 3186701"/>
              <a:gd name="connsiteX1-729" fmla="*/ 0 w 2949719"/>
              <a:gd name="connsiteY1-730" fmla="*/ 1726566 h 3186701"/>
              <a:gd name="connsiteX2-731" fmla="*/ 481245 w 2949719"/>
              <a:gd name="connsiteY2-732" fmla="*/ 1951080 h 3186701"/>
              <a:gd name="connsiteX3-733" fmla="*/ 794589 w 2949719"/>
              <a:gd name="connsiteY3-734" fmla="*/ 0 h 3186701"/>
              <a:gd name="connsiteX4-735" fmla="*/ 2052727 w 2949719"/>
              <a:gd name="connsiteY4-736" fmla="*/ 1294704 h 3186701"/>
              <a:gd name="connsiteX5-737" fmla="*/ 2049846 w 2949719"/>
              <a:gd name="connsiteY5-738" fmla="*/ 711461 h 3186701"/>
              <a:gd name="connsiteX6-739" fmla="*/ 1839559 w 2949719"/>
              <a:gd name="connsiteY6-740" fmla="*/ 3186701 h 3186701"/>
              <a:gd name="connsiteX7-741" fmla="*/ 1205640 w 2949719"/>
              <a:gd name="connsiteY7-742" fmla="*/ 1143558 h 3186701"/>
              <a:gd name="connsiteX8-743" fmla="*/ 1098762 w 2949719"/>
              <a:gd name="connsiteY8-744" fmla="*/ 2046083 h 3186701"/>
              <a:gd name="connsiteX9-745" fmla="*/ 932507 w 2949719"/>
              <a:gd name="connsiteY9-746" fmla="*/ 1666073 h 3186701"/>
              <a:gd name="connsiteX10-747" fmla="*/ 1117045 w 2949719"/>
              <a:gd name="connsiteY10-748" fmla="*/ 3168594 h 3186701"/>
              <a:gd name="connsiteX0-749" fmla="*/ 1117045 w 2949719"/>
              <a:gd name="connsiteY0-750" fmla="*/ 3168594 h 3186701"/>
              <a:gd name="connsiteX1-751" fmla="*/ 0 w 2949719"/>
              <a:gd name="connsiteY1-752" fmla="*/ 1726566 h 3186701"/>
              <a:gd name="connsiteX2-753" fmla="*/ 417871 w 2949719"/>
              <a:gd name="connsiteY2-754" fmla="*/ 2009927 h 3186701"/>
              <a:gd name="connsiteX3-755" fmla="*/ 794589 w 2949719"/>
              <a:gd name="connsiteY3-756" fmla="*/ 0 h 3186701"/>
              <a:gd name="connsiteX4-757" fmla="*/ 2052727 w 2949719"/>
              <a:gd name="connsiteY4-758" fmla="*/ 1294704 h 3186701"/>
              <a:gd name="connsiteX5-759" fmla="*/ 2049846 w 2949719"/>
              <a:gd name="connsiteY5-760" fmla="*/ 711461 h 3186701"/>
              <a:gd name="connsiteX6-761" fmla="*/ 1839559 w 2949719"/>
              <a:gd name="connsiteY6-762" fmla="*/ 3186701 h 3186701"/>
              <a:gd name="connsiteX7-763" fmla="*/ 1205640 w 2949719"/>
              <a:gd name="connsiteY7-764" fmla="*/ 1143558 h 3186701"/>
              <a:gd name="connsiteX8-765" fmla="*/ 1098762 w 2949719"/>
              <a:gd name="connsiteY8-766" fmla="*/ 2046083 h 3186701"/>
              <a:gd name="connsiteX9-767" fmla="*/ 932507 w 2949719"/>
              <a:gd name="connsiteY9-768" fmla="*/ 1666073 h 3186701"/>
              <a:gd name="connsiteX10-769" fmla="*/ 1117045 w 2949719"/>
              <a:gd name="connsiteY10-770" fmla="*/ 3168594 h 3186701"/>
              <a:gd name="connsiteX0-771" fmla="*/ 1117045 w 2949719"/>
              <a:gd name="connsiteY0-772" fmla="*/ 3168594 h 3186701"/>
              <a:gd name="connsiteX1-773" fmla="*/ 0 w 2949719"/>
              <a:gd name="connsiteY1-774" fmla="*/ 1726566 h 3186701"/>
              <a:gd name="connsiteX2-775" fmla="*/ 417871 w 2949719"/>
              <a:gd name="connsiteY2-776" fmla="*/ 2009927 h 3186701"/>
              <a:gd name="connsiteX3-777" fmla="*/ 794589 w 2949719"/>
              <a:gd name="connsiteY3-778" fmla="*/ 0 h 3186701"/>
              <a:gd name="connsiteX4-779" fmla="*/ 2052727 w 2949719"/>
              <a:gd name="connsiteY4-780" fmla="*/ 1294704 h 3186701"/>
              <a:gd name="connsiteX5-781" fmla="*/ 2049846 w 2949719"/>
              <a:gd name="connsiteY5-782" fmla="*/ 711461 h 3186701"/>
              <a:gd name="connsiteX6-783" fmla="*/ 1839559 w 2949719"/>
              <a:gd name="connsiteY6-784" fmla="*/ 3186701 h 3186701"/>
              <a:gd name="connsiteX7-785" fmla="*/ 1205640 w 2949719"/>
              <a:gd name="connsiteY7-786" fmla="*/ 1143558 h 3186701"/>
              <a:gd name="connsiteX8-787" fmla="*/ 1098762 w 2949719"/>
              <a:gd name="connsiteY8-788" fmla="*/ 2046083 h 3186701"/>
              <a:gd name="connsiteX9-789" fmla="*/ 932507 w 2949719"/>
              <a:gd name="connsiteY9-790" fmla="*/ 1666073 h 3186701"/>
              <a:gd name="connsiteX10-791" fmla="*/ 1117045 w 2949719"/>
              <a:gd name="connsiteY10-792" fmla="*/ 3168594 h 3186701"/>
              <a:gd name="connsiteX0-793" fmla="*/ 1117045 w 2949719"/>
              <a:gd name="connsiteY0-794" fmla="*/ 3168594 h 3186701"/>
              <a:gd name="connsiteX1-795" fmla="*/ 0 w 2949719"/>
              <a:gd name="connsiteY1-796" fmla="*/ 1726566 h 3186701"/>
              <a:gd name="connsiteX2-797" fmla="*/ 417871 w 2949719"/>
              <a:gd name="connsiteY2-798" fmla="*/ 2009927 h 3186701"/>
              <a:gd name="connsiteX3-799" fmla="*/ 794589 w 2949719"/>
              <a:gd name="connsiteY3-800" fmla="*/ 0 h 3186701"/>
              <a:gd name="connsiteX4-801" fmla="*/ 2052727 w 2949719"/>
              <a:gd name="connsiteY4-802" fmla="*/ 1294704 h 3186701"/>
              <a:gd name="connsiteX5-803" fmla="*/ 2049846 w 2949719"/>
              <a:gd name="connsiteY5-804" fmla="*/ 711461 h 3186701"/>
              <a:gd name="connsiteX6-805" fmla="*/ 1839559 w 2949719"/>
              <a:gd name="connsiteY6-806" fmla="*/ 3186701 h 3186701"/>
              <a:gd name="connsiteX7-807" fmla="*/ 1205640 w 2949719"/>
              <a:gd name="connsiteY7-808" fmla="*/ 1143558 h 3186701"/>
              <a:gd name="connsiteX8-809" fmla="*/ 1098762 w 2949719"/>
              <a:gd name="connsiteY8-810" fmla="*/ 2046083 h 3186701"/>
              <a:gd name="connsiteX9-811" fmla="*/ 932507 w 2949719"/>
              <a:gd name="connsiteY9-812" fmla="*/ 1666073 h 3186701"/>
              <a:gd name="connsiteX10-813" fmla="*/ 1117045 w 2949719"/>
              <a:gd name="connsiteY10-814" fmla="*/ 3168594 h 3186701"/>
              <a:gd name="connsiteX0-815" fmla="*/ 1117045 w 2949719"/>
              <a:gd name="connsiteY0-816" fmla="*/ 3168594 h 3186701"/>
              <a:gd name="connsiteX1-817" fmla="*/ 0 w 2949719"/>
              <a:gd name="connsiteY1-818" fmla="*/ 1726566 h 3186701"/>
              <a:gd name="connsiteX2-819" fmla="*/ 417871 w 2949719"/>
              <a:gd name="connsiteY2-820" fmla="*/ 2009927 h 3186701"/>
              <a:gd name="connsiteX3-821" fmla="*/ 794589 w 2949719"/>
              <a:gd name="connsiteY3-822" fmla="*/ 0 h 3186701"/>
              <a:gd name="connsiteX4-823" fmla="*/ 2052727 w 2949719"/>
              <a:gd name="connsiteY4-824" fmla="*/ 1294704 h 3186701"/>
              <a:gd name="connsiteX5-825" fmla="*/ 2049846 w 2949719"/>
              <a:gd name="connsiteY5-826" fmla="*/ 711461 h 3186701"/>
              <a:gd name="connsiteX6-827" fmla="*/ 1839559 w 2949719"/>
              <a:gd name="connsiteY6-828" fmla="*/ 3186701 h 3186701"/>
              <a:gd name="connsiteX7-829" fmla="*/ 1205640 w 2949719"/>
              <a:gd name="connsiteY7-830" fmla="*/ 1143558 h 3186701"/>
              <a:gd name="connsiteX8-831" fmla="*/ 1098762 w 2949719"/>
              <a:gd name="connsiteY8-832" fmla="*/ 2046083 h 3186701"/>
              <a:gd name="connsiteX9-833" fmla="*/ 932507 w 2949719"/>
              <a:gd name="connsiteY9-834" fmla="*/ 1666073 h 3186701"/>
              <a:gd name="connsiteX10-835" fmla="*/ 1117045 w 2949719"/>
              <a:gd name="connsiteY10-836" fmla="*/ 3168594 h 3186701"/>
              <a:gd name="connsiteX0-837" fmla="*/ 1117045 w 2949719"/>
              <a:gd name="connsiteY0-838" fmla="*/ 3168594 h 3186701"/>
              <a:gd name="connsiteX1-839" fmla="*/ 0 w 2949719"/>
              <a:gd name="connsiteY1-840" fmla="*/ 1726566 h 3186701"/>
              <a:gd name="connsiteX2-841" fmla="*/ 417871 w 2949719"/>
              <a:gd name="connsiteY2-842" fmla="*/ 2009927 h 3186701"/>
              <a:gd name="connsiteX3-843" fmla="*/ 794589 w 2949719"/>
              <a:gd name="connsiteY3-844" fmla="*/ 0 h 3186701"/>
              <a:gd name="connsiteX4-845" fmla="*/ 2052727 w 2949719"/>
              <a:gd name="connsiteY4-846" fmla="*/ 1294704 h 3186701"/>
              <a:gd name="connsiteX5-847" fmla="*/ 2049846 w 2949719"/>
              <a:gd name="connsiteY5-848" fmla="*/ 711461 h 3186701"/>
              <a:gd name="connsiteX6-849" fmla="*/ 1839559 w 2949719"/>
              <a:gd name="connsiteY6-850" fmla="*/ 3186701 h 3186701"/>
              <a:gd name="connsiteX7-851" fmla="*/ 1205640 w 2949719"/>
              <a:gd name="connsiteY7-852" fmla="*/ 1143558 h 3186701"/>
              <a:gd name="connsiteX8-853" fmla="*/ 1098762 w 2949719"/>
              <a:gd name="connsiteY8-854" fmla="*/ 2046083 h 3186701"/>
              <a:gd name="connsiteX9-855" fmla="*/ 932507 w 2949719"/>
              <a:gd name="connsiteY9-856" fmla="*/ 1666073 h 3186701"/>
              <a:gd name="connsiteX10-857" fmla="*/ 1117045 w 2949719"/>
              <a:gd name="connsiteY10-858" fmla="*/ 3168594 h 3186701"/>
              <a:gd name="connsiteX0-859" fmla="*/ 1103465 w 2936139"/>
              <a:gd name="connsiteY0-860" fmla="*/ 3168594 h 3186701"/>
              <a:gd name="connsiteX1-861" fmla="*/ 0 w 2936139"/>
              <a:gd name="connsiteY1-862" fmla="*/ 1726566 h 3186701"/>
              <a:gd name="connsiteX2-863" fmla="*/ 404291 w 2936139"/>
              <a:gd name="connsiteY2-864" fmla="*/ 2009927 h 3186701"/>
              <a:gd name="connsiteX3-865" fmla="*/ 781009 w 2936139"/>
              <a:gd name="connsiteY3-866" fmla="*/ 0 h 3186701"/>
              <a:gd name="connsiteX4-867" fmla="*/ 2039147 w 2936139"/>
              <a:gd name="connsiteY4-868" fmla="*/ 1294704 h 3186701"/>
              <a:gd name="connsiteX5-869" fmla="*/ 2036266 w 2936139"/>
              <a:gd name="connsiteY5-870" fmla="*/ 711461 h 3186701"/>
              <a:gd name="connsiteX6-871" fmla="*/ 1825979 w 2936139"/>
              <a:gd name="connsiteY6-872" fmla="*/ 3186701 h 3186701"/>
              <a:gd name="connsiteX7-873" fmla="*/ 1192060 w 2936139"/>
              <a:gd name="connsiteY7-874" fmla="*/ 1143558 h 3186701"/>
              <a:gd name="connsiteX8-875" fmla="*/ 1085182 w 2936139"/>
              <a:gd name="connsiteY8-876" fmla="*/ 2046083 h 3186701"/>
              <a:gd name="connsiteX9-877" fmla="*/ 918927 w 2936139"/>
              <a:gd name="connsiteY9-878" fmla="*/ 1666073 h 3186701"/>
              <a:gd name="connsiteX10-879" fmla="*/ 1103465 w 2936139"/>
              <a:gd name="connsiteY10-880" fmla="*/ 3168594 h 3186701"/>
              <a:gd name="connsiteX0-881" fmla="*/ 1148733 w 2981407"/>
              <a:gd name="connsiteY0-882" fmla="*/ 3168594 h 3186701"/>
              <a:gd name="connsiteX1-883" fmla="*/ 0 w 2981407"/>
              <a:gd name="connsiteY1-884" fmla="*/ 1749200 h 3186701"/>
              <a:gd name="connsiteX2-885" fmla="*/ 449559 w 2981407"/>
              <a:gd name="connsiteY2-886" fmla="*/ 2009927 h 3186701"/>
              <a:gd name="connsiteX3-887" fmla="*/ 826277 w 2981407"/>
              <a:gd name="connsiteY3-888" fmla="*/ 0 h 3186701"/>
              <a:gd name="connsiteX4-889" fmla="*/ 2084415 w 2981407"/>
              <a:gd name="connsiteY4-890" fmla="*/ 1294704 h 3186701"/>
              <a:gd name="connsiteX5-891" fmla="*/ 2081534 w 2981407"/>
              <a:gd name="connsiteY5-892" fmla="*/ 711461 h 3186701"/>
              <a:gd name="connsiteX6-893" fmla="*/ 1871247 w 2981407"/>
              <a:gd name="connsiteY6-894" fmla="*/ 3186701 h 3186701"/>
              <a:gd name="connsiteX7-895" fmla="*/ 1237328 w 2981407"/>
              <a:gd name="connsiteY7-896" fmla="*/ 1143558 h 3186701"/>
              <a:gd name="connsiteX8-897" fmla="*/ 1130450 w 2981407"/>
              <a:gd name="connsiteY8-898" fmla="*/ 2046083 h 3186701"/>
              <a:gd name="connsiteX9-899" fmla="*/ 964195 w 2981407"/>
              <a:gd name="connsiteY9-900" fmla="*/ 1666073 h 3186701"/>
              <a:gd name="connsiteX10-901" fmla="*/ 1148733 w 2981407"/>
              <a:gd name="connsiteY10-902" fmla="*/ 3168594 h 3186701"/>
              <a:gd name="connsiteX0-903" fmla="*/ 1148733 w 2981407"/>
              <a:gd name="connsiteY0-904" fmla="*/ 3168594 h 3186701"/>
              <a:gd name="connsiteX1-905" fmla="*/ 0 w 2981407"/>
              <a:gd name="connsiteY1-906" fmla="*/ 1749200 h 3186701"/>
              <a:gd name="connsiteX2-907" fmla="*/ 449559 w 2981407"/>
              <a:gd name="connsiteY2-908" fmla="*/ 2009927 h 3186701"/>
              <a:gd name="connsiteX3-909" fmla="*/ 826277 w 2981407"/>
              <a:gd name="connsiteY3-910" fmla="*/ 0 h 3186701"/>
              <a:gd name="connsiteX4-911" fmla="*/ 2084415 w 2981407"/>
              <a:gd name="connsiteY4-912" fmla="*/ 1294704 h 3186701"/>
              <a:gd name="connsiteX5-913" fmla="*/ 2081534 w 2981407"/>
              <a:gd name="connsiteY5-914" fmla="*/ 711461 h 3186701"/>
              <a:gd name="connsiteX6-915" fmla="*/ 1871247 w 2981407"/>
              <a:gd name="connsiteY6-916" fmla="*/ 3186701 h 3186701"/>
              <a:gd name="connsiteX7-917" fmla="*/ 1237328 w 2981407"/>
              <a:gd name="connsiteY7-918" fmla="*/ 1143558 h 3186701"/>
              <a:gd name="connsiteX8-919" fmla="*/ 1130450 w 2981407"/>
              <a:gd name="connsiteY8-920" fmla="*/ 2046083 h 3186701"/>
              <a:gd name="connsiteX9-921" fmla="*/ 964195 w 2981407"/>
              <a:gd name="connsiteY9-922" fmla="*/ 1666073 h 3186701"/>
              <a:gd name="connsiteX10-923" fmla="*/ 1148733 w 2981407"/>
              <a:gd name="connsiteY10-924" fmla="*/ 3168594 h 3186701"/>
              <a:gd name="connsiteX0-925" fmla="*/ 1148733 w 2981407"/>
              <a:gd name="connsiteY0-926" fmla="*/ 3168594 h 3186701"/>
              <a:gd name="connsiteX1-927" fmla="*/ 0 w 2981407"/>
              <a:gd name="connsiteY1-928" fmla="*/ 1749200 h 3186701"/>
              <a:gd name="connsiteX2-929" fmla="*/ 449559 w 2981407"/>
              <a:gd name="connsiteY2-930" fmla="*/ 2009927 h 3186701"/>
              <a:gd name="connsiteX3-931" fmla="*/ 826277 w 2981407"/>
              <a:gd name="connsiteY3-932" fmla="*/ 0 h 3186701"/>
              <a:gd name="connsiteX4-933" fmla="*/ 2084415 w 2981407"/>
              <a:gd name="connsiteY4-934" fmla="*/ 1294704 h 3186701"/>
              <a:gd name="connsiteX5-935" fmla="*/ 2081534 w 2981407"/>
              <a:gd name="connsiteY5-936" fmla="*/ 711461 h 3186701"/>
              <a:gd name="connsiteX6-937" fmla="*/ 1871247 w 2981407"/>
              <a:gd name="connsiteY6-938" fmla="*/ 3186701 h 3186701"/>
              <a:gd name="connsiteX7-939" fmla="*/ 1237328 w 2981407"/>
              <a:gd name="connsiteY7-940" fmla="*/ 1143558 h 3186701"/>
              <a:gd name="connsiteX8-941" fmla="*/ 1130450 w 2981407"/>
              <a:gd name="connsiteY8-942" fmla="*/ 2046083 h 3186701"/>
              <a:gd name="connsiteX9-943" fmla="*/ 964195 w 2981407"/>
              <a:gd name="connsiteY9-944" fmla="*/ 1666073 h 3186701"/>
              <a:gd name="connsiteX10-945" fmla="*/ 1148733 w 2981407"/>
              <a:gd name="connsiteY10-946" fmla="*/ 3168594 h 3186701"/>
              <a:gd name="connsiteX0-947" fmla="*/ 1148733 w 2981407"/>
              <a:gd name="connsiteY0-948" fmla="*/ 3168594 h 3186701"/>
              <a:gd name="connsiteX1-949" fmla="*/ 0 w 2981407"/>
              <a:gd name="connsiteY1-950" fmla="*/ 1749200 h 3186701"/>
              <a:gd name="connsiteX2-951" fmla="*/ 449559 w 2981407"/>
              <a:gd name="connsiteY2-952" fmla="*/ 2009927 h 3186701"/>
              <a:gd name="connsiteX3-953" fmla="*/ 826277 w 2981407"/>
              <a:gd name="connsiteY3-954" fmla="*/ 0 h 3186701"/>
              <a:gd name="connsiteX4-955" fmla="*/ 2084415 w 2981407"/>
              <a:gd name="connsiteY4-956" fmla="*/ 1294704 h 3186701"/>
              <a:gd name="connsiteX5-957" fmla="*/ 2081534 w 2981407"/>
              <a:gd name="connsiteY5-958" fmla="*/ 711461 h 3186701"/>
              <a:gd name="connsiteX6-959" fmla="*/ 1871247 w 2981407"/>
              <a:gd name="connsiteY6-960" fmla="*/ 3186701 h 3186701"/>
              <a:gd name="connsiteX7-961" fmla="*/ 1237328 w 2981407"/>
              <a:gd name="connsiteY7-962" fmla="*/ 1143558 h 3186701"/>
              <a:gd name="connsiteX8-963" fmla="*/ 1130450 w 2981407"/>
              <a:gd name="connsiteY8-964" fmla="*/ 2046083 h 3186701"/>
              <a:gd name="connsiteX9-965" fmla="*/ 918927 w 2981407"/>
              <a:gd name="connsiteY9-966" fmla="*/ 1697760 h 3186701"/>
              <a:gd name="connsiteX10-967" fmla="*/ 1148733 w 2981407"/>
              <a:gd name="connsiteY10-968" fmla="*/ 3168594 h 3186701"/>
              <a:gd name="connsiteX0-969" fmla="*/ 1148733 w 2981407"/>
              <a:gd name="connsiteY0-970" fmla="*/ 3168594 h 3186701"/>
              <a:gd name="connsiteX1-971" fmla="*/ 0 w 2981407"/>
              <a:gd name="connsiteY1-972" fmla="*/ 1749200 h 3186701"/>
              <a:gd name="connsiteX2-973" fmla="*/ 449559 w 2981407"/>
              <a:gd name="connsiteY2-974" fmla="*/ 2009927 h 3186701"/>
              <a:gd name="connsiteX3-975" fmla="*/ 826277 w 2981407"/>
              <a:gd name="connsiteY3-976" fmla="*/ 0 h 3186701"/>
              <a:gd name="connsiteX4-977" fmla="*/ 2084415 w 2981407"/>
              <a:gd name="connsiteY4-978" fmla="*/ 1294704 h 3186701"/>
              <a:gd name="connsiteX5-979" fmla="*/ 2081534 w 2981407"/>
              <a:gd name="connsiteY5-980" fmla="*/ 711461 h 3186701"/>
              <a:gd name="connsiteX6-981" fmla="*/ 1871247 w 2981407"/>
              <a:gd name="connsiteY6-982" fmla="*/ 3186701 h 3186701"/>
              <a:gd name="connsiteX7-983" fmla="*/ 1237328 w 2981407"/>
              <a:gd name="connsiteY7-984" fmla="*/ 1143558 h 3186701"/>
              <a:gd name="connsiteX8-985" fmla="*/ 1130450 w 2981407"/>
              <a:gd name="connsiteY8-986" fmla="*/ 2046083 h 3186701"/>
              <a:gd name="connsiteX9-987" fmla="*/ 918927 w 2981407"/>
              <a:gd name="connsiteY9-988" fmla="*/ 1697760 h 3186701"/>
              <a:gd name="connsiteX10-989" fmla="*/ 1148733 w 2981407"/>
              <a:gd name="connsiteY10-990" fmla="*/ 3168594 h 3186701"/>
              <a:gd name="connsiteX0-991" fmla="*/ 1148733 w 2981407"/>
              <a:gd name="connsiteY0-992" fmla="*/ 3168594 h 3186701"/>
              <a:gd name="connsiteX1-993" fmla="*/ 0 w 2981407"/>
              <a:gd name="connsiteY1-994" fmla="*/ 1749200 h 3186701"/>
              <a:gd name="connsiteX2-995" fmla="*/ 449559 w 2981407"/>
              <a:gd name="connsiteY2-996" fmla="*/ 2009927 h 3186701"/>
              <a:gd name="connsiteX3-997" fmla="*/ 826277 w 2981407"/>
              <a:gd name="connsiteY3-998" fmla="*/ 0 h 3186701"/>
              <a:gd name="connsiteX4-999" fmla="*/ 2084415 w 2981407"/>
              <a:gd name="connsiteY4-1000" fmla="*/ 1294704 h 3186701"/>
              <a:gd name="connsiteX5-1001" fmla="*/ 2081534 w 2981407"/>
              <a:gd name="connsiteY5-1002" fmla="*/ 711461 h 3186701"/>
              <a:gd name="connsiteX6-1003" fmla="*/ 1871247 w 2981407"/>
              <a:gd name="connsiteY6-1004" fmla="*/ 3186701 h 3186701"/>
              <a:gd name="connsiteX7-1005" fmla="*/ 1237328 w 2981407"/>
              <a:gd name="connsiteY7-1006" fmla="*/ 1143558 h 3186701"/>
              <a:gd name="connsiteX8-1007" fmla="*/ 1130450 w 2981407"/>
              <a:gd name="connsiteY8-1008" fmla="*/ 2046083 h 3186701"/>
              <a:gd name="connsiteX9-1009" fmla="*/ 918927 w 2981407"/>
              <a:gd name="connsiteY9-1010" fmla="*/ 1697760 h 3186701"/>
              <a:gd name="connsiteX10-1011" fmla="*/ 1148733 w 2981407"/>
              <a:gd name="connsiteY10-1012" fmla="*/ 3168594 h 3186701"/>
              <a:gd name="connsiteX0-1013" fmla="*/ 1148733 w 2981407"/>
              <a:gd name="connsiteY0-1014" fmla="*/ 3168594 h 3186701"/>
              <a:gd name="connsiteX1-1015" fmla="*/ 0 w 2981407"/>
              <a:gd name="connsiteY1-1016" fmla="*/ 1749200 h 3186701"/>
              <a:gd name="connsiteX2-1017" fmla="*/ 449559 w 2981407"/>
              <a:gd name="connsiteY2-1018" fmla="*/ 2009927 h 3186701"/>
              <a:gd name="connsiteX3-1019" fmla="*/ 826277 w 2981407"/>
              <a:gd name="connsiteY3-1020" fmla="*/ 0 h 3186701"/>
              <a:gd name="connsiteX4-1021" fmla="*/ 2084415 w 2981407"/>
              <a:gd name="connsiteY4-1022" fmla="*/ 1294704 h 3186701"/>
              <a:gd name="connsiteX5-1023" fmla="*/ 2081534 w 2981407"/>
              <a:gd name="connsiteY5-1024" fmla="*/ 711461 h 3186701"/>
              <a:gd name="connsiteX6-1025" fmla="*/ 1871247 w 2981407"/>
              <a:gd name="connsiteY6-1026" fmla="*/ 3186701 h 3186701"/>
              <a:gd name="connsiteX7-1027" fmla="*/ 1237328 w 2981407"/>
              <a:gd name="connsiteY7-1028" fmla="*/ 1143558 h 3186701"/>
              <a:gd name="connsiteX8-1029" fmla="*/ 1130450 w 2981407"/>
              <a:gd name="connsiteY8-1030" fmla="*/ 2046083 h 3186701"/>
              <a:gd name="connsiteX9-1031" fmla="*/ 918927 w 2981407"/>
              <a:gd name="connsiteY9-1032" fmla="*/ 1697760 h 3186701"/>
              <a:gd name="connsiteX10-1033" fmla="*/ 1148733 w 2981407"/>
              <a:gd name="connsiteY10-1034" fmla="*/ 3168594 h 3186701"/>
              <a:gd name="connsiteX0-1035" fmla="*/ 1148733 w 2981407"/>
              <a:gd name="connsiteY0-1036" fmla="*/ 3168594 h 3186701"/>
              <a:gd name="connsiteX1-1037" fmla="*/ 0 w 2981407"/>
              <a:gd name="connsiteY1-1038" fmla="*/ 1749200 h 3186701"/>
              <a:gd name="connsiteX2-1039" fmla="*/ 449559 w 2981407"/>
              <a:gd name="connsiteY2-1040" fmla="*/ 2009927 h 3186701"/>
              <a:gd name="connsiteX3-1041" fmla="*/ 826277 w 2981407"/>
              <a:gd name="connsiteY3-1042" fmla="*/ 0 h 3186701"/>
              <a:gd name="connsiteX4-1043" fmla="*/ 2084415 w 2981407"/>
              <a:gd name="connsiteY4-1044" fmla="*/ 1294704 h 3186701"/>
              <a:gd name="connsiteX5-1045" fmla="*/ 2081534 w 2981407"/>
              <a:gd name="connsiteY5-1046" fmla="*/ 711461 h 3186701"/>
              <a:gd name="connsiteX6-1047" fmla="*/ 1871247 w 2981407"/>
              <a:gd name="connsiteY6-1048" fmla="*/ 3186701 h 3186701"/>
              <a:gd name="connsiteX7-1049" fmla="*/ 1237328 w 2981407"/>
              <a:gd name="connsiteY7-1050" fmla="*/ 1143558 h 3186701"/>
              <a:gd name="connsiteX8-1051" fmla="*/ 1130450 w 2981407"/>
              <a:gd name="connsiteY8-1052" fmla="*/ 2046083 h 3186701"/>
              <a:gd name="connsiteX9-1053" fmla="*/ 918927 w 2981407"/>
              <a:gd name="connsiteY9-1054" fmla="*/ 1697760 h 3186701"/>
              <a:gd name="connsiteX10-1055" fmla="*/ 1148733 w 2981407"/>
              <a:gd name="connsiteY10-1056" fmla="*/ 3168594 h 3186701"/>
              <a:gd name="connsiteX0-1057" fmla="*/ 1148733 w 2981407"/>
              <a:gd name="connsiteY0-1058" fmla="*/ 3168594 h 3186701"/>
              <a:gd name="connsiteX1-1059" fmla="*/ 0 w 2981407"/>
              <a:gd name="connsiteY1-1060" fmla="*/ 1749200 h 3186701"/>
              <a:gd name="connsiteX2-1061" fmla="*/ 449559 w 2981407"/>
              <a:gd name="connsiteY2-1062" fmla="*/ 2009927 h 3186701"/>
              <a:gd name="connsiteX3-1063" fmla="*/ 826277 w 2981407"/>
              <a:gd name="connsiteY3-1064" fmla="*/ 0 h 3186701"/>
              <a:gd name="connsiteX4-1065" fmla="*/ 2084415 w 2981407"/>
              <a:gd name="connsiteY4-1066" fmla="*/ 1294704 h 3186701"/>
              <a:gd name="connsiteX5-1067" fmla="*/ 2081534 w 2981407"/>
              <a:gd name="connsiteY5-1068" fmla="*/ 711461 h 3186701"/>
              <a:gd name="connsiteX6-1069" fmla="*/ 1871247 w 2981407"/>
              <a:gd name="connsiteY6-1070" fmla="*/ 3186701 h 3186701"/>
              <a:gd name="connsiteX7-1071" fmla="*/ 1237328 w 2981407"/>
              <a:gd name="connsiteY7-1072" fmla="*/ 1143558 h 3186701"/>
              <a:gd name="connsiteX8-1073" fmla="*/ 1130450 w 2981407"/>
              <a:gd name="connsiteY8-1074" fmla="*/ 2046083 h 3186701"/>
              <a:gd name="connsiteX9-1075" fmla="*/ 918927 w 2981407"/>
              <a:gd name="connsiteY9-1076" fmla="*/ 1697760 h 3186701"/>
              <a:gd name="connsiteX10-1077" fmla="*/ 1148733 w 2981407"/>
              <a:gd name="connsiteY10-1078" fmla="*/ 3168594 h 3186701"/>
              <a:gd name="connsiteX0-1079" fmla="*/ 1148733 w 2981407"/>
              <a:gd name="connsiteY0-1080" fmla="*/ 3168594 h 3186701"/>
              <a:gd name="connsiteX1-1081" fmla="*/ 0 w 2981407"/>
              <a:gd name="connsiteY1-1082" fmla="*/ 1749200 h 3186701"/>
              <a:gd name="connsiteX2-1083" fmla="*/ 449559 w 2981407"/>
              <a:gd name="connsiteY2-1084" fmla="*/ 2009927 h 3186701"/>
              <a:gd name="connsiteX3-1085" fmla="*/ 826277 w 2981407"/>
              <a:gd name="connsiteY3-1086" fmla="*/ 0 h 3186701"/>
              <a:gd name="connsiteX4-1087" fmla="*/ 2084415 w 2981407"/>
              <a:gd name="connsiteY4-1088" fmla="*/ 1294704 h 3186701"/>
              <a:gd name="connsiteX5-1089" fmla="*/ 2081534 w 2981407"/>
              <a:gd name="connsiteY5-1090" fmla="*/ 711461 h 3186701"/>
              <a:gd name="connsiteX6-1091" fmla="*/ 1871247 w 2981407"/>
              <a:gd name="connsiteY6-1092" fmla="*/ 3186701 h 3186701"/>
              <a:gd name="connsiteX7-1093" fmla="*/ 1237328 w 2981407"/>
              <a:gd name="connsiteY7-1094" fmla="*/ 1143558 h 3186701"/>
              <a:gd name="connsiteX8-1095" fmla="*/ 1130450 w 2981407"/>
              <a:gd name="connsiteY8-1096" fmla="*/ 2046083 h 3186701"/>
              <a:gd name="connsiteX9-1097" fmla="*/ 918927 w 2981407"/>
              <a:gd name="connsiteY9-1098" fmla="*/ 1697760 h 3186701"/>
              <a:gd name="connsiteX10-1099" fmla="*/ 1148733 w 2981407"/>
              <a:gd name="connsiteY10-1100" fmla="*/ 3168594 h 3186701"/>
              <a:gd name="connsiteX0-1101" fmla="*/ 1148733 w 2897156"/>
              <a:gd name="connsiteY0-1102" fmla="*/ 3168594 h 3173121"/>
              <a:gd name="connsiteX1-1103" fmla="*/ 0 w 2897156"/>
              <a:gd name="connsiteY1-1104" fmla="*/ 1749200 h 3173121"/>
              <a:gd name="connsiteX2-1105" fmla="*/ 449559 w 2897156"/>
              <a:gd name="connsiteY2-1106" fmla="*/ 2009927 h 3173121"/>
              <a:gd name="connsiteX3-1107" fmla="*/ 826277 w 2897156"/>
              <a:gd name="connsiteY3-1108" fmla="*/ 0 h 3173121"/>
              <a:gd name="connsiteX4-1109" fmla="*/ 2084415 w 2897156"/>
              <a:gd name="connsiteY4-1110" fmla="*/ 1294704 h 3173121"/>
              <a:gd name="connsiteX5-1111" fmla="*/ 2081534 w 2897156"/>
              <a:gd name="connsiteY5-1112" fmla="*/ 711461 h 3173121"/>
              <a:gd name="connsiteX6-1113" fmla="*/ 1581537 w 2897156"/>
              <a:gd name="connsiteY6-1114" fmla="*/ 3173121 h 3173121"/>
              <a:gd name="connsiteX7-1115" fmla="*/ 1237328 w 2897156"/>
              <a:gd name="connsiteY7-1116" fmla="*/ 1143558 h 3173121"/>
              <a:gd name="connsiteX8-1117" fmla="*/ 1130450 w 2897156"/>
              <a:gd name="connsiteY8-1118" fmla="*/ 2046083 h 3173121"/>
              <a:gd name="connsiteX9-1119" fmla="*/ 918927 w 2897156"/>
              <a:gd name="connsiteY9-1120" fmla="*/ 1697760 h 3173121"/>
              <a:gd name="connsiteX10-1121" fmla="*/ 1148733 w 2897156"/>
              <a:gd name="connsiteY10-1122" fmla="*/ 3168594 h 3173121"/>
              <a:gd name="connsiteX0-1123" fmla="*/ 1148733 w 2969045"/>
              <a:gd name="connsiteY0-1124" fmla="*/ 3168594 h 3173121"/>
              <a:gd name="connsiteX1-1125" fmla="*/ 0 w 2969045"/>
              <a:gd name="connsiteY1-1126" fmla="*/ 1749200 h 3173121"/>
              <a:gd name="connsiteX2-1127" fmla="*/ 449559 w 2969045"/>
              <a:gd name="connsiteY2-1128" fmla="*/ 2009927 h 3173121"/>
              <a:gd name="connsiteX3-1129" fmla="*/ 826277 w 2969045"/>
              <a:gd name="connsiteY3-1130" fmla="*/ 0 h 3173121"/>
              <a:gd name="connsiteX4-1131" fmla="*/ 2084415 w 2969045"/>
              <a:gd name="connsiteY4-1132" fmla="*/ 1294704 h 3173121"/>
              <a:gd name="connsiteX5-1133" fmla="*/ 2081534 w 2969045"/>
              <a:gd name="connsiteY5-1134" fmla="*/ 711461 h 3173121"/>
              <a:gd name="connsiteX6-1135" fmla="*/ 1581537 w 2969045"/>
              <a:gd name="connsiteY6-1136" fmla="*/ 3173121 h 3173121"/>
              <a:gd name="connsiteX7-1137" fmla="*/ 1237328 w 2969045"/>
              <a:gd name="connsiteY7-1138" fmla="*/ 1143558 h 3173121"/>
              <a:gd name="connsiteX8-1139" fmla="*/ 1130450 w 2969045"/>
              <a:gd name="connsiteY8-1140" fmla="*/ 2046083 h 3173121"/>
              <a:gd name="connsiteX9-1141" fmla="*/ 918927 w 2969045"/>
              <a:gd name="connsiteY9-1142" fmla="*/ 1697760 h 3173121"/>
              <a:gd name="connsiteX10-1143" fmla="*/ 1148733 w 2969045"/>
              <a:gd name="connsiteY10-1144" fmla="*/ 3168594 h 3173121"/>
              <a:gd name="connsiteX0-1145" fmla="*/ 1148733 w 2969045"/>
              <a:gd name="connsiteY0-1146" fmla="*/ 3168594 h 3173121"/>
              <a:gd name="connsiteX1-1147" fmla="*/ 0 w 2969045"/>
              <a:gd name="connsiteY1-1148" fmla="*/ 1749200 h 3173121"/>
              <a:gd name="connsiteX2-1149" fmla="*/ 449559 w 2969045"/>
              <a:gd name="connsiteY2-1150" fmla="*/ 2009927 h 3173121"/>
              <a:gd name="connsiteX3-1151" fmla="*/ 826277 w 2969045"/>
              <a:gd name="connsiteY3-1152" fmla="*/ 0 h 3173121"/>
              <a:gd name="connsiteX4-1153" fmla="*/ 2084415 w 2969045"/>
              <a:gd name="connsiteY4-1154" fmla="*/ 1294704 h 3173121"/>
              <a:gd name="connsiteX5-1155" fmla="*/ 2081534 w 2969045"/>
              <a:gd name="connsiteY5-1156" fmla="*/ 711461 h 3173121"/>
              <a:gd name="connsiteX6-1157" fmla="*/ 1581537 w 2969045"/>
              <a:gd name="connsiteY6-1158" fmla="*/ 3173121 h 3173121"/>
              <a:gd name="connsiteX7-1159" fmla="*/ 1237328 w 2969045"/>
              <a:gd name="connsiteY7-1160" fmla="*/ 1143558 h 3173121"/>
              <a:gd name="connsiteX8-1161" fmla="*/ 1130450 w 2969045"/>
              <a:gd name="connsiteY8-1162" fmla="*/ 2046083 h 3173121"/>
              <a:gd name="connsiteX9-1163" fmla="*/ 918927 w 2969045"/>
              <a:gd name="connsiteY9-1164" fmla="*/ 1697760 h 3173121"/>
              <a:gd name="connsiteX10-1165" fmla="*/ 1148733 w 2969045"/>
              <a:gd name="connsiteY10-1166" fmla="*/ 3168594 h 3173121"/>
              <a:gd name="connsiteX0-1167" fmla="*/ 1148733 w 2969045"/>
              <a:gd name="connsiteY0-1168" fmla="*/ 3168594 h 3173121"/>
              <a:gd name="connsiteX1-1169" fmla="*/ 0 w 2969045"/>
              <a:gd name="connsiteY1-1170" fmla="*/ 1749200 h 3173121"/>
              <a:gd name="connsiteX2-1171" fmla="*/ 449559 w 2969045"/>
              <a:gd name="connsiteY2-1172" fmla="*/ 2009927 h 3173121"/>
              <a:gd name="connsiteX3-1173" fmla="*/ 826277 w 2969045"/>
              <a:gd name="connsiteY3-1174" fmla="*/ 0 h 3173121"/>
              <a:gd name="connsiteX4-1175" fmla="*/ 2084415 w 2969045"/>
              <a:gd name="connsiteY4-1176" fmla="*/ 1294704 h 3173121"/>
              <a:gd name="connsiteX5-1177" fmla="*/ 2081534 w 2969045"/>
              <a:gd name="connsiteY5-1178" fmla="*/ 711461 h 3173121"/>
              <a:gd name="connsiteX6-1179" fmla="*/ 1581537 w 2969045"/>
              <a:gd name="connsiteY6-1180" fmla="*/ 3173121 h 3173121"/>
              <a:gd name="connsiteX7-1181" fmla="*/ 1237328 w 2969045"/>
              <a:gd name="connsiteY7-1182" fmla="*/ 1143558 h 3173121"/>
              <a:gd name="connsiteX8-1183" fmla="*/ 1288886 w 2969045"/>
              <a:gd name="connsiteY8-1184" fmla="*/ 2367481 h 3173121"/>
              <a:gd name="connsiteX9-1185" fmla="*/ 918927 w 2969045"/>
              <a:gd name="connsiteY9-1186" fmla="*/ 1697760 h 3173121"/>
              <a:gd name="connsiteX10-1187" fmla="*/ 1148733 w 2969045"/>
              <a:gd name="connsiteY10-1188" fmla="*/ 3168594 h 3173121"/>
              <a:gd name="connsiteX0-1189" fmla="*/ 1148733 w 2969045"/>
              <a:gd name="connsiteY0-1190" fmla="*/ 3168594 h 3173121"/>
              <a:gd name="connsiteX1-1191" fmla="*/ 0 w 2969045"/>
              <a:gd name="connsiteY1-1192" fmla="*/ 1749200 h 3173121"/>
              <a:gd name="connsiteX2-1193" fmla="*/ 449559 w 2969045"/>
              <a:gd name="connsiteY2-1194" fmla="*/ 2009927 h 3173121"/>
              <a:gd name="connsiteX3-1195" fmla="*/ 826277 w 2969045"/>
              <a:gd name="connsiteY3-1196" fmla="*/ 0 h 3173121"/>
              <a:gd name="connsiteX4-1197" fmla="*/ 2084415 w 2969045"/>
              <a:gd name="connsiteY4-1198" fmla="*/ 1294704 h 3173121"/>
              <a:gd name="connsiteX5-1199" fmla="*/ 2081534 w 2969045"/>
              <a:gd name="connsiteY5-1200" fmla="*/ 711461 h 3173121"/>
              <a:gd name="connsiteX6-1201" fmla="*/ 1581537 w 2969045"/>
              <a:gd name="connsiteY6-1202" fmla="*/ 3173121 h 3173121"/>
              <a:gd name="connsiteX7-1203" fmla="*/ 1237328 w 2969045"/>
              <a:gd name="connsiteY7-1204" fmla="*/ 1143558 h 3173121"/>
              <a:gd name="connsiteX8-1205" fmla="*/ 1162138 w 2969045"/>
              <a:gd name="connsiteY8-1206" fmla="*/ 2408222 h 3173121"/>
              <a:gd name="connsiteX9-1207" fmla="*/ 918927 w 2969045"/>
              <a:gd name="connsiteY9-1208" fmla="*/ 1697760 h 3173121"/>
              <a:gd name="connsiteX10-1209" fmla="*/ 1148733 w 2969045"/>
              <a:gd name="connsiteY10-1210" fmla="*/ 3168594 h 3173121"/>
              <a:gd name="connsiteX0-1211" fmla="*/ 1148733 w 2969045"/>
              <a:gd name="connsiteY0-1212" fmla="*/ 3168594 h 3173121"/>
              <a:gd name="connsiteX1-1213" fmla="*/ 0 w 2969045"/>
              <a:gd name="connsiteY1-1214" fmla="*/ 1749200 h 3173121"/>
              <a:gd name="connsiteX2-1215" fmla="*/ 449559 w 2969045"/>
              <a:gd name="connsiteY2-1216" fmla="*/ 2009927 h 3173121"/>
              <a:gd name="connsiteX3-1217" fmla="*/ 826277 w 2969045"/>
              <a:gd name="connsiteY3-1218" fmla="*/ 0 h 3173121"/>
              <a:gd name="connsiteX4-1219" fmla="*/ 2084415 w 2969045"/>
              <a:gd name="connsiteY4-1220" fmla="*/ 1294704 h 3173121"/>
              <a:gd name="connsiteX5-1221" fmla="*/ 2081534 w 2969045"/>
              <a:gd name="connsiteY5-1222" fmla="*/ 711461 h 3173121"/>
              <a:gd name="connsiteX6-1223" fmla="*/ 1581537 w 2969045"/>
              <a:gd name="connsiteY6-1224" fmla="*/ 3173121 h 3173121"/>
              <a:gd name="connsiteX7-1225" fmla="*/ 1237328 w 2969045"/>
              <a:gd name="connsiteY7-1226" fmla="*/ 1143558 h 3173121"/>
              <a:gd name="connsiteX8-1227" fmla="*/ 1162138 w 2969045"/>
              <a:gd name="connsiteY8-1228" fmla="*/ 2408222 h 3173121"/>
              <a:gd name="connsiteX9-1229" fmla="*/ 918927 w 2969045"/>
              <a:gd name="connsiteY9-1230" fmla="*/ 1697760 h 3173121"/>
              <a:gd name="connsiteX10-1231" fmla="*/ 1148733 w 2969045"/>
              <a:gd name="connsiteY10-1232" fmla="*/ 3168594 h 3173121"/>
              <a:gd name="connsiteX0-1233" fmla="*/ 1148733 w 2969045"/>
              <a:gd name="connsiteY0-1234" fmla="*/ 3168594 h 3173121"/>
              <a:gd name="connsiteX1-1235" fmla="*/ 0 w 2969045"/>
              <a:gd name="connsiteY1-1236" fmla="*/ 1749200 h 3173121"/>
              <a:gd name="connsiteX2-1237" fmla="*/ 449559 w 2969045"/>
              <a:gd name="connsiteY2-1238" fmla="*/ 2009927 h 3173121"/>
              <a:gd name="connsiteX3-1239" fmla="*/ 826277 w 2969045"/>
              <a:gd name="connsiteY3-1240" fmla="*/ 0 h 3173121"/>
              <a:gd name="connsiteX4-1241" fmla="*/ 2084415 w 2969045"/>
              <a:gd name="connsiteY4-1242" fmla="*/ 1294704 h 3173121"/>
              <a:gd name="connsiteX5-1243" fmla="*/ 2081534 w 2969045"/>
              <a:gd name="connsiteY5-1244" fmla="*/ 711461 h 3173121"/>
              <a:gd name="connsiteX6-1245" fmla="*/ 1581537 w 2969045"/>
              <a:gd name="connsiteY6-1246" fmla="*/ 3173121 h 3173121"/>
              <a:gd name="connsiteX7-1247" fmla="*/ 1237328 w 2969045"/>
              <a:gd name="connsiteY7-1248" fmla="*/ 1143558 h 3173121"/>
              <a:gd name="connsiteX8-1249" fmla="*/ 1162138 w 2969045"/>
              <a:gd name="connsiteY8-1250" fmla="*/ 2408222 h 3173121"/>
              <a:gd name="connsiteX9-1251" fmla="*/ 918927 w 2969045"/>
              <a:gd name="connsiteY9-1252" fmla="*/ 1697760 h 3173121"/>
              <a:gd name="connsiteX10-1253" fmla="*/ 1148733 w 2969045"/>
              <a:gd name="connsiteY10-1254" fmla="*/ 3168594 h 3173121"/>
              <a:gd name="connsiteX0-1255" fmla="*/ 1148733 w 2969045"/>
              <a:gd name="connsiteY0-1256" fmla="*/ 3168594 h 3173121"/>
              <a:gd name="connsiteX1-1257" fmla="*/ 0 w 2969045"/>
              <a:gd name="connsiteY1-1258" fmla="*/ 1749200 h 3173121"/>
              <a:gd name="connsiteX2-1259" fmla="*/ 449559 w 2969045"/>
              <a:gd name="connsiteY2-1260" fmla="*/ 2009927 h 3173121"/>
              <a:gd name="connsiteX3-1261" fmla="*/ 826277 w 2969045"/>
              <a:gd name="connsiteY3-1262" fmla="*/ 0 h 3173121"/>
              <a:gd name="connsiteX4-1263" fmla="*/ 2084415 w 2969045"/>
              <a:gd name="connsiteY4-1264" fmla="*/ 1294704 h 3173121"/>
              <a:gd name="connsiteX5-1265" fmla="*/ 2081534 w 2969045"/>
              <a:gd name="connsiteY5-1266" fmla="*/ 711461 h 3173121"/>
              <a:gd name="connsiteX6-1267" fmla="*/ 1581537 w 2969045"/>
              <a:gd name="connsiteY6-1268" fmla="*/ 3173121 h 3173121"/>
              <a:gd name="connsiteX7-1269" fmla="*/ 1237328 w 2969045"/>
              <a:gd name="connsiteY7-1270" fmla="*/ 1143558 h 3173121"/>
              <a:gd name="connsiteX8-1271" fmla="*/ 1162138 w 2969045"/>
              <a:gd name="connsiteY8-1272" fmla="*/ 2408222 h 3173121"/>
              <a:gd name="connsiteX9-1273" fmla="*/ 918927 w 2969045"/>
              <a:gd name="connsiteY9-1274" fmla="*/ 1697760 h 3173121"/>
              <a:gd name="connsiteX10-1275" fmla="*/ 1148733 w 2969045"/>
              <a:gd name="connsiteY10-1276" fmla="*/ 3168594 h 3173121"/>
              <a:gd name="connsiteX0-1277" fmla="*/ 1148733 w 2969045"/>
              <a:gd name="connsiteY0-1278" fmla="*/ 3168594 h 3173121"/>
              <a:gd name="connsiteX1-1279" fmla="*/ 0 w 2969045"/>
              <a:gd name="connsiteY1-1280" fmla="*/ 1749200 h 3173121"/>
              <a:gd name="connsiteX2-1281" fmla="*/ 449559 w 2969045"/>
              <a:gd name="connsiteY2-1282" fmla="*/ 2009927 h 3173121"/>
              <a:gd name="connsiteX3-1283" fmla="*/ 826277 w 2969045"/>
              <a:gd name="connsiteY3-1284" fmla="*/ 0 h 3173121"/>
              <a:gd name="connsiteX4-1285" fmla="*/ 2084415 w 2969045"/>
              <a:gd name="connsiteY4-1286" fmla="*/ 1294704 h 3173121"/>
              <a:gd name="connsiteX5-1287" fmla="*/ 2081534 w 2969045"/>
              <a:gd name="connsiteY5-1288" fmla="*/ 711461 h 3173121"/>
              <a:gd name="connsiteX6-1289" fmla="*/ 1581537 w 2969045"/>
              <a:gd name="connsiteY6-1290" fmla="*/ 3173121 h 3173121"/>
              <a:gd name="connsiteX7-1291" fmla="*/ 1237328 w 2969045"/>
              <a:gd name="connsiteY7-1292" fmla="*/ 1143558 h 3173121"/>
              <a:gd name="connsiteX8-1293" fmla="*/ 1162138 w 2969045"/>
              <a:gd name="connsiteY8-1294" fmla="*/ 2408222 h 3173121"/>
              <a:gd name="connsiteX9-1295" fmla="*/ 918927 w 2969045"/>
              <a:gd name="connsiteY9-1296" fmla="*/ 1697760 h 3173121"/>
              <a:gd name="connsiteX10-1297" fmla="*/ 1148733 w 2969045"/>
              <a:gd name="connsiteY10-1298" fmla="*/ 3168594 h 3173121"/>
              <a:gd name="connsiteX0-1299" fmla="*/ 1148733 w 2969045"/>
              <a:gd name="connsiteY0-1300" fmla="*/ 3168594 h 3173121"/>
              <a:gd name="connsiteX1-1301" fmla="*/ 0 w 2969045"/>
              <a:gd name="connsiteY1-1302" fmla="*/ 1749200 h 3173121"/>
              <a:gd name="connsiteX2-1303" fmla="*/ 449559 w 2969045"/>
              <a:gd name="connsiteY2-1304" fmla="*/ 2009927 h 3173121"/>
              <a:gd name="connsiteX3-1305" fmla="*/ 826277 w 2969045"/>
              <a:gd name="connsiteY3-1306" fmla="*/ 0 h 3173121"/>
              <a:gd name="connsiteX4-1307" fmla="*/ 2084415 w 2969045"/>
              <a:gd name="connsiteY4-1308" fmla="*/ 1294704 h 3173121"/>
              <a:gd name="connsiteX5-1309" fmla="*/ 2081534 w 2969045"/>
              <a:gd name="connsiteY5-1310" fmla="*/ 711461 h 3173121"/>
              <a:gd name="connsiteX6-1311" fmla="*/ 1581537 w 2969045"/>
              <a:gd name="connsiteY6-1312" fmla="*/ 3173121 h 3173121"/>
              <a:gd name="connsiteX7-1313" fmla="*/ 1237328 w 2969045"/>
              <a:gd name="connsiteY7-1314" fmla="*/ 1143558 h 3173121"/>
              <a:gd name="connsiteX8-1315" fmla="*/ 1162138 w 2969045"/>
              <a:gd name="connsiteY8-1316" fmla="*/ 2408222 h 3173121"/>
              <a:gd name="connsiteX9-1317" fmla="*/ 918927 w 2969045"/>
              <a:gd name="connsiteY9-1318" fmla="*/ 1697760 h 3173121"/>
              <a:gd name="connsiteX10-1319" fmla="*/ 1148733 w 2969045"/>
              <a:gd name="connsiteY10-1320" fmla="*/ 3168594 h 3173121"/>
              <a:gd name="connsiteX0-1321" fmla="*/ 1148733 w 2969045"/>
              <a:gd name="connsiteY0-1322" fmla="*/ 3168594 h 3173121"/>
              <a:gd name="connsiteX1-1323" fmla="*/ 0 w 2969045"/>
              <a:gd name="connsiteY1-1324" fmla="*/ 1749200 h 3173121"/>
              <a:gd name="connsiteX2-1325" fmla="*/ 449559 w 2969045"/>
              <a:gd name="connsiteY2-1326" fmla="*/ 2009927 h 3173121"/>
              <a:gd name="connsiteX3-1327" fmla="*/ 826277 w 2969045"/>
              <a:gd name="connsiteY3-1328" fmla="*/ 0 h 3173121"/>
              <a:gd name="connsiteX4-1329" fmla="*/ 2084415 w 2969045"/>
              <a:gd name="connsiteY4-1330" fmla="*/ 1294704 h 3173121"/>
              <a:gd name="connsiteX5-1331" fmla="*/ 2081534 w 2969045"/>
              <a:gd name="connsiteY5-1332" fmla="*/ 711461 h 3173121"/>
              <a:gd name="connsiteX6-1333" fmla="*/ 1581537 w 2969045"/>
              <a:gd name="connsiteY6-1334" fmla="*/ 3173121 h 3173121"/>
              <a:gd name="connsiteX7-1335" fmla="*/ 1237328 w 2969045"/>
              <a:gd name="connsiteY7-1336" fmla="*/ 1143558 h 3173121"/>
              <a:gd name="connsiteX8-1337" fmla="*/ 1162138 w 2969045"/>
              <a:gd name="connsiteY8-1338" fmla="*/ 2408222 h 3173121"/>
              <a:gd name="connsiteX9-1339" fmla="*/ 918927 w 2969045"/>
              <a:gd name="connsiteY9-1340" fmla="*/ 1697760 h 3173121"/>
              <a:gd name="connsiteX10-1341" fmla="*/ 1148733 w 2969045"/>
              <a:gd name="connsiteY10-1342" fmla="*/ 3168594 h 3173121"/>
              <a:gd name="connsiteX0-1343" fmla="*/ 1148733 w 2969045"/>
              <a:gd name="connsiteY0-1344" fmla="*/ 3168594 h 3173121"/>
              <a:gd name="connsiteX1-1345" fmla="*/ 0 w 2969045"/>
              <a:gd name="connsiteY1-1346" fmla="*/ 1749200 h 3173121"/>
              <a:gd name="connsiteX2-1347" fmla="*/ 449559 w 2969045"/>
              <a:gd name="connsiteY2-1348" fmla="*/ 2009927 h 3173121"/>
              <a:gd name="connsiteX3-1349" fmla="*/ 826277 w 2969045"/>
              <a:gd name="connsiteY3-1350" fmla="*/ 0 h 3173121"/>
              <a:gd name="connsiteX4-1351" fmla="*/ 2084415 w 2969045"/>
              <a:gd name="connsiteY4-1352" fmla="*/ 1294704 h 3173121"/>
              <a:gd name="connsiteX5-1353" fmla="*/ 2081534 w 2969045"/>
              <a:gd name="connsiteY5-1354" fmla="*/ 711461 h 3173121"/>
              <a:gd name="connsiteX6-1355" fmla="*/ 1581537 w 2969045"/>
              <a:gd name="connsiteY6-1356" fmla="*/ 3173121 h 3173121"/>
              <a:gd name="connsiteX7-1357" fmla="*/ 1237328 w 2969045"/>
              <a:gd name="connsiteY7-1358" fmla="*/ 1143558 h 3173121"/>
              <a:gd name="connsiteX8-1359" fmla="*/ 1162138 w 2969045"/>
              <a:gd name="connsiteY8-1360" fmla="*/ 2408222 h 3173121"/>
              <a:gd name="connsiteX9-1361" fmla="*/ 918927 w 2969045"/>
              <a:gd name="connsiteY9-1362" fmla="*/ 1697760 h 3173121"/>
              <a:gd name="connsiteX10-1363" fmla="*/ 1148733 w 2969045"/>
              <a:gd name="connsiteY10-1364" fmla="*/ 3168594 h 317312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Lst>
            <a:rect l="l" t="t" r="r" b="b"/>
            <a:pathLst>
              <a:path w="2969045" h="3173121">
                <a:moveTo>
                  <a:pt x="1148733" y="3168594"/>
                </a:moveTo>
                <a:cubicBezTo>
                  <a:pt x="-68605" y="2992718"/>
                  <a:pt x="289357" y="2373225"/>
                  <a:pt x="0" y="1749200"/>
                </a:cubicBezTo>
                <a:cubicBezTo>
                  <a:pt x="211718" y="1712379"/>
                  <a:pt x="518500" y="2277611"/>
                  <a:pt x="449559" y="2009927"/>
                </a:cubicBezTo>
                <a:cubicBezTo>
                  <a:pt x="87752" y="952162"/>
                  <a:pt x="1169975" y="921963"/>
                  <a:pt x="826277" y="0"/>
                </a:cubicBezTo>
                <a:cubicBezTo>
                  <a:pt x="1894489" y="60376"/>
                  <a:pt x="1582046" y="1053258"/>
                  <a:pt x="2084415" y="1294704"/>
                </a:cubicBezTo>
                <a:cubicBezTo>
                  <a:pt x="2220765" y="1319082"/>
                  <a:pt x="2384277" y="1207659"/>
                  <a:pt x="2081534" y="711461"/>
                </a:cubicBezTo>
                <a:cubicBezTo>
                  <a:pt x="3844765" y="2025429"/>
                  <a:pt x="2606774" y="3099478"/>
                  <a:pt x="1581537" y="3173121"/>
                </a:cubicBezTo>
                <a:cubicBezTo>
                  <a:pt x="2049242" y="2917586"/>
                  <a:pt x="2204598" y="1824606"/>
                  <a:pt x="1237328" y="1143558"/>
                </a:cubicBezTo>
                <a:cubicBezTo>
                  <a:pt x="1479342" y="1777869"/>
                  <a:pt x="1318476" y="2090782"/>
                  <a:pt x="1162138" y="2408222"/>
                </a:cubicBezTo>
                <a:cubicBezTo>
                  <a:pt x="1159532" y="2246847"/>
                  <a:pt x="1324413" y="1899876"/>
                  <a:pt x="918927" y="1697760"/>
                </a:cubicBezTo>
                <a:cubicBezTo>
                  <a:pt x="1108697" y="2305733"/>
                  <a:pt x="307113" y="2497246"/>
                  <a:pt x="1148733" y="316859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1" name="Rounded Rectangle 25"/>
          <p:cNvSpPr/>
          <p:nvPr/>
        </p:nvSpPr>
        <p:spPr>
          <a:xfrm>
            <a:off x="10972939" y="2640819"/>
            <a:ext cx="586980" cy="430164"/>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2" name="Block Arc 41"/>
          <p:cNvSpPr/>
          <p:nvPr/>
        </p:nvSpPr>
        <p:spPr>
          <a:xfrm>
            <a:off x="9454085" y="5654191"/>
            <a:ext cx="563324" cy="570461"/>
          </a:xfrm>
          <a:custGeom>
            <a:avLst/>
            <a:gdLst/>
            <a:ahLst/>
            <a:cxnLst/>
            <a:rect l="l" t="t" r="r" b="b"/>
            <a:pathLst>
              <a:path w="2844151" h="2880180">
                <a:moveTo>
                  <a:pt x="2390187" y="1502145"/>
                </a:moveTo>
                <a:lnTo>
                  <a:pt x="2844151" y="1530794"/>
                </a:lnTo>
                <a:cubicBezTo>
                  <a:pt x="2804784" y="2154619"/>
                  <a:pt x="2367464" y="2681809"/>
                  <a:pt x="1761650" y="2835749"/>
                </a:cubicBezTo>
                <a:cubicBezTo>
                  <a:pt x="1191486" y="2980631"/>
                  <a:pt x="594633" y="2763755"/>
                  <a:pt x="252983" y="2293680"/>
                </a:cubicBezTo>
                <a:lnTo>
                  <a:pt x="102982" y="2380283"/>
                </a:lnTo>
                <a:lnTo>
                  <a:pt x="104524" y="1603708"/>
                </a:lnTo>
                <a:lnTo>
                  <a:pt x="777828" y="1990661"/>
                </a:lnTo>
                <a:lnTo>
                  <a:pt x="648358" y="2065410"/>
                </a:lnTo>
                <a:cubicBezTo>
                  <a:pt x="886760" y="2358087"/>
                  <a:pt x="1276546" y="2489694"/>
                  <a:pt x="1649627" y="2394891"/>
                </a:cubicBezTo>
                <a:cubicBezTo>
                  <a:pt x="2064076" y="2289577"/>
                  <a:pt x="2363256" y="1928916"/>
                  <a:pt x="2390187" y="1502145"/>
                </a:cubicBezTo>
                <a:close/>
                <a:moveTo>
                  <a:pt x="1424249" y="58"/>
                </a:moveTo>
                <a:cubicBezTo>
                  <a:pt x="1880498" y="-4073"/>
                  <a:pt x="2318325" y="209551"/>
                  <a:pt x="2591169" y="586524"/>
                </a:cubicBezTo>
                <a:lnTo>
                  <a:pt x="2741170" y="499921"/>
                </a:lnTo>
                <a:lnTo>
                  <a:pt x="2739628" y="1276497"/>
                </a:lnTo>
                <a:lnTo>
                  <a:pt x="2066324" y="889544"/>
                </a:lnTo>
                <a:lnTo>
                  <a:pt x="2195793" y="814795"/>
                </a:lnTo>
                <a:cubicBezTo>
                  <a:pt x="1957391" y="522118"/>
                  <a:pt x="1567606" y="390511"/>
                  <a:pt x="1194524" y="485313"/>
                </a:cubicBezTo>
                <a:cubicBezTo>
                  <a:pt x="780075" y="590627"/>
                  <a:pt x="480895" y="951288"/>
                  <a:pt x="453964" y="1378059"/>
                </a:cubicBezTo>
                <a:lnTo>
                  <a:pt x="0" y="1349410"/>
                </a:lnTo>
                <a:cubicBezTo>
                  <a:pt x="39367" y="725585"/>
                  <a:pt x="476687" y="198395"/>
                  <a:pt x="1082501" y="44455"/>
                </a:cubicBezTo>
                <a:cubicBezTo>
                  <a:pt x="1196091" y="15591"/>
                  <a:pt x="1310740" y="1086"/>
                  <a:pt x="1424249" y="5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63" name="Round Same Side Corner Rectangle 11"/>
          <p:cNvSpPr/>
          <p:nvPr/>
        </p:nvSpPr>
        <p:spPr>
          <a:xfrm rot="9900000">
            <a:off x="10208910" y="1534987"/>
            <a:ext cx="579867" cy="492485"/>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4" name="Donut 39"/>
          <p:cNvSpPr/>
          <p:nvPr/>
        </p:nvSpPr>
        <p:spPr>
          <a:xfrm>
            <a:off x="4246301" y="4666128"/>
            <a:ext cx="575536" cy="575536"/>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solidFill>
                <a:schemeClr val="tx1"/>
              </a:solidFill>
            </a:endParaRPr>
          </a:p>
        </p:txBody>
      </p:sp>
      <p:sp>
        <p:nvSpPr>
          <p:cNvPr id="65" name="Freeform 25"/>
          <p:cNvSpPr/>
          <p:nvPr/>
        </p:nvSpPr>
        <p:spPr>
          <a:xfrm>
            <a:off x="8766358" y="3640606"/>
            <a:ext cx="417857" cy="517071"/>
          </a:xfrm>
          <a:custGeom>
            <a:avLst/>
            <a:gdLst>
              <a:gd name="connsiteX0" fmla="*/ 371475 w 1600200"/>
              <a:gd name="connsiteY0" fmla="*/ 0 h 1857375"/>
              <a:gd name="connsiteX1" fmla="*/ 628650 w 1600200"/>
              <a:gd name="connsiteY1" fmla="*/ 523875 h 1857375"/>
              <a:gd name="connsiteX2" fmla="*/ 400050 w 1600200"/>
              <a:gd name="connsiteY2" fmla="*/ 561975 h 1857375"/>
              <a:gd name="connsiteX3" fmla="*/ 1019175 w 1600200"/>
              <a:gd name="connsiteY3" fmla="*/ 1438275 h 1857375"/>
              <a:gd name="connsiteX4" fmla="*/ 1219200 w 1600200"/>
              <a:gd name="connsiteY4" fmla="*/ 1238250 h 1857375"/>
              <a:gd name="connsiteX5" fmla="*/ 1600200 w 1600200"/>
              <a:gd name="connsiteY5" fmla="*/ 1666875 h 1857375"/>
              <a:gd name="connsiteX6" fmla="*/ 1038225 w 1600200"/>
              <a:gd name="connsiteY6" fmla="*/ 1857375 h 1857375"/>
              <a:gd name="connsiteX7" fmla="*/ 0 w 1600200"/>
              <a:gd name="connsiteY7" fmla="*/ 314325 h 1857375"/>
              <a:gd name="connsiteX8" fmla="*/ 371475 w 1600200"/>
              <a:gd name="connsiteY8" fmla="*/ 0 h 1857375"/>
              <a:gd name="connsiteX0-1" fmla="*/ 371475 w 1600200"/>
              <a:gd name="connsiteY0-2" fmla="*/ 0 h 1917951"/>
              <a:gd name="connsiteX1-3" fmla="*/ 628650 w 1600200"/>
              <a:gd name="connsiteY1-4" fmla="*/ 584451 h 1917951"/>
              <a:gd name="connsiteX2-5" fmla="*/ 400050 w 1600200"/>
              <a:gd name="connsiteY2-6" fmla="*/ 622551 h 1917951"/>
              <a:gd name="connsiteX3-7" fmla="*/ 1019175 w 1600200"/>
              <a:gd name="connsiteY3-8" fmla="*/ 1498851 h 1917951"/>
              <a:gd name="connsiteX4-9" fmla="*/ 1219200 w 1600200"/>
              <a:gd name="connsiteY4-10" fmla="*/ 1298826 h 1917951"/>
              <a:gd name="connsiteX5-11" fmla="*/ 1600200 w 1600200"/>
              <a:gd name="connsiteY5-12" fmla="*/ 1727451 h 1917951"/>
              <a:gd name="connsiteX6-13" fmla="*/ 1038225 w 1600200"/>
              <a:gd name="connsiteY6-14" fmla="*/ 1917951 h 1917951"/>
              <a:gd name="connsiteX7-15" fmla="*/ 0 w 1600200"/>
              <a:gd name="connsiteY7-16" fmla="*/ 374901 h 1917951"/>
              <a:gd name="connsiteX8-17" fmla="*/ 371475 w 1600200"/>
              <a:gd name="connsiteY8-18" fmla="*/ 0 h 1917951"/>
              <a:gd name="connsiteX0-19" fmla="*/ 371475 w 1600200"/>
              <a:gd name="connsiteY0-20" fmla="*/ 1277 h 1919228"/>
              <a:gd name="connsiteX1-21" fmla="*/ 628650 w 1600200"/>
              <a:gd name="connsiteY1-22" fmla="*/ 585728 h 1919228"/>
              <a:gd name="connsiteX2-23" fmla="*/ 400050 w 1600200"/>
              <a:gd name="connsiteY2-24" fmla="*/ 623828 h 1919228"/>
              <a:gd name="connsiteX3-25" fmla="*/ 1019175 w 1600200"/>
              <a:gd name="connsiteY3-26" fmla="*/ 1500128 h 1919228"/>
              <a:gd name="connsiteX4-27" fmla="*/ 1219200 w 1600200"/>
              <a:gd name="connsiteY4-28" fmla="*/ 1300103 h 1919228"/>
              <a:gd name="connsiteX5-29" fmla="*/ 1600200 w 1600200"/>
              <a:gd name="connsiteY5-30" fmla="*/ 1728728 h 1919228"/>
              <a:gd name="connsiteX6-31" fmla="*/ 1038225 w 1600200"/>
              <a:gd name="connsiteY6-32" fmla="*/ 1919228 h 1919228"/>
              <a:gd name="connsiteX7-33" fmla="*/ 0 w 1600200"/>
              <a:gd name="connsiteY7-34" fmla="*/ 376178 h 1919228"/>
              <a:gd name="connsiteX8-35" fmla="*/ 371475 w 1600200"/>
              <a:gd name="connsiteY8-36" fmla="*/ 1277 h 1919228"/>
              <a:gd name="connsiteX0-37" fmla="*/ 371475 w 1600200"/>
              <a:gd name="connsiteY0-38" fmla="*/ 1277 h 1919228"/>
              <a:gd name="connsiteX1-39" fmla="*/ 628650 w 1600200"/>
              <a:gd name="connsiteY1-40" fmla="*/ 585728 h 1919228"/>
              <a:gd name="connsiteX2-41" fmla="*/ 400050 w 1600200"/>
              <a:gd name="connsiteY2-42" fmla="*/ 623828 h 1919228"/>
              <a:gd name="connsiteX3-43" fmla="*/ 1019175 w 1600200"/>
              <a:gd name="connsiteY3-44" fmla="*/ 1500128 h 1919228"/>
              <a:gd name="connsiteX4-45" fmla="*/ 1219200 w 1600200"/>
              <a:gd name="connsiteY4-46" fmla="*/ 1300103 h 1919228"/>
              <a:gd name="connsiteX5-47" fmla="*/ 1600200 w 1600200"/>
              <a:gd name="connsiteY5-48" fmla="*/ 1728728 h 1919228"/>
              <a:gd name="connsiteX6-49" fmla="*/ 1038225 w 1600200"/>
              <a:gd name="connsiteY6-50" fmla="*/ 1919228 h 1919228"/>
              <a:gd name="connsiteX7-51" fmla="*/ 0 w 1600200"/>
              <a:gd name="connsiteY7-52" fmla="*/ 376178 h 1919228"/>
              <a:gd name="connsiteX8-53" fmla="*/ 371475 w 1600200"/>
              <a:gd name="connsiteY8-54" fmla="*/ 1277 h 1919228"/>
              <a:gd name="connsiteX0-55" fmla="*/ 371475 w 1600200"/>
              <a:gd name="connsiteY0-56" fmla="*/ 1544 h 1919495"/>
              <a:gd name="connsiteX1-57" fmla="*/ 628650 w 1600200"/>
              <a:gd name="connsiteY1-58" fmla="*/ 585995 h 1919495"/>
              <a:gd name="connsiteX2-59" fmla="*/ 400050 w 1600200"/>
              <a:gd name="connsiteY2-60" fmla="*/ 624095 h 1919495"/>
              <a:gd name="connsiteX3-61" fmla="*/ 1019175 w 1600200"/>
              <a:gd name="connsiteY3-62" fmla="*/ 1500395 h 1919495"/>
              <a:gd name="connsiteX4-63" fmla="*/ 1219200 w 1600200"/>
              <a:gd name="connsiteY4-64" fmla="*/ 1300370 h 1919495"/>
              <a:gd name="connsiteX5-65" fmla="*/ 1600200 w 1600200"/>
              <a:gd name="connsiteY5-66" fmla="*/ 1728995 h 1919495"/>
              <a:gd name="connsiteX6-67" fmla="*/ 1038225 w 1600200"/>
              <a:gd name="connsiteY6-68" fmla="*/ 1919495 h 1919495"/>
              <a:gd name="connsiteX7-69" fmla="*/ 0 w 1600200"/>
              <a:gd name="connsiteY7-70" fmla="*/ 376445 h 1919495"/>
              <a:gd name="connsiteX8-71" fmla="*/ 371475 w 1600200"/>
              <a:gd name="connsiteY8-72" fmla="*/ 1544 h 1919495"/>
              <a:gd name="connsiteX0-73" fmla="*/ 371475 w 1600200"/>
              <a:gd name="connsiteY0-74" fmla="*/ 1487 h 1919438"/>
              <a:gd name="connsiteX1-75" fmla="*/ 568075 w 1600200"/>
              <a:gd name="connsiteY1-76" fmla="*/ 603245 h 1919438"/>
              <a:gd name="connsiteX2-77" fmla="*/ 400050 w 1600200"/>
              <a:gd name="connsiteY2-78" fmla="*/ 624038 h 1919438"/>
              <a:gd name="connsiteX3-79" fmla="*/ 1019175 w 1600200"/>
              <a:gd name="connsiteY3-80" fmla="*/ 1500338 h 1919438"/>
              <a:gd name="connsiteX4-81" fmla="*/ 1219200 w 1600200"/>
              <a:gd name="connsiteY4-82" fmla="*/ 1300313 h 1919438"/>
              <a:gd name="connsiteX5-83" fmla="*/ 1600200 w 1600200"/>
              <a:gd name="connsiteY5-84" fmla="*/ 1728938 h 1919438"/>
              <a:gd name="connsiteX6-85" fmla="*/ 1038225 w 1600200"/>
              <a:gd name="connsiteY6-86" fmla="*/ 1919438 h 1919438"/>
              <a:gd name="connsiteX7-87" fmla="*/ 0 w 1600200"/>
              <a:gd name="connsiteY7-88" fmla="*/ 376388 h 1919438"/>
              <a:gd name="connsiteX8-89" fmla="*/ 371475 w 1600200"/>
              <a:gd name="connsiteY8-90" fmla="*/ 1487 h 1919438"/>
              <a:gd name="connsiteX0-91" fmla="*/ 371475 w 1600200"/>
              <a:gd name="connsiteY0-92" fmla="*/ 1032 h 1918983"/>
              <a:gd name="connsiteX1-93" fmla="*/ 568075 w 1600200"/>
              <a:gd name="connsiteY1-94" fmla="*/ 602790 h 1918983"/>
              <a:gd name="connsiteX2-95" fmla="*/ 400050 w 1600200"/>
              <a:gd name="connsiteY2-96" fmla="*/ 623583 h 1918983"/>
              <a:gd name="connsiteX3-97" fmla="*/ 1019175 w 1600200"/>
              <a:gd name="connsiteY3-98" fmla="*/ 1499883 h 1918983"/>
              <a:gd name="connsiteX4-99" fmla="*/ 1219200 w 1600200"/>
              <a:gd name="connsiteY4-100" fmla="*/ 1299858 h 1918983"/>
              <a:gd name="connsiteX5-101" fmla="*/ 1600200 w 1600200"/>
              <a:gd name="connsiteY5-102" fmla="*/ 1728483 h 1918983"/>
              <a:gd name="connsiteX6-103" fmla="*/ 1038225 w 1600200"/>
              <a:gd name="connsiteY6-104" fmla="*/ 1918983 h 1918983"/>
              <a:gd name="connsiteX7-105" fmla="*/ 0 w 1600200"/>
              <a:gd name="connsiteY7-106" fmla="*/ 375933 h 1918983"/>
              <a:gd name="connsiteX8-107" fmla="*/ 371475 w 1600200"/>
              <a:gd name="connsiteY8-108" fmla="*/ 1032 h 1918983"/>
              <a:gd name="connsiteX0-109" fmla="*/ 371475 w 1600200"/>
              <a:gd name="connsiteY0-110" fmla="*/ 1088 h 1919039"/>
              <a:gd name="connsiteX1-111" fmla="*/ 568075 w 1600200"/>
              <a:gd name="connsiteY1-112" fmla="*/ 602846 h 1919039"/>
              <a:gd name="connsiteX2-113" fmla="*/ 400050 w 1600200"/>
              <a:gd name="connsiteY2-114" fmla="*/ 623639 h 1919039"/>
              <a:gd name="connsiteX3-115" fmla="*/ 1019175 w 1600200"/>
              <a:gd name="connsiteY3-116" fmla="*/ 1499939 h 1919039"/>
              <a:gd name="connsiteX4-117" fmla="*/ 1219200 w 1600200"/>
              <a:gd name="connsiteY4-118" fmla="*/ 1299914 h 1919039"/>
              <a:gd name="connsiteX5-119" fmla="*/ 1600200 w 1600200"/>
              <a:gd name="connsiteY5-120" fmla="*/ 1728539 h 1919039"/>
              <a:gd name="connsiteX6-121" fmla="*/ 1038225 w 1600200"/>
              <a:gd name="connsiteY6-122" fmla="*/ 1919039 h 1919039"/>
              <a:gd name="connsiteX7-123" fmla="*/ 0 w 1600200"/>
              <a:gd name="connsiteY7-124" fmla="*/ 375989 h 1919039"/>
              <a:gd name="connsiteX8-125" fmla="*/ 371475 w 1600200"/>
              <a:gd name="connsiteY8-126" fmla="*/ 1088 h 1919039"/>
              <a:gd name="connsiteX0-127" fmla="*/ 371475 w 1600200"/>
              <a:gd name="connsiteY0-128" fmla="*/ 1088 h 1919039"/>
              <a:gd name="connsiteX1-129" fmla="*/ 568075 w 1600200"/>
              <a:gd name="connsiteY1-130" fmla="*/ 602846 h 1919039"/>
              <a:gd name="connsiteX2-131" fmla="*/ 400050 w 1600200"/>
              <a:gd name="connsiteY2-132" fmla="*/ 623639 h 1919039"/>
              <a:gd name="connsiteX3-133" fmla="*/ 1019175 w 1600200"/>
              <a:gd name="connsiteY3-134" fmla="*/ 1499939 h 1919039"/>
              <a:gd name="connsiteX4-135" fmla="*/ 1219200 w 1600200"/>
              <a:gd name="connsiteY4-136" fmla="*/ 1299914 h 1919039"/>
              <a:gd name="connsiteX5-137" fmla="*/ 1600200 w 1600200"/>
              <a:gd name="connsiteY5-138" fmla="*/ 1728539 h 1919039"/>
              <a:gd name="connsiteX6-139" fmla="*/ 1038225 w 1600200"/>
              <a:gd name="connsiteY6-140" fmla="*/ 1919039 h 1919039"/>
              <a:gd name="connsiteX7-141" fmla="*/ 0 w 1600200"/>
              <a:gd name="connsiteY7-142" fmla="*/ 375989 h 1919039"/>
              <a:gd name="connsiteX8-143" fmla="*/ 371475 w 1600200"/>
              <a:gd name="connsiteY8-144" fmla="*/ 1088 h 1919039"/>
              <a:gd name="connsiteX0-145" fmla="*/ 371475 w 1600200"/>
              <a:gd name="connsiteY0-146" fmla="*/ 1118 h 1919069"/>
              <a:gd name="connsiteX1-147" fmla="*/ 568075 w 1600200"/>
              <a:gd name="connsiteY1-148" fmla="*/ 602876 h 1919069"/>
              <a:gd name="connsiteX2-149" fmla="*/ 400050 w 1600200"/>
              <a:gd name="connsiteY2-150" fmla="*/ 623669 h 1919069"/>
              <a:gd name="connsiteX3-151" fmla="*/ 1019175 w 1600200"/>
              <a:gd name="connsiteY3-152" fmla="*/ 1499969 h 1919069"/>
              <a:gd name="connsiteX4-153" fmla="*/ 1219200 w 1600200"/>
              <a:gd name="connsiteY4-154" fmla="*/ 1299944 h 1919069"/>
              <a:gd name="connsiteX5-155" fmla="*/ 1600200 w 1600200"/>
              <a:gd name="connsiteY5-156" fmla="*/ 1728569 h 1919069"/>
              <a:gd name="connsiteX6-157" fmla="*/ 1038225 w 1600200"/>
              <a:gd name="connsiteY6-158" fmla="*/ 1919069 h 1919069"/>
              <a:gd name="connsiteX7-159" fmla="*/ 0 w 1600200"/>
              <a:gd name="connsiteY7-160" fmla="*/ 376019 h 1919069"/>
              <a:gd name="connsiteX8-161" fmla="*/ 371475 w 1600200"/>
              <a:gd name="connsiteY8-162" fmla="*/ 1118 h 1919069"/>
              <a:gd name="connsiteX0-163" fmla="*/ 371475 w 1600200"/>
              <a:gd name="connsiteY0-164" fmla="*/ 1118 h 1919069"/>
              <a:gd name="connsiteX1-165" fmla="*/ 568075 w 1600200"/>
              <a:gd name="connsiteY1-166" fmla="*/ 602876 h 1919069"/>
              <a:gd name="connsiteX2-167" fmla="*/ 408703 w 1600200"/>
              <a:gd name="connsiteY2-168" fmla="*/ 643860 h 1919069"/>
              <a:gd name="connsiteX3-169" fmla="*/ 1019175 w 1600200"/>
              <a:gd name="connsiteY3-170" fmla="*/ 1499969 h 1919069"/>
              <a:gd name="connsiteX4-171" fmla="*/ 1219200 w 1600200"/>
              <a:gd name="connsiteY4-172" fmla="*/ 1299944 h 1919069"/>
              <a:gd name="connsiteX5-173" fmla="*/ 1600200 w 1600200"/>
              <a:gd name="connsiteY5-174" fmla="*/ 1728569 h 1919069"/>
              <a:gd name="connsiteX6-175" fmla="*/ 1038225 w 1600200"/>
              <a:gd name="connsiteY6-176" fmla="*/ 1919069 h 1919069"/>
              <a:gd name="connsiteX7-177" fmla="*/ 0 w 1600200"/>
              <a:gd name="connsiteY7-178" fmla="*/ 376019 h 1919069"/>
              <a:gd name="connsiteX8-179" fmla="*/ 371475 w 1600200"/>
              <a:gd name="connsiteY8-180" fmla="*/ 1118 h 1919069"/>
              <a:gd name="connsiteX0-181" fmla="*/ 371475 w 1600200"/>
              <a:gd name="connsiteY0-182" fmla="*/ 1118 h 1919069"/>
              <a:gd name="connsiteX1-183" fmla="*/ 568075 w 1600200"/>
              <a:gd name="connsiteY1-184" fmla="*/ 602876 h 1919069"/>
              <a:gd name="connsiteX2-185" fmla="*/ 359666 w 1600200"/>
              <a:gd name="connsiteY2-186" fmla="*/ 643860 h 1919069"/>
              <a:gd name="connsiteX3-187" fmla="*/ 1019175 w 1600200"/>
              <a:gd name="connsiteY3-188" fmla="*/ 1499969 h 1919069"/>
              <a:gd name="connsiteX4-189" fmla="*/ 1219200 w 1600200"/>
              <a:gd name="connsiteY4-190" fmla="*/ 1299944 h 1919069"/>
              <a:gd name="connsiteX5-191" fmla="*/ 1600200 w 1600200"/>
              <a:gd name="connsiteY5-192" fmla="*/ 1728569 h 1919069"/>
              <a:gd name="connsiteX6-193" fmla="*/ 1038225 w 1600200"/>
              <a:gd name="connsiteY6-194" fmla="*/ 1919069 h 1919069"/>
              <a:gd name="connsiteX7-195" fmla="*/ 0 w 1600200"/>
              <a:gd name="connsiteY7-196" fmla="*/ 376019 h 1919069"/>
              <a:gd name="connsiteX8-197" fmla="*/ 371475 w 1600200"/>
              <a:gd name="connsiteY8-198" fmla="*/ 1118 h 1919069"/>
              <a:gd name="connsiteX0-199" fmla="*/ 371475 w 1600200"/>
              <a:gd name="connsiteY0-200" fmla="*/ 1118 h 1919069"/>
              <a:gd name="connsiteX1-201" fmla="*/ 568075 w 1600200"/>
              <a:gd name="connsiteY1-202" fmla="*/ 602876 h 1919069"/>
              <a:gd name="connsiteX2-203" fmla="*/ 374089 w 1600200"/>
              <a:gd name="connsiteY2-204" fmla="*/ 646744 h 1919069"/>
              <a:gd name="connsiteX3-205" fmla="*/ 1019175 w 1600200"/>
              <a:gd name="connsiteY3-206" fmla="*/ 1499969 h 1919069"/>
              <a:gd name="connsiteX4-207" fmla="*/ 1219200 w 1600200"/>
              <a:gd name="connsiteY4-208" fmla="*/ 1299944 h 1919069"/>
              <a:gd name="connsiteX5-209" fmla="*/ 1600200 w 1600200"/>
              <a:gd name="connsiteY5-210" fmla="*/ 1728569 h 1919069"/>
              <a:gd name="connsiteX6-211" fmla="*/ 1038225 w 1600200"/>
              <a:gd name="connsiteY6-212" fmla="*/ 1919069 h 1919069"/>
              <a:gd name="connsiteX7-213" fmla="*/ 0 w 1600200"/>
              <a:gd name="connsiteY7-214" fmla="*/ 376019 h 1919069"/>
              <a:gd name="connsiteX8-215" fmla="*/ 371475 w 1600200"/>
              <a:gd name="connsiteY8-216" fmla="*/ 1118 h 1919069"/>
              <a:gd name="connsiteX0-217" fmla="*/ 371475 w 1600200"/>
              <a:gd name="connsiteY0-218" fmla="*/ 1118 h 1919069"/>
              <a:gd name="connsiteX1-219" fmla="*/ 568075 w 1600200"/>
              <a:gd name="connsiteY1-220" fmla="*/ 602876 h 1919069"/>
              <a:gd name="connsiteX2-221" fmla="*/ 374089 w 1600200"/>
              <a:gd name="connsiteY2-222" fmla="*/ 646744 h 1919069"/>
              <a:gd name="connsiteX3-223" fmla="*/ 1019175 w 1600200"/>
              <a:gd name="connsiteY3-224" fmla="*/ 1499969 h 1919069"/>
              <a:gd name="connsiteX4-225" fmla="*/ 1219200 w 1600200"/>
              <a:gd name="connsiteY4-226" fmla="*/ 1299944 h 1919069"/>
              <a:gd name="connsiteX5-227" fmla="*/ 1600200 w 1600200"/>
              <a:gd name="connsiteY5-228" fmla="*/ 1728569 h 1919069"/>
              <a:gd name="connsiteX6-229" fmla="*/ 1038225 w 1600200"/>
              <a:gd name="connsiteY6-230" fmla="*/ 1919069 h 1919069"/>
              <a:gd name="connsiteX7-231" fmla="*/ 0 w 1600200"/>
              <a:gd name="connsiteY7-232" fmla="*/ 376019 h 1919069"/>
              <a:gd name="connsiteX8-233" fmla="*/ 371475 w 1600200"/>
              <a:gd name="connsiteY8-234" fmla="*/ 1118 h 1919069"/>
              <a:gd name="connsiteX0-235" fmla="*/ 371475 w 1600200"/>
              <a:gd name="connsiteY0-236" fmla="*/ 1118 h 1919069"/>
              <a:gd name="connsiteX1-237" fmla="*/ 568075 w 1600200"/>
              <a:gd name="connsiteY1-238" fmla="*/ 602876 h 1919069"/>
              <a:gd name="connsiteX2-239" fmla="*/ 374089 w 1600200"/>
              <a:gd name="connsiteY2-240" fmla="*/ 646744 h 1919069"/>
              <a:gd name="connsiteX3-241" fmla="*/ 1019175 w 1600200"/>
              <a:gd name="connsiteY3-242" fmla="*/ 1499969 h 1919069"/>
              <a:gd name="connsiteX4-243" fmla="*/ 1219200 w 1600200"/>
              <a:gd name="connsiteY4-244" fmla="*/ 1299944 h 1919069"/>
              <a:gd name="connsiteX5-245" fmla="*/ 1600200 w 1600200"/>
              <a:gd name="connsiteY5-246" fmla="*/ 1728569 h 1919069"/>
              <a:gd name="connsiteX6-247" fmla="*/ 1038225 w 1600200"/>
              <a:gd name="connsiteY6-248" fmla="*/ 1919069 h 1919069"/>
              <a:gd name="connsiteX7-249" fmla="*/ 0 w 1600200"/>
              <a:gd name="connsiteY7-250" fmla="*/ 376019 h 1919069"/>
              <a:gd name="connsiteX8-251" fmla="*/ 371475 w 1600200"/>
              <a:gd name="connsiteY8-252" fmla="*/ 1118 h 1919069"/>
              <a:gd name="connsiteX0-253" fmla="*/ 371475 w 1600200"/>
              <a:gd name="connsiteY0-254" fmla="*/ 1118 h 1919069"/>
              <a:gd name="connsiteX1-255" fmla="*/ 568075 w 1600200"/>
              <a:gd name="connsiteY1-256" fmla="*/ 602876 h 1919069"/>
              <a:gd name="connsiteX2-257" fmla="*/ 374089 w 1600200"/>
              <a:gd name="connsiteY2-258" fmla="*/ 646744 h 1919069"/>
              <a:gd name="connsiteX3-259" fmla="*/ 1019175 w 1600200"/>
              <a:gd name="connsiteY3-260" fmla="*/ 1499969 h 1919069"/>
              <a:gd name="connsiteX4-261" fmla="*/ 1219200 w 1600200"/>
              <a:gd name="connsiteY4-262" fmla="*/ 1299944 h 1919069"/>
              <a:gd name="connsiteX5-263" fmla="*/ 1600200 w 1600200"/>
              <a:gd name="connsiteY5-264" fmla="*/ 1728569 h 1919069"/>
              <a:gd name="connsiteX6-265" fmla="*/ 1038225 w 1600200"/>
              <a:gd name="connsiteY6-266" fmla="*/ 1919069 h 1919069"/>
              <a:gd name="connsiteX7-267" fmla="*/ 0 w 1600200"/>
              <a:gd name="connsiteY7-268" fmla="*/ 376019 h 1919069"/>
              <a:gd name="connsiteX8-269" fmla="*/ 371475 w 1600200"/>
              <a:gd name="connsiteY8-270" fmla="*/ 1118 h 1919069"/>
              <a:gd name="connsiteX0-271" fmla="*/ 371475 w 1600200"/>
              <a:gd name="connsiteY0-272" fmla="*/ 1118 h 1919069"/>
              <a:gd name="connsiteX1-273" fmla="*/ 568075 w 1600200"/>
              <a:gd name="connsiteY1-274" fmla="*/ 602876 h 1919069"/>
              <a:gd name="connsiteX2-275" fmla="*/ 374089 w 1600200"/>
              <a:gd name="connsiteY2-276" fmla="*/ 646744 h 1919069"/>
              <a:gd name="connsiteX3-277" fmla="*/ 1019175 w 1600200"/>
              <a:gd name="connsiteY3-278" fmla="*/ 1499969 h 1919069"/>
              <a:gd name="connsiteX4-279" fmla="*/ 1219200 w 1600200"/>
              <a:gd name="connsiteY4-280" fmla="*/ 1299944 h 1919069"/>
              <a:gd name="connsiteX5-281" fmla="*/ 1600200 w 1600200"/>
              <a:gd name="connsiteY5-282" fmla="*/ 1728569 h 1919069"/>
              <a:gd name="connsiteX6-283" fmla="*/ 1038225 w 1600200"/>
              <a:gd name="connsiteY6-284" fmla="*/ 1919069 h 1919069"/>
              <a:gd name="connsiteX7-285" fmla="*/ 0 w 1600200"/>
              <a:gd name="connsiteY7-286" fmla="*/ 376019 h 1919069"/>
              <a:gd name="connsiteX8-287" fmla="*/ 371475 w 1600200"/>
              <a:gd name="connsiteY8-288" fmla="*/ 1118 h 1919069"/>
              <a:gd name="connsiteX0-289" fmla="*/ 371475 w 1600200"/>
              <a:gd name="connsiteY0-290" fmla="*/ 1118 h 1919069"/>
              <a:gd name="connsiteX1-291" fmla="*/ 568075 w 1600200"/>
              <a:gd name="connsiteY1-292" fmla="*/ 602876 h 1919069"/>
              <a:gd name="connsiteX2-293" fmla="*/ 374089 w 1600200"/>
              <a:gd name="connsiteY2-294" fmla="*/ 646744 h 1919069"/>
              <a:gd name="connsiteX3-295" fmla="*/ 1019175 w 1600200"/>
              <a:gd name="connsiteY3-296" fmla="*/ 1499969 h 1919069"/>
              <a:gd name="connsiteX4-297" fmla="*/ 1219200 w 1600200"/>
              <a:gd name="connsiteY4-298" fmla="*/ 1299944 h 1919069"/>
              <a:gd name="connsiteX5-299" fmla="*/ 1600200 w 1600200"/>
              <a:gd name="connsiteY5-300" fmla="*/ 1728569 h 1919069"/>
              <a:gd name="connsiteX6-301" fmla="*/ 1038225 w 1600200"/>
              <a:gd name="connsiteY6-302" fmla="*/ 1919069 h 1919069"/>
              <a:gd name="connsiteX7-303" fmla="*/ 0 w 1600200"/>
              <a:gd name="connsiteY7-304" fmla="*/ 376019 h 1919069"/>
              <a:gd name="connsiteX8-305" fmla="*/ 371475 w 1600200"/>
              <a:gd name="connsiteY8-306" fmla="*/ 1118 h 1919069"/>
              <a:gd name="connsiteX0-307" fmla="*/ 371475 w 1600200"/>
              <a:gd name="connsiteY0-308" fmla="*/ 1118 h 1919069"/>
              <a:gd name="connsiteX1-309" fmla="*/ 568075 w 1600200"/>
              <a:gd name="connsiteY1-310" fmla="*/ 602876 h 1919069"/>
              <a:gd name="connsiteX2-311" fmla="*/ 374089 w 1600200"/>
              <a:gd name="connsiteY2-312" fmla="*/ 646744 h 1919069"/>
              <a:gd name="connsiteX3-313" fmla="*/ 1019175 w 1600200"/>
              <a:gd name="connsiteY3-314" fmla="*/ 1499969 h 1919069"/>
              <a:gd name="connsiteX4-315" fmla="*/ 1219200 w 1600200"/>
              <a:gd name="connsiteY4-316" fmla="*/ 1299944 h 1919069"/>
              <a:gd name="connsiteX5-317" fmla="*/ 1600200 w 1600200"/>
              <a:gd name="connsiteY5-318" fmla="*/ 1728569 h 1919069"/>
              <a:gd name="connsiteX6-319" fmla="*/ 1038225 w 1600200"/>
              <a:gd name="connsiteY6-320" fmla="*/ 1919069 h 1919069"/>
              <a:gd name="connsiteX7-321" fmla="*/ 0 w 1600200"/>
              <a:gd name="connsiteY7-322" fmla="*/ 376019 h 1919069"/>
              <a:gd name="connsiteX8-323" fmla="*/ 371475 w 1600200"/>
              <a:gd name="connsiteY8-324" fmla="*/ 1118 h 1919069"/>
              <a:gd name="connsiteX0-325" fmla="*/ 371475 w 1600200"/>
              <a:gd name="connsiteY0-326" fmla="*/ 1118 h 1919069"/>
              <a:gd name="connsiteX1-327" fmla="*/ 568075 w 1600200"/>
              <a:gd name="connsiteY1-328" fmla="*/ 602876 h 1919069"/>
              <a:gd name="connsiteX2-329" fmla="*/ 374089 w 1600200"/>
              <a:gd name="connsiteY2-330" fmla="*/ 646744 h 1919069"/>
              <a:gd name="connsiteX3-331" fmla="*/ 970138 w 1600200"/>
              <a:gd name="connsiteY3-332" fmla="*/ 1517276 h 1919069"/>
              <a:gd name="connsiteX4-333" fmla="*/ 1219200 w 1600200"/>
              <a:gd name="connsiteY4-334" fmla="*/ 1299944 h 1919069"/>
              <a:gd name="connsiteX5-335" fmla="*/ 1600200 w 1600200"/>
              <a:gd name="connsiteY5-336" fmla="*/ 1728569 h 1919069"/>
              <a:gd name="connsiteX6-337" fmla="*/ 1038225 w 1600200"/>
              <a:gd name="connsiteY6-338" fmla="*/ 1919069 h 1919069"/>
              <a:gd name="connsiteX7-339" fmla="*/ 0 w 1600200"/>
              <a:gd name="connsiteY7-340" fmla="*/ 376019 h 1919069"/>
              <a:gd name="connsiteX8-341" fmla="*/ 371475 w 1600200"/>
              <a:gd name="connsiteY8-342" fmla="*/ 1118 h 1919069"/>
              <a:gd name="connsiteX0-343" fmla="*/ 371475 w 1600200"/>
              <a:gd name="connsiteY0-344" fmla="*/ 1118 h 1919069"/>
              <a:gd name="connsiteX1-345" fmla="*/ 568075 w 1600200"/>
              <a:gd name="connsiteY1-346" fmla="*/ 602876 h 1919069"/>
              <a:gd name="connsiteX2-347" fmla="*/ 374089 w 1600200"/>
              <a:gd name="connsiteY2-348" fmla="*/ 646744 h 1919069"/>
              <a:gd name="connsiteX3-349" fmla="*/ 1010522 w 1600200"/>
              <a:gd name="connsiteY3-350" fmla="*/ 1534584 h 1919069"/>
              <a:gd name="connsiteX4-351" fmla="*/ 1219200 w 1600200"/>
              <a:gd name="connsiteY4-352" fmla="*/ 1299944 h 1919069"/>
              <a:gd name="connsiteX5-353" fmla="*/ 1600200 w 1600200"/>
              <a:gd name="connsiteY5-354" fmla="*/ 1728569 h 1919069"/>
              <a:gd name="connsiteX6-355" fmla="*/ 1038225 w 1600200"/>
              <a:gd name="connsiteY6-356" fmla="*/ 1919069 h 1919069"/>
              <a:gd name="connsiteX7-357" fmla="*/ 0 w 1600200"/>
              <a:gd name="connsiteY7-358" fmla="*/ 376019 h 1919069"/>
              <a:gd name="connsiteX8-359" fmla="*/ 371475 w 1600200"/>
              <a:gd name="connsiteY8-360" fmla="*/ 1118 h 1919069"/>
              <a:gd name="connsiteX0-361" fmla="*/ 371475 w 1600200"/>
              <a:gd name="connsiteY0-362" fmla="*/ 1118 h 1919069"/>
              <a:gd name="connsiteX1-363" fmla="*/ 568075 w 1600200"/>
              <a:gd name="connsiteY1-364" fmla="*/ 602876 h 1919069"/>
              <a:gd name="connsiteX2-365" fmla="*/ 374089 w 1600200"/>
              <a:gd name="connsiteY2-366" fmla="*/ 646744 h 1919069"/>
              <a:gd name="connsiteX3-367" fmla="*/ 996099 w 1600200"/>
              <a:gd name="connsiteY3-368" fmla="*/ 1546122 h 1919069"/>
              <a:gd name="connsiteX4-369" fmla="*/ 1219200 w 1600200"/>
              <a:gd name="connsiteY4-370" fmla="*/ 1299944 h 1919069"/>
              <a:gd name="connsiteX5-371" fmla="*/ 1600200 w 1600200"/>
              <a:gd name="connsiteY5-372" fmla="*/ 1728569 h 1919069"/>
              <a:gd name="connsiteX6-373" fmla="*/ 1038225 w 1600200"/>
              <a:gd name="connsiteY6-374" fmla="*/ 1919069 h 1919069"/>
              <a:gd name="connsiteX7-375" fmla="*/ 0 w 1600200"/>
              <a:gd name="connsiteY7-376" fmla="*/ 376019 h 1919069"/>
              <a:gd name="connsiteX8-377" fmla="*/ 371475 w 1600200"/>
              <a:gd name="connsiteY8-378" fmla="*/ 1118 h 1919069"/>
              <a:gd name="connsiteX0-379" fmla="*/ 371475 w 1600200"/>
              <a:gd name="connsiteY0-380" fmla="*/ 1118 h 1919069"/>
              <a:gd name="connsiteX1-381" fmla="*/ 568075 w 1600200"/>
              <a:gd name="connsiteY1-382" fmla="*/ 602876 h 1919069"/>
              <a:gd name="connsiteX2-383" fmla="*/ 374089 w 1600200"/>
              <a:gd name="connsiteY2-384" fmla="*/ 646744 h 1919069"/>
              <a:gd name="connsiteX3-385" fmla="*/ 987445 w 1600200"/>
              <a:gd name="connsiteY3-386" fmla="*/ 1528815 h 1919069"/>
              <a:gd name="connsiteX4-387" fmla="*/ 1219200 w 1600200"/>
              <a:gd name="connsiteY4-388" fmla="*/ 1299944 h 1919069"/>
              <a:gd name="connsiteX5-389" fmla="*/ 1600200 w 1600200"/>
              <a:gd name="connsiteY5-390" fmla="*/ 1728569 h 1919069"/>
              <a:gd name="connsiteX6-391" fmla="*/ 1038225 w 1600200"/>
              <a:gd name="connsiteY6-392" fmla="*/ 1919069 h 1919069"/>
              <a:gd name="connsiteX7-393" fmla="*/ 0 w 1600200"/>
              <a:gd name="connsiteY7-394" fmla="*/ 376019 h 1919069"/>
              <a:gd name="connsiteX8-395" fmla="*/ 371475 w 1600200"/>
              <a:gd name="connsiteY8-396" fmla="*/ 1118 h 1919069"/>
              <a:gd name="connsiteX0-397" fmla="*/ 371475 w 1600200"/>
              <a:gd name="connsiteY0-398" fmla="*/ 1118 h 1919069"/>
              <a:gd name="connsiteX1-399" fmla="*/ 568075 w 1600200"/>
              <a:gd name="connsiteY1-400" fmla="*/ 602876 h 1919069"/>
              <a:gd name="connsiteX2-401" fmla="*/ 374089 w 1600200"/>
              <a:gd name="connsiteY2-402" fmla="*/ 646744 h 1919069"/>
              <a:gd name="connsiteX3-403" fmla="*/ 987445 w 1600200"/>
              <a:gd name="connsiteY3-404" fmla="*/ 1528815 h 1919069"/>
              <a:gd name="connsiteX4-405" fmla="*/ 1219200 w 1600200"/>
              <a:gd name="connsiteY4-406" fmla="*/ 1299944 h 1919069"/>
              <a:gd name="connsiteX5-407" fmla="*/ 1600200 w 1600200"/>
              <a:gd name="connsiteY5-408" fmla="*/ 1728569 h 1919069"/>
              <a:gd name="connsiteX6-409" fmla="*/ 1038225 w 1600200"/>
              <a:gd name="connsiteY6-410" fmla="*/ 1919069 h 1919069"/>
              <a:gd name="connsiteX7-411" fmla="*/ 0 w 1600200"/>
              <a:gd name="connsiteY7-412" fmla="*/ 376019 h 1919069"/>
              <a:gd name="connsiteX8-413" fmla="*/ 371475 w 1600200"/>
              <a:gd name="connsiteY8-414" fmla="*/ 1118 h 1919069"/>
              <a:gd name="connsiteX0-415" fmla="*/ 371475 w 1600200"/>
              <a:gd name="connsiteY0-416" fmla="*/ 1118 h 1919069"/>
              <a:gd name="connsiteX1-417" fmla="*/ 568075 w 1600200"/>
              <a:gd name="connsiteY1-418" fmla="*/ 602876 h 1919069"/>
              <a:gd name="connsiteX2-419" fmla="*/ 374089 w 1600200"/>
              <a:gd name="connsiteY2-420" fmla="*/ 646744 h 1919069"/>
              <a:gd name="connsiteX3-421" fmla="*/ 987445 w 1600200"/>
              <a:gd name="connsiteY3-422" fmla="*/ 1528815 h 1919069"/>
              <a:gd name="connsiteX4-423" fmla="*/ 1219200 w 1600200"/>
              <a:gd name="connsiteY4-424" fmla="*/ 1299944 h 1919069"/>
              <a:gd name="connsiteX5-425" fmla="*/ 1600200 w 1600200"/>
              <a:gd name="connsiteY5-426" fmla="*/ 1728569 h 1919069"/>
              <a:gd name="connsiteX6-427" fmla="*/ 1038225 w 1600200"/>
              <a:gd name="connsiteY6-428" fmla="*/ 1919069 h 1919069"/>
              <a:gd name="connsiteX7-429" fmla="*/ 0 w 1600200"/>
              <a:gd name="connsiteY7-430" fmla="*/ 376019 h 1919069"/>
              <a:gd name="connsiteX8-431" fmla="*/ 371475 w 1600200"/>
              <a:gd name="connsiteY8-432" fmla="*/ 1118 h 1919069"/>
              <a:gd name="connsiteX0-433" fmla="*/ 371475 w 1600200"/>
              <a:gd name="connsiteY0-434" fmla="*/ 1118 h 1919069"/>
              <a:gd name="connsiteX1-435" fmla="*/ 568075 w 1600200"/>
              <a:gd name="connsiteY1-436" fmla="*/ 602876 h 1919069"/>
              <a:gd name="connsiteX2-437" fmla="*/ 374089 w 1600200"/>
              <a:gd name="connsiteY2-438" fmla="*/ 646744 h 1919069"/>
              <a:gd name="connsiteX3-439" fmla="*/ 987445 w 1600200"/>
              <a:gd name="connsiteY3-440" fmla="*/ 1528815 h 1919069"/>
              <a:gd name="connsiteX4-441" fmla="*/ 1219200 w 1600200"/>
              <a:gd name="connsiteY4-442" fmla="*/ 1299944 h 1919069"/>
              <a:gd name="connsiteX5-443" fmla="*/ 1600200 w 1600200"/>
              <a:gd name="connsiteY5-444" fmla="*/ 1728569 h 1919069"/>
              <a:gd name="connsiteX6-445" fmla="*/ 1038225 w 1600200"/>
              <a:gd name="connsiteY6-446" fmla="*/ 1919069 h 1919069"/>
              <a:gd name="connsiteX7-447" fmla="*/ 0 w 1600200"/>
              <a:gd name="connsiteY7-448" fmla="*/ 376019 h 1919069"/>
              <a:gd name="connsiteX8-449" fmla="*/ 371475 w 1600200"/>
              <a:gd name="connsiteY8-450" fmla="*/ 1118 h 1919069"/>
              <a:gd name="connsiteX0-451" fmla="*/ 371475 w 1600200"/>
              <a:gd name="connsiteY0-452" fmla="*/ 1118 h 1919069"/>
              <a:gd name="connsiteX1-453" fmla="*/ 568075 w 1600200"/>
              <a:gd name="connsiteY1-454" fmla="*/ 602876 h 1919069"/>
              <a:gd name="connsiteX2-455" fmla="*/ 374089 w 1600200"/>
              <a:gd name="connsiteY2-456" fmla="*/ 646744 h 1919069"/>
              <a:gd name="connsiteX3-457" fmla="*/ 987445 w 1600200"/>
              <a:gd name="connsiteY3-458" fmla="*/ 1528815 h 1919069"/>
              <a:gd name="connsiteX4-459" fmla="*/ 1173048 w 1600200"/>
              <a:gd name="connsiteY4-460" fmla="*/ 1311482 h 1919069"/>
              <a:gd name="connsiteX5-461" fmla="*/ 1600200 w 1600200"/>
              <a:gd name="connsiteY5-462" fmla="*/ 1728569 h 1919069"/>
              <a:gd name="connsiteX6-463" fmla="*/ 1038225 w 1600200"/>
              <a:gd name="connsiteY6-464" fmla="*/ 1919069 h 1919069"/>
              <a:gd name="connsiteX7-465" fmla="*/ 0 w 1600200"/>
              <a:gd name="connsiteY7-466" fmla="*/ 376019 h 1919069"/>
              <a:gd name="connsiteX8-467" fmla="*/ 371475 w 1600200"/>
              <a:gd name="connsiteY8-468" fmla="*/ 1118 h 1919069"/>
              <a:gd name="connsiteX0-469" fmla="*/ 371475 w 1600200"/>
              <a:gd name="connsiteY0-470" fmla="*/ 1118 h 1919069"/>
              <a:gd name="connsiteX1-471" fmla="*/ 568075 w 1600200"/>
              <a:gd name="connsiteY1-472" fmla="*/ 602876 h 1919069"/>
              <a:gd name="connsiteX2-473" fmla="*/ 374089 w 1600200"/>
              <a:gd name="connsiteY2-474" fmla="*/ 646744 h 1919069"/>
              <a:gd name="connsiteX3-475" fmla="*/ 987445 w 1600200"/>
              <a:gd name="connsiteY3-476" fmla="*/ 1528815 h 1919069"/>
              <a:gd name="connsiteX4-477" fmla="*/ 1173048 w 1600200"/>
              <a:gd name="connsiteY4-478" fmla="*/ 1311482 h 1919069"/>
              <a:gd name="connsiteX5-479" fmla="*/ 1600200 w 1600200"/>
              <a:gd name="connsiteY5-480" fmla="*/ 1728569 h 1919069"/>
              <a:gd name="connsiteX6-481" fmla="*/ 1038225 w 1600200"/>
              <a:gd name="connsiteY6-482" fmla="*/ 1919069 h 1919069"/>
              <a:gd name="connsiteX7-483" fmla="*/ 0 w 1600200"/>
              <a:gd name="connsiteY7-484" fmla="*/ 376019 h 1919069"/>
              <a:gd name="connsiteX8-485" fmla="*/ 371475 w 1600200"/>
              <a:gd name="connsiteY8-486" fmla="*/ 1118 h 1919069"/>
              <a:gd name="connsiteX0-487" fmla="*/ 371475 w 1600200"/>
              <a:gd name="connsiteY0-488" fmla="*/ 1118 h 1919069"/>
              <a:gd name="connsiteX1-489" fmla="*/ 568075 w 1600200"/>
              <a:gd name="connsiteY1-490" fmla="*/ 602876 h 1919069"/>
              <a:gd name="connsiteX2-491" fmla="*/ 374089 w 1600200"/>
              <a:gd name="connsiteY2-492" fmla="*/ 646744 h 1919069"/>
              <a:gd name="connsiteX3-493" fmla="*/ 987445 w 1600200"/>
              <a:gd name="connsiteY3-494" fmla="*/ 1528815 h 1919069"/>
              <a:gd name="connsiteX4-495" fmla="*/ 1173048 w 1600200"/>
              <a:gd name="connsiteY4-496" fmla="*/ 1311482 h 1919069"/>
              <a:gd name="connsiteX5-497" fmla="*/ 1600200 w 1600200"/>
              <a:gd name="connsiteY5-498" fmla="*/ 1728569 h 1919069"/>
              <a:gd name="connsiteX6-499" fmla="*/ 1038225 w 1600200"/>
              <a:gd name="connsiteY6-500" fmla="*/ 1919069 h 1919069"/>
              <a:gd name="connsiteX7-501" fmla="*/ 0 w 1600200"/>
              <a:gd name="connsiteY7-502" fmla="*/ 376019 h 1919069"/>
              <a:gd name="connsiteX8-503" fmla="*/ 371475 w 1600200"/>
              <a:gd name="connsiteY8-504" fmla="*/ 1118 h 1919069"/>
              <a:gd name="connsiteX0-505" fmla="*/ 371475 w 1600200"/>
              <a:gd name="connsiteY0-506" fmla="*/ 1118 h 1919069"/>
              <a:gd name="connsiteX1-507" fmla="*/ 568075 w 1600200"/>
              <a:gd name="connsiteY1-508" fmla="*/ 602876 h 1919069"/>
              <a:gd name="connsiteX2-509" fmla="*/ 374089 w 1600200"/>
              <a:gd name="connsiteY2-510" fmla="*/ 646744 h 1919069"/>
              <a:gd name="connsiteX3-511" fmla="*/ 987445 w 1600200"/>
              <a:gd name="connsiteY3-512" fmla="*/ 1528815 h 1919069"/>
              <a:gd name="connsiteX4-513" fmla="*/ 1173048 w 1600200"/>
              <a:gd name="connsiteY4-514" fmla="*/ 1311482 h 1919069"/>
              <a:gd name="connsiteX5-515" fmla="*/ 1600200 w 1600200"/>
              <a:gd name="connsiteY5-516" fmla="*/ 1728569 h 1919069"/>
              <a:gd name="connsiteX6-517" fmla="*/ 1038225 w 1600200"/>
              <a:gd name="connsiteY6-518" fmla="*/ 1919069 h 1919069"/>
              <a:gd name="connsiteX7-519" fmla="*/ 0 w 1600200"/>
              <a:gd name="connsiteY7-520" fmla="*/ 376019 h 1919069"/>
              <a:gd name="connsiteX8-521" fmla="*/ 371475 w 1600200"/>
              <a:gd name="connsiteY8-522" fmla="*/ 1118 h 1919069"/>
              <a:gd name="connsiteX0-523" fmla="*/ 371475 w 1588662"/>
              <a:gd name="connsiteY0-524" fmla="*/ 1118 h 1919069"/>
              <a:gd name="connsiteX1-525" fmla="*/ 568075 w 1588662"/>
              <a:gd name="connsiteY1-526" fmla="*/ 602876 h 1919069"/>
              <a:gd name="connsiteX2-527" fmla="*/ 374089 w 1588662"/>
              <a:gd name="connsiteY2-528" fmla="*/ 646744 h 1919069"/>
              <a:gd name="connsiteX3-529" fmla="*/ 987445 w 1588662"/>
              <a:gd name="connsiteY3-530" fmla="*/ 1528815 h 1919069"/>
              <a:gd name="connsiteX4-531" fmla="*/ 1173048 w 1588662"/>
              <a:gd name="connsiteY4-532" fmla="*/ 1311482 h 1919069"/>
              <a:gd name="connsiteX5-533" fmla="*/ 1588662 w 1588662"/>
              <a:gd name="connsiteY5-534" fmla="*/ 1699723 h 1919069"/>
              <a:gd name="connsiteX6-535" fmla="*/ 1038225 w 1588662"/>
              <a:gd name="connsiteY6-536" fmla="*/ 1919069 h 1919069"/>
              <a:gd name="connsiteX7-537" fmla="*/ 0 w 1588662"/>
              <a:gd name="connsiteY7-538" fmla="*/ 376019 h 1919069"/>
              <a:gd name="connsiteX8-539" fmla="*/ 371475 w 1588662"/>
              <a:gd name="connsiteY8-540" fmla="*/ 1118 h 1919069"/>
              <a:gd name="connsiteX0-541" fmla="*/ 371475 w 1600166"/>
              <a:gd name="connsiteY0-542" fmla="*/ 1118 h 1919069"/>
              <a:gd name="connsiteX1-543" fmla="*/ 568075 w 1600166"/>
              <a:gd name="connsiteY1-544" fmla="*/ 602876 h 1919069"/>
              <a:gd name="connsiteX2-545" fmla="*/ 374089 w 1600166"/>
              <a:gd name="connsiteY2-546" fmla="*/ 646744 h 1919069"/>
              <a:gd name="connsiteX3-547" fmla="*/ 987445 w 1600166"/>
              <a:gd name="connsiteY3-548" fmla="*/ 1528815 h 1919069"/>
              <a:gd name="connsiteX4-549" fmla="*/ 1173048 w 1600166"/>
              <a:gd name="connsiteY4-550" fmla="*/ 1311482 h 1919069"/>
              <a:gd name="connsiteX5-551" fmla="*/ 1588662 w 1600166"/>
              <a:gd name="connsiteY5-552" fmla="*/ 1699723 h 1919069"/>
              <a:gd name="connsiteX6-553" fmla="*/ 1038225 w 1600166"/>
              <a:gd name="connsiteY6-554" fmla="*/ 1919069 h 1919069"/>
              <a:gd name="connsiteX7-555" fmla="*/ 0 w 1600166"/>
              <a:gd name="connsiteY7-556" fmla="*/ 376019 h 1919069"/>
              <a:gd name="connsiteX8-557" fmla="*/ 371475 w 1600166"/>
              <a:gd name="connsiteY8-558" fmla="*/ 1118 h 1919069"/>
              <a:gd name="connsiteX0-559" fmla="*/ 371475 w 1600166"/>
              <a:gd name="connsiteY0-560" fmla="*/ 1118 h 1919069"/>
              <a:gd name="connsiteX1-561" fmla="*/ 568075 w 1600166"/>
              <a:gd name="connsiteY1-562" fmla="*/ 602876 h 1919069"/>
              <a:gd name="connsiteX2-563" fmla="*/ 374089 w 1600166"/>
              <a:gd name="connsiteY2-564" fmla="*/ 646744 h 1919069"/>
              <a:gd name="connsiteX3-565" fmla="*/ 987445 w 1600166"/>
              <a:gd name="connsiteY3-566" fmla="*/ 1528815 h 1919069"/>
              <a:gd name="connsiteX4-567" fmla="*/ 1173048 w 1600166"/>
              <a:gd name="connsiteY4-568" fmla="*/ 1311482 h 1919069"/>
              <a:gd name="connsiteX5-569" fmla="*/ 1588662 w 1600166"/>
              <a:gd name="connsiteY5-570" fmla="*/ 1699723 h 1919069"/>
              <a:gd name="connsiteX6-571" fmla="*/ 1038225 w 1600166"/>
              <a:gd name="connsiteY6-572" fmla="*/ 1919069 h 1919069"/>
              <a:gd name="connsiteX7-573" fmla="*/ 0 w 1600166"/>
              <a:gd name="connsiteY7-574" fmla="*/ 376019 h 1919069"/>
              <a:gd name="connsiteX8-575" fmla="*/ 371475 w 1600166"/>
              <a:gd name="connsiteY8-576" fmla="*/ 1118 h 1919069"/>
              <a:gd name="connsiteX0-577" fmla="*/ 371475 w 1596260"/>
              <a:gd name="connsiteY0-578" fmla="*/ 1118 h 1919069"/>
              <a:gd name="connsiteX1-579" fmla="*/ 568075 w 1596260"/>
              <a:gd name="connsiteY1-580" fmla="*/ 602876 h 1919069"/>
              <a:gd name="connsiteX2-581" fmla="*/ 374089 w 1596260"/>
              <a:gd name="connsiteY2-582" fmla="*/ 646744 h 1919069"/>
              <a:gd name="connsiteX3-583" fmla="*/ 987445 w 1596260"/>
              <a:gd name="connsiteY3-584" fmla="*/ 1528815 h 1919069"/>
              <a:gd name="connsiteX4-585" fmla="*/ 1173048 w 1596260"/>
              <a:gd name="connsiteY4-586" fmla="*/ 1311482 h 1919069"/>
              <a:gd name="connsiteX5-587" fmla="*/ 1588662 w 1596260"/>
              <a:gd name="connsiteY5-588" fmla="*/ 1699723 h 1919069"/>
              <a:gd name="connsiteX6-589" fmla="*/ 1038225 w 1596260"/>
              <a:gd name="connsiteY6-590" fmla="*/ 1919069 h 1919069"/>
              <a:gd name="connsiteX7-591" fmla="*/ 0 w 1596260"/>
              <a:gd name="connsiteY7-592" fmla="*/ 376019 h 1919069"/>
              <a:gd name="connsiteX8-593" fmla="*/ 371475 w 1596260"/>
              <a:gd name="connsiteY8-594" fmla="*/ 1118 h 1919069"/>
              <a:gd name="connsiteX0-595" fmla="*/ 371475 w 1596260"/>
              <a:gd name="connsiteY0-596" fmla="*/ 1118 h 1919069"/>
              <a:gd name="connsiteX1-597" fmla="*/ 568075 w 1596260"/>
              <a:gd name="connsiteY1-598" fmla="*/ 602876 h 1919069"/>
              <a:gd name="connsiteX2-599" fmla="*/ 374089 w 1596260"/>
              <a:gd name="connsiteY2-600" fmla="*/ 646744 h 1919069"/>
              <a:gd name="connsiteX3-601" fmla="*/ 987445 w 1596260"/>
              <a:gd name="connsiteY3-602" fmla="*/ 1528815 h 1919069"/>
              <a:gd name="connsiteX4-603" fmla="*/ 1173048 w 1596260"/>
              <a:gd name="connsiteY4-604" fmla="*/ 1311482 h 1919069"/>
              <a:gd name="connsiteX5-605" fmla="*/ 1588662 w 1596260"/>
              <a:gd name="connsiteY5-606" fmla="*/ 1699723 h 1919069"/>
              <a:gd name="connsiteX6-607" fmla="*/ 1038225 w 1596260"/>
              <a:gd name="connsiteY6-608" fmla="*/ 1919069 h 1919069"/>
              <a:gd name="connsiteX7-609" fmla="*/ 0 w 1596260"/>
              <a:gd name="connsiteY7-610" fmla="*/ 376019 h 1919069"/>
              <a:gd name="connsiteX8-611" fmla="*/ 371475 w 1596260"/>
              <a:gd name="connsiteY8-612" fmla="*/ 1118 h 1919069"/>
              <a:gd name="connsiteX0-613" fmla="*/ 371475 w 1596260"/>
              <a:gd name="connsiteY0-614" fmla="*/ 1118 h 1946976"/>
              <a:gd name="connsiteX1-615" fmla="*/ 568075 w 1596260"/>
              <a:gd name="connsiteY1-616" fmla="*/ 602876 h 1946976"/>
              <a:gd name="connsiteX2-617" fmla="*/ 374089 w 1596260"/>
              <a:gd name="connsiteY2-618" fmla="*/ 646744 h 1946976"/>
              <a:gd name="connsiteX3-619" fmla="*/ 987445 w 1596260"/>
              <a:gd name="connsiteY3-620" fmla="*/ 1528815 h 1946976"/>
              <a:gd name="connsiteX4-621" fmla="*/ 1173048 w 1596260"/>
              <a:gd name="connsiteY4-622" fmla="*/ 1311482 h 1946976"/>
              <a:gd name="connsiteX5-623" fmla="*/ 1588662 w 1596260"/>
              <a:gd name="connsiteY5-624" fmla="*/ 1699723 h 1946976"/>
              <a:gd name="connsiteX6-625" fmla="*/ 1038225 w 1596260"/>
              <a:gd name="connsiteY6-626" fmla="*/ 1919069 h 1946976"/>
              <a:gd name="connsiteX7-627" fmla="*/ 0 w 1596260"/>
              <a:gd name="connsiteY7-628" fmla="*/ 376019 h 1946976"/>
              <a:gd name="connsiteX8-629" fmla="*/ 371475 w 1596260"/>
              <a:gd name="connsiteY8-630" fmla="*/ 1118 h 1946976"/>
              <a:gd name="connsiteX0-631" fmla="*/ 357053 w 1581838"/>
              <a:gd name="connsiteY0-632" fmla="*/ 1118 h 1946976"/>
              <a:gd name="connsiteX1-633" fmla="*/ 553653 w 1581838"/>
              <a:gd name="connsiteY1-634" fmla="*/ 602876 h 1946976"/>
              <a:gd name="connsiteX2-635" fmla="*/ 359667 w 1581838"/>
              <a:gd name="connsiteY2-636" fmla="*/ 646744 h 1946976"/>
              <a:gd name="connsiteX3-637" fmla="*/ 973023 w 1581838"/>
              <a:gd name="connsiteY3-638" fmla="*/ 1528815 h 1946976"/>
              <a:gd name="connsiteX4-639" fmla="*/ 1158626 w 1581838"/>
              <a:gd name="connsiteY4-640" fmla="*/ 1311482 h 1946976"/>
              <a:gd name="connsiteX5-641" fmla="*/ 1574240 w 1581838"/>
              <a:gd name="connsiteY5-642" fmla="*/ 1699723 h 1946976"/>
              <a:gd name="connsiteX6-643" fmla="*/ 1023803 w 1581838"/>
              <a:gd name="connsiteY6-644" fmla="*/ 1919069 h 1946976"/>
              <a:gd name="connsiteX7-645" fmla="*/ 0 w 1581838"/>
              <a:gd name="connsiteY7-646" fmla="*/ 378903 h 1946976"/>
              <a:gd name="connsiteX8-647" fmla="*/ 357053 w 1581838"/>
              <a:gd name="connsiteY8-648" fmla="*/ 1118 h 1946976"/>
              <a:gd name="connsiteX0-649" fmla="*/ 357053 w 1581838"/>
              <a:gd name="connsiteY0-650" fmla="*/ 1118 h 1946976"/>
              <a:gd name="connsiteX1-651" fmla="*/ 553653 w 1581838"/>
              <a:gd name="connsiteY1-652" fmla="*/ 602876 h 1946976"/>
              <a:gd name="connsiteX2-653" fmla="*/ 359667 w 1581838"/>
              <a:gd name="connsiteY2-654" fmla="*/ 646744 h 1946976"/>
              <a:gd name="connsiteX3-655" fmla="*/ 973023 w 1581838"/>
              <a:gd name="connsiteY3-656" fmla="*/ 1528815 h 1946976"/>
              <a:gd name="connsiteX4-657" fmla="*/ 1158626 w 1581838"/>
              <a:gd name="connsiteY4-658" fmla="*/ 1311482 h 1946976"/>
              <a:gd name="connsiteX5-659" fmla="*/ 1574240 w 1581838"/>
              <a:gd name="connsiteY5-660" fmla="*/ 1699723 h 1946976"/>
              <a:gd name="connsiteX6-661" fmla="*/ 1023803 w 1581838"/>
              <a:gd name="connsiteY6-662" fmla="*/ 1919069 h 1946976"/>
              <a:gd name="connsiteX7-663" fmla="*/ 0 w 1581838"/>
              <a:gd name="connsiteY7-664" fmla="*/ 378903 h 1946976"/>
              <a:gd name="connsiteX8-665" fmla="*/ 357053 w 1581838"/>
              <a:gd name="connsiteY8-666" fmla="*/ 1118 h 1946976"/>
              <a:gd name="connsiteX0-667" fmla="*/ 357053 w 1581838"/>
              <a:gd name="connsiteY0-668" fmla="*/ 1118 h 1946976"/>
              <a:gd name="connsiteX1-669" fmla="*/ 553653 w 1581838"/>
              <a:gd name="connsiteY1-670" fmla="*/ 602876 h 1946976"/>
              <a:gd name="connsiteX2-671" fmla="*/ 359667 w 1581838"/>
              <a:gd name="connsiteY2-672" fmla="*/ 646744 h 1946976"/>
              <a:gd name="connsiteX3-673" fmla="*/ 973023 w 1581838"/>
              <a:gd name="connsiteY3-674" fmla="*/ 1528815 h 1946976"/>
              <a:gd name="connsiteX4-675" fmla="*/ 1158626 w 1581838"/>
              <a:gd name="connsiteY4-676" fmla="*/ 1311482 h 1946976"/>
              <a:gd name="connsiteX5-677" fmla="*/ 1574240 w 1581838"/>
              <a:gd name="connsiteY5-678" fmla="*/ 1699723 h 1946976"/>
              <a:gd name="connsiteX6-679" fmla="*/ 1023803 w 1581838"/>
              <a:gd name="connsiteY6-680" fmla="*/ 1919069 h 1946976"/>
              <a:gd name="connsiteX7-681" fmla="*/ 0 w 1581838"/>
              <a:gd name="connsiteY7-682" fmla="*/ 378903 h 1946976"/>
              <a:gd name="connsiteX8-683" fmla="*/ 357053 w 1581838"/>
              <a:gd name="connsiteY8-684" fmla="*/ 1118 h 1946976"/>
              <a:gd name="connsiteX0-685" fmla="*/ 333976 w 1558761"/>
              <a:gd name="connsiteY0-686" fmla="*/ 1118 h 1946976"/>
              <a:gd name="connsiteX1-687" fmla="*/ 530576 w 1558761"/>
              <a:gd name="connsiteY1-688" fmla="*/ 602876 h 1946976"/>
              <a:gd name="connsiteX2-689" fmla="*/ 336590 w 1558761"/>
              <a:gd name="connsiteY2-690" fmla="*/ 646744 h 1946976"/>
              <a:gd name="connsiteX3-691" fmla="*/ 949946 w 1558761"/>
              <a:gd name="connsiteY3-692" fmla="*/ 1528815 h 1946976"/>
              <a:gd name="connsiteX4-693" fmla="*/ 1135549 w 1558761"/>
              <a:gd name="connsiteY4-694" fmla="*/ 1311482 h 1946976"/>
              <a:gd name="connsiteX5-695" fmla="*/ 1551163 w 1558761"/>
              <a:gd name="connsiteY5-696" fmla="*/ 1699723 h 1946976"/>
              <a:gd name="connsiteX6-697" fmla="*/ 1000726 w 1558761"/>
              <a:gd name="connsiteY6-698" fmla="*/ 1919069 h 1946976"/>
              <a:gd name="connsiteX7-699" fmla="*/ 0 w 1558761"/>
              <a:gd name="connsiteY7-700" fmla="*/ 390441 h 1946976"/>
              <a:gd name="connsiteX8-701" fmla="*/ 333976 w 1558761"/>
              <a:gd name="connsiteY8-702" fmla="*/ 1118 h 1946976"/>
              <a:gd name="connsiteX0-703" fmla="*/ 335877 w 1560662"/>
              <a:gd name="connsiteY0-704" fmla="*/ 1118 h 1946976"/>
              <a:gd name="connsiteX1-705" fmla="*/ 532477 w 1560662"/>
              <a:gd name="connsiteY1-706" fmla="*/ 602876 h 1946976"/>
              <a:gd name="connsiteX2-707" fmla="*/ 338491 w 1560662"/>
              <a:gd name="connsiteY2-708" fmla="*/ 646744 h 1946976"/>
              <a:gd name="connsiteX3-709" fmla="*/ 951847 w 1560662"/>
              <a:gd name="connsiteY3-710" fmla="*/ 1528815 h 1946976"/>
              <a:gd name="connsiteX4-711" fmla="*/ 1137450 w 1560662"/>
              <a:gd name="connsiteY4-712" fmla="*/ 1311482 h 1946976"/>
              <a:gd name="connsiteX5-713" fmla="*/ 1553064 w 1560662"/>
              <a:gd name="connsiteY5-714" fmla="*/ 1699723 h 1946976"/>
              <a:gd name="connsiteX6-715" fmla="*/ 1002627 w 1560662"/>
              <a:gd name="connsiteY6-716" fmla="*/ 1919069 h 1946976"/>
              <a:gd name="connsiteX7-717" fmla="*/ 1901 w 1560662"/>
              <a:gd name="connsiteY7-718" fmla="*/ 390441 h 1946976"/>
              <a:gd name="connsiteX8-719" fmla="*/ 335877 w 1560662"/>
              <a:gd name="connsiteY8-720" fmla="*/ 1118 h 1946976"/>
              <a:gd name="connsiteX0-721" fmla="*/ 335877 w 1560662"/>
              <a:gd name="connsiteY0-722" fmla="*/ 1118 h 1946976"/>
              <a:gd name="connsiteX1-723" fmla="*/ 532477 w 1560662"/>
              <a:gd name="connsiteY1-724" fmla="*/ 602876 h 1946976"/>
              <a:gd name="connsiteX2-725" fmla="*/ 338491 w 1560662"/>
              <a:gd name="connsiteY2-726" fmla="*/ 646744 h 1946976"/>
              <a:gd name="connsiteX3-727" fmla="*/ 951847 w 1560662"/>
              <a:gd name="connsiteY3-728" fmla="*/ 1528815 h 1946976"/>
              <a:gd name="connsiteX4-729" fmla="*/ 1137450 w 1560662"/>
              <a:gd name="connsiteY4-730" fmla="*/ 1311482 h 1946976"/>
              <a:gd name="connsiteX5-731" fmla="*/ 1553064 w 1560662"/>
              <a:gd name="connsiteY5-732" fmla="*/ 1699723 h 1946976"/>
              <a:gd name="connsiteX6-733" fmla="*/ 1002627 w 1560662"/>
              <a:gd name="connsiteY6-734" fmla="*/ 1919069 h 1946976"/>
              <a:gd name="connsiteX7-735" fmla="*/ 1901 w 1560662"/>
              <a:gd name="connsiteY7-736" fmla="*/ 390441 h 1946976"/>
              <a:gd name="connsiteX8-737" fmla="*/ 335877 w 1560662"/>
              <a:gd name="connsiteY8-738" fmla="*/ 1118 h 1946976"/>
              <a:gd name="connsiteX0-739" fmla="*/ 335877 w 1560662"/>
              <a:gd name="connsiteY0-740" fmla="*/ 1118 h 1946976"/>
              <a:gd name="connsiteX1-741" fmla="*/ 532477 w 1560662"/>
              <a:gd name="connsiteY1-742" fmla="*/ 602876 h 1946976"/>
              <a:gd name="connsiteX2-743" fmla="*/ 338491 w 1560662"/>
              <a:gd name="connsiteY2-744" fmla="*/ 646744 h 1946976"/>
              <a:gd name="connsiteX3-745" fmla="*/ 951847 w 1560662"/>
              <a:gd name="connsiteY3-746" fmla="*/ 1528815 h 1946976"/>
              <a:gd name="connsiteX4-747" fmla="*/ 1137450 w 1560662"/>
              <a:gd name="connsiteY4-748" fmla="*/ 1311482 h 1946976"/>
              <a:gd name="connsiteX5-749" fmla="*/ 1553064 w 1560662"/>
              <a:gd name="connsiteY5-750" fmla="*/ 1699723 h 1946976"/>
              <a:gd name="connsiteX6-751" fmla="*/ 1002627 w 1560662"/>
              <a:gd name="connsiteY6-752" fmla="*/ 1919069 h 1946976"/>
              <a:gd name="connsiteX7-753" fmla="*/ 1901 w 1560662"/>
              <a:gd name="connsiteY7-754" fmla="*/ 390441 h 1946976"/>
              <a:gd name="connsiteX8-755" fmla="*/ 335877 w 1560662"/>
              <a:gd name="connsiteY8-756" fmla="*/ 1118 h 1946976"/>
              <a:gd name="connsiteX0-757" fmla="*/ 335877 w 1560662"/>
              <a:gd name="connsiteY0-758" fmla="*/ 1118 h 1946976"/>
              <a:gd name="connsiteX1-759" fmla="*/ 532477 w 1560662"/>
              <a:gd name="connsiteY1-760" fmla="*/ 602876 h 1946976"/>
              <a:gd name="connsiteX2-761" fmla="*/ 344260 w 1560662"/>
              <a:gd name="connsiteY2-762" fmla="*/ 655398 h 1946976"/>
              <a:gd name="connsiteX3-763" fmla="*/ 951847 w 1560662"/>
              <a:gd name="connsiteY3-764" fmla="*/ 1528815 h 1946976"/>
              <a:gd name="connsiteX4-765" fmla="*/ 1137450 w 1560662"/>
              <a:gd name="connsiteY4-766" fmla="*/ 1311482 h 1946976"/>
              <a:gd name="connsiteX5-767" fmla="*/ 1553064 w 1560662"/>
              <a:gd name="connsiteY5-768" fmla="*/ 1699723 h 1946976"/>
              <a:gd name="connsiteX6-769" fmla="*/ 1002627 w 1560662"/>
              <a:gd name="connsiteY6-770" fmla="*/ 1919069 h 1946976"/>
              <a:gd name="connsiteX7-771" fmla="*/ 1901 w 1560662"/>
              <a:gd name="connsiteY7-772" fmla="*/ 390441 h 1946976"/>
              <a:gd name="connsiteX8-773" fmla="*/ 335877 w 1560662"/>
              <a:gd name="connsiteY8-774" fmla="*/ 1118 h 1946976"/>
              <a:gd name="connsiteX0-775" fmla="*/ 335877 w 1560662"/>
              <a:gd name="connsiteY0-776" fmla="*/ 196 h 1946054"/>
              <a:gd name="connsiteX1-777" fmla="*/ 532477 w 1560662"/>
              <a:gd name="connsiteY1-778" fmla="*/ 601954 h 1946054"/>
              <a:gd name="connsiteX2-779" fmla="*/ 344260 w 1560662"/>
              <a:gd name="connsiteY2-780" fmla="*/ 654476 h 1946054"/>
              <a:gd name="connsiteX3-781" fmla="*/ 951847 w 1560662"/>
              <a:gd name="connsiteY3-782" fmla="*/ 1527893 h 1946054"/>
              <a:gd name="connsiteX4-783" fmla="*/ 1137450 w 1560662"/>
              <a:gd name="connsiteY4-784" fmla="*/ 1310560 h 1946054"/>
              <a:gd name="connsiteX5-785" fmla="*/ 1553064 w 1560662"/>
              <a:gd name="connsiteY5-786" fmla="*/ 1698801 h 1946054"/>
              <a:gd name="connsiteX6-787" fmla="*/ 1002627 w 1560662"/>
              <a:gd name="connsiteY6-788" fmla="*/ 1918147 h 1946054"/>
              <a:gd name="connsiteX7-789" fmla="*/ 1901 w 1560662"/>
              <a:gd name="connsiteY7-790" fmla="*/ 389519 h 1946054"/>
              <a:gd name="connsiteX8-791" fmla="*/ 335877 w 1560662"/>
              <a:gd name="connsiteY8-792" fmla="*/ 196 h 1946054"/>
              <a:gd name="connsiteX0-793" fmla="*/ 332898 w 1560662"/>
              <a:gd name="connsiteY0-794" fmla="*/ 199 h 1937121"/>
              <a:gd name="connsiteX1-795" fmla="*/ 532477 w 1560662"/>
              <a:gd name="connsiteY1-796" fmla="*/ 593021 h 1937121"/>
              <a:gd name="connsiteX2-797" fmla="*/ 344260 w 1560662"/>
              <a:gd name="connsiteY2-798" fmla="*/ 645543 h 1937121"/>
              <a:gd name="connsiteX3-799" fmla="*/ 951847 w 1560662"/>
              <a:gd name="connsiteY3-800" fmla="*/ 1518960 h 1937121"/>
              <a:gd name="connsiteX4-801" fmla="*/ 1137450 w 1560662"/>
              <a:gd name="connsiteY4-802" fmla="*/ 1301627 h 1937121"/>
              <a:gd name="connsiteX5-803" fmla="*/ 1553064 w 1560662"/>
              <a:gd name="connsiteY5-804" fmla="*/ 1689868 h 1937121"/>
              <a:gd name="connsiteX6-805" fmla="*/ 1002627 w 1560662"/>
              <a:gd name="connsiteY6-806" fmla="*/ 1909214 h 1937121"/>
              <a:gd name="connsiteX7-807" fmla="*/ 1901 w 1560662"/>
              <a:gd name="connsiteY7-808" fmla="*/ 380586 h 1937121"/>
              <a:gd name="connsiteX8-809" fmla="*/ 332898 w 1560662"/>
              <a:gd name="connsiteY8-810" fmla="*/ 199 h 1937121"/>
              <a:gd name="connsiteX0-811" fmla="*/ 332898 w 1560662"/>
              <a:gd name="connsiteY0-812" fmla="*/ 199 h 1937121"/>
              <a:gd name="connsiteX1-813" fmla="*/ 532477 w 1560662"/>
              <a:gd name="connsiteY1-814" fmla="*/ 593021 h 1937121"/>
              <a:gd name="connsiteX2-815" fmla="*/ 344260 w 1560662"/>
              <a:gd name="connsiteY2-816" fmla="*/ 645543 h 1937121"/>
              <a:gd name="connsiteX3-817" fmla="*/ 951847 w 1560662"/>
              <a:gd name="connsiteY3-818" fmla="*/ 1518960 h 1937121"/>
              <a:gd name="connsiteX4-819" fmla="*/ 1137450 w 1560662"/>
              <a:gd name="connsiteY4-820" fmla="*/ 1301627 h 1937121"/>
              <a:gd name="connsiteX5-821" fmla="*/ 1553064 w 1560662"/>
              <a:gd name="connsiteY5-822" fmla="*/ 1689868 h 1937121"/>
              <a:gd name="connsiteX6-823" fmla="*/ 1002627 w 1560662"/>
              <a:gd name="connsiteY6-824" fmla="*/ 1909214 h 1937121"/>
              <a:gd name="connsiteX7-825" fmla="*/ 1901 w 1560662"/>
              <a:gd name="connsiteY7-826" fmla="*/ 380586 h 1937121"/>
              <a:gd name="connsiteX8-827" fmla="*/ 332898 w 1560662"/>
              <a:gd name="connsiteY8-828" fmla="*/ 199 h 1937121"/>
              <a:gd name="connsiteX0-829" fmla="*/ 332898 w 1560662"/>
              <a:gd name="connsiteY0-830" fmla="*/ 199 h 1937121"/>
              <a:gd name="connsiteX1-831" fmla="*/ 532477 w 1560662"/>
              <a:gd name="connsiteY1-832" fmla="*/ 593021 h 1937121"/>
              <a:gd name="connsiteX2-833" fmla="*/ 344260 w 1560662"/>
              <a:gd name="connsiteY2-834" fmla="*/ 645543 h 1937121"/>
              <a:gd name="connsiteX3-835" fmla="*/ 951847 w 1560662"/>
              <a:gd name="connsiteY3-836" fmla="*/ 1518960 h 1937121"/>
              <a:gd name="connsiteX4-837" fmla="*/ 1137450 w 1560662"/>
              <a:gd name="connsiteY4-838" fmla="*/ 1301627 h 1937121"/>
              <a:gd name="connsiteX5-839" fmla="*/ 1553064 w 1560662"/>
              <a:gd name="connsiteY5-840" fmla="*/ 1689868 h 1937121"/>
              <a:gd name="connsiteX6-841" fmla="*/ 1002627 w 1560662"/>
              <a:gd name="connsiteY6-842" fmla="*/ 1909214 h 1937121"/>
              <a:gd name="connsiteX7-843" fmla="*/ 1901 w 1560662"/>
              <a:gd name="connsiteY7-844" fmla="*/ 380586 h 1937121"/>
              <a:gd name="connsiteX8-845" fmla="*/ 332898 w 1560662"/>
              <a:gd name="connsiteY8-846" fmla="*/ 199 h 1937121"/>
              <a:gd name="connsiteX0-847" fmla="*/ 332898 w 1565431"/>
              <a:gd name="connsiteY0-848" fmla="*/ 199 h 1937121"/>
              <a:gd name="connsiteX1-849" fmla="*/ 532477 w 1565431"/>
              <a:gd name="connsiteY1-850" fmla="*/ 593021 h 1937121"/>
              <a:gd name="connsiteX2-851" fmla="*/ 344260 w 1565431"/>
              <a:gd name="connsiteY2-852" fmla="*/ 645543 h 1937121"/>
              <a:gd name="connsiteX3-853" fmla="*/ 951847 w 1565431"/>
              <a:gd name="connsiteY3-854" fmla="*/ 1518960 h 1937121"/>
              <a:gd name="connsiteX4-855" fmla="*/ 1137450 w 1565431"/>
              <a:gd name="connsiteY4-856" fmla="*/ 1301627 h 1937121"/>
              <a:gd name="connsiteX5-857" fmla="*/ 1553064 w 1565431"/>
              <a:gd name="connsiteY5-858" fmla="*/ 1689868 h 1937121"/>
              <a:gd name="connsiteX6-859" fmla="*/ 1002627 w 1565431"/>
              <a:gd name="connsiteY6-860" fmla="*/ 1909214 h 1937121"/>
              <a:gd name="connsiteX7-861" fmla="*/ 1901 w 1565431"/>
              <a:gd name="connsiteY7-862" fmla="*/ 380586 h 1937121"/>
              <a:gd name="connsiteX8-863" fmla="*/ 332898 w 1565431"/>
              <a:gd name="connsiteY8-864" fmla="*/ 199 h 1937121"/>
              <a:gd name="connsiteX0-865" fmla="*/ 332898 w 1565431"/>
              <a:gd name="connsiteY0-866" fmla="*/ 199 h 1937121"/>
              <a:gd name="connsiteX1-867" fmla="*/ 532477 w 1565431"/>
              <a:gd name="connsiteY1-868" fmla="*/ 593021 h 1937121"/>
              <a:gd name="connsiteX2-869" fmla="*/ 344260 w 1565431"/>
              <a:gd name="connsiteY2-870" fmla="*/ 645543 h 1937121"/>
              <a:gd name="connsiteX3-871" fmla="*/ 951847 w 1565431"/>
              <a:gd name="connsiteY3-872" fmla="*/ 1518960 h 1937121"/>
              <a:gd name="connsiteX4-873" fmla="*/ 1137450 w 1565431"/>
              <a:gd name="connsiteY4-874" fmla="*/ 1301627 h 1937121"/>
              <a:gd name="connsiteX5-875" fmla="*/ 1553064 w 1565431"/>
              <a:gd name="connsiteY5-876" fmla="*/ 1689868 h 1937121"/>
              <a:gd name="connsiteX6-877" fmla="*/ 1002627 w 1565431"/>
              <a:gd name="connsiteY6-878" fmla="*/ 1909214 h 1937121"/>
              <a:gd name="connsiteX7-879" fmla="*/ 1901 w 1565431"/>
              <a:gd name="connsiteY7-880" fmla="*/ 380586 h 1937121"/>
              <a:gd name="connsiteX8-881" fmla="*/ 332898 w 1565431"/>
              <a:gd name="connsiteY8-882" fmla="*/ 199 h 193712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565431" h="1937121">
                <a:moveTo>
                  <a:pt x="332898" y="199"/>
                </a:moveTo>
                <a:cubicBezTo>
                  <a:pt x="480797" y="-12106"/>
                  <a:pt x="712130" y="551085"/>
                  <a:pt x="532477" y="593021"/>
                </a:cubicBezTo>
                <a:lnTo>
                  <a:pt x="344260" y="645543"/>
                </a:lnTo>
                <a:cubicBezTo>
                  <a:pt x="475639" y="1163599"/>
                  <a:pt x="690666" y="1300897"/>
                  <a:pt x="951847" y="1518960"/>
                </a:cubicBezTo>
                <a:cubicBezTo>
                  <a:pt x="1003138" y="1396518"/>
                  <a:pt x="1042046" y="1291100"/>
                  <a:pt x="1137450" y="1301627"/>
                </a:cubicBezTo>
                <a:cubicBezTo>
                  <a:pt x="1276950" y="1299313"/>
                  <a:pt x="1636332" y="1564228"/>
                  <a:pt x="1553064" y="1689868"/>
                </a:cubicBezTo>
                <a:cubicBezTo>
                  <a:pt x="1389777" y="1941825"/>
                  <a:pt x="1145722" y="1971673"/>
                  <a:pt x="1002627" y="1909214"/>
                </a:cubicBezTo>
                <a:cubicBezTo>
                  <a:pt x="545977" y="1690048"/>
                  <a:pt x="-37590" y="1110316"/>
                  <a:pt x="1901" y="380586"/>
                </a:cubicBezTo>
                <a:cubicBezTo>
                  <a:pt x="36305" y="148891"/>
                  <a:pt x="133416" y="23363"/>
                  <a:pt x="332898" y="19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6" name="Rectangle 36"/>
          <p:cNvSpPr/>
          <p:nvPr/>
        </p:nvSpPr>
        <p:spPr>
          <a:xfrm>
            <a:off x="5164740" y="4708915"/>
            <a:ext cx="586136" cy="489963"/>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7" name="Rounded Rectangle 27"/>
          <p:cNvSpPr/>
          <p:nvPr/>
        </p:nvSpPr>
        <p:spPr>
          <a:xfrm>
            <a:off x="8316455" y="1548746"/>
            <a:ext cx="605315" cy="464964"/>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8" name="Rounded Rectangle 7"/>
          <p:cNvSpPr/>
          <p:nvPr/>
        </p:nvSpPr>
        <p:spPr>
          <a:xfrm>
            <a:off x="9257631" y="1515680"/>
            <a:ext cx="615416" cy="531098"/>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69" name="Chord 15"/>
          <p:cNvSpPr/>
          <p:nvPr/>
        </p:nvSpPr>
        <p:spPr>
          <a:xfrm>
            <a:off x="11124640" y="1472088"/>
            <a:ext cx="283580" cy="618280"/>
          </a:xfrm>
          <a:custGeom>
            <a:avLst/>
            <a:gdLst/>
            <a:ahLst/>
            <a:cxnLst/>
            <a:rect l="l" t="t" r="r" b="b"/>
            <a:pathLst>
              <a:path w="1492970" h="3255081">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0" name="Rectangle 16"/>
          <p:cNvSpPr/>
          <p:nvPr/>
        </p:nvSpPr>
        <p:spPr>
          <a:xfrm>
            <a:off x="6093780" y="4751666"/>
            <a:ext cx="615416" cy="404460"/>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1" name="Rounded Rectangle 6"/>
          <p:cNvSpPr/>
          <p:nvPr/>
        </p:nvSpPr>
        <p:spPr>
          <a:xfrm>
            <a:off x="5137072"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2" name="Rounded Rectangle 6"/>
          <p:cNvSpPr/>
          <p:nvPr/>
        </p:nvSpPr>
        <p:spPr>
          <a:xfrm>
            <a:off x="6044394"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3" name="Rounded Rectangle 6"/>
          <p:cNvSpPr/>
          <p:nvPr/>
        </p:nvSpPr>
        <p:spPr>
          <a:xfrm>
            <a:off x="6951716"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1584648" y="234376"/>
                </a:moveTo>
                <a:lnTo>
                  <a:pt x="2088704" y="234376"/>
                </a:lnTo>
                <a:lnTo>
                  <a:pt x="2088704" y="1314376"/>
                </a:lnTo>
                <a:lnTo>
                  <a:pt x="1584648" y="1314376"/>
                </a:ln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4" name="Rounded Rectangle 6"/>
          <p:cNvSpPr/>
          <p:nvPr/>
        </p:nvSpPr>
        <p:spPr>
          <a:xfrm>
            <a:off x="7859036"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2240385" y="234376"/>
                </a:moveTo>
                <a:lnTo>
                  <a:pt x="2744441" y="234376"/>
                </a:lnTo>
                <a:lnTo>
                  <a:pt x="2744441" y="1314376"/>
                </a:lnTo>
                <a:lnTo>
                  <a:pt x="2240385" y="1314376"/>
                </a:lnTo>
                <a:close/>
                <a:moveTo>
                  <a:pt x="1584648" y="234376"/>
                </a:moveTo>
                <a:lnTo>
                  <a:pt x="2088704" y="234376"/>
                </a:lnTo>
                <a:lnTo>
                  <a:pt x="2088704" y="1314376"/>
                </a:lnTo>
                <a:lnTo>
                  <a:pt x="1584648" y="1314376"/>
                </a:ln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5" name="Teardrop 6"/>
          <p:cNvSpPr/>
          <p:nvPr/>
        </p:nvSpPr>
        <p:spPr>
          <a:xfrm rot="8100000">
            <a:off x="11057693" y="3690402"/>
            <a:ext cx="417475" cy="417476"/>
          </a:xfrm>
          <a:custGeom>
            <a:avLst/>
            <a:gdLst/>
            <a:ahLst/>
            <a:cxnLst/>
            <a:rect l="l" t="t" r="r" b="b"/>
            <a:pathLst>
              <a:path w="2483832" h="2483835">
                <a:moveTo>
                  <a:pt x="657616" y="1826218"/>
                </a:moveTo>
                <a:cubicBezTo>
                  <a:pt x="806520" y="1975122"/>
                  <a:pt x="1047940" y="1975122"/>
                  <a:pt x="1196844" y="1826218"/>
                </a:cubicBezTo>
                <a:cubicBezTo>
                  <a:pt x="1345748" y="1677314"/>
                  <a:pt x="1345748" y="1435894"/>
                  <a:pt x="1196844" y="1286990"/>
                </a:cubicBezTo>
                <a:cubicBezTo>
                  <a:pt x="1047940" y="1138086"/>
                  <a:pt x="806520" y="1138086"/>
                  <a:pt x="657616" y="1286990"/>
                </a:cubicBezTo>
                <a:cubicBezTo>
                  <a:pt x="508712" y="1435894"/>
                  <a:pt x="508712" y="1677314"/>
                  <a:pt x="657616" y="1826218"/>
                </a:cubicBezTo>
                <a:close/>
                <a:moveTo>
                  <a:pt x="293335" y="2190500"/>
                </a:moveTo>
                <a:cubicBezTo>
                  <a:pt x="112098" y="2009262"/>
                  <a:pt x="0" y="1758885"/>
                  <a:pt x="0" y="1482325"/>
                </a:cubicBezTo>
                <a:cubicBezTo>
                  <a:pt x="0" y="929206"/>
                  <a:pt x="459290" y="590078"/>
                  <a:pt x="1001509" y="480815"/>
                </a:cubicBezTo>
                <a:cubicBezTo>
                  <a:pt x="1569704" y="366317"/>
                  <a:pt x="1861757" y="259925"/>
                  <a:pt x="2483832" y="0"/>
                </a:cubicBezTo>
                <a:cubicBezTo>
                  <a:pt x="2230640" y="682694"/>
                  <a:pt x="2130986" y="873716"/>
                  <a:pt x="2003018" y="1482325"/>
                </a:cubicBezTo>
                <a:cubicBezTo>
                  <a:pt x="1901990" y="2042180"/>
                  <a:pt x="1554627" y="2483835"/>
                  <a:pt x="1001509" y="2483835"/>
                </a:cubicBezTo>
                <a:cubicBezTo>
                  <a:pt x="724950" y="2483835"/>
                  <a:pt x="474573" y="2371737"/>
                  <a:pt x="293335" y="21905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76" name="Donut 24"/>
          <p:cNvSpPr/>
          <p:nvPr/>
        </p:nvSpPr>
        <p:spPr>
          <a:xfrm>
            <a:off x="5773604" y="2544635"/>
            <a:ext cx="617508" cy="622535"/>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77" name="Chord 38"/>
          <p:cNvSpPr/>
          <p:nvPr/>
        </p:nvSpPr>
        <p:spPr>
          <a:xfrm>
            <a:off x="6733448" y="2544108"/>
            <a:ext cx="484927" cy="623588"/>
          </a:xfrm>
          <a:custGeom>
            <a:avLst/>
            <a:gdLst/>
            <a:ahLst/>
            <a:cxnLst/>
            <a:rect l="l" t="t" r="r" b="b"/>
            <a:pathLst>
              <a:path w="2519554" h="3240000">
                <a:moveTo>
                  <a:pt x="1259778" y="0"/>
                </a:moveTo>
                <a:cubicBezTo>
                  <a:pt x="1299543" y="0"/>
                  <a:pt x="1331778" y="32235"/>
                  <a:pt x="1331778" y="72000"/>
                </a:cubicBezTo>
                <a:lnTo>
                  <a:pt x="1331778" y="292696"/>
                </a:lnTo>
                <a:cubicBezTo>
                  <a:pt x="1526887" y="301316"/>
                  <a:pt x="1719796" y="357828"/>
                  <a:pt x="1894309" y="459601"/>
                </a:cubicBezTo>
                <a:cubicBezTo>
                  <a:pt x="2284331" y="687055"/>
                  <a:pt x="2522839" y="1105809"/>
                  <a:pt x="2519520" y="1557297"/>
                </a:cubicBezTo>
                <a:lnTo>
                  <a:pt x="2509882" y="1557270"/>
                </a:lnTo>
                <a:cubicBezTo>
                  <a:pt x="2413806" y="1435449"/>
                  <a:pt x="2264527" y="1358626"/>
                  <a:pt x="2097304" y="1358626"/>
                </a:cubicBezTo>
                <a:cubicBezTo>
                  <a:pt x="1931567" y="1358626"/>
                  <a:pt x="1783455" y="1434091"/>
                  <a:pt x="1688484" y="1554913"/>
                </a:cubicBezTo>
                <a:lnTo>
                  <a:pt x="1657888" y="1554825"/>
                </a:lnTo>
                <a:cubicBezTo>
                  <a:pt x="1579123" y="1454657"/>
                  <a:pt x="1463823" y="1385682"/>
                  <a:pt x="1331778" y="1368008"/>
                </a:cubicBezTo>
                <a:lnTo>
                  <a:pt x="1331778" y="2507895"/>
                </a:lnTo>
                <a:lnTo>
                  <a:pt x="1356113" y="2507895"/>
                </a:lnTo>
                <a:lnTo>
                  <a:pt x="1356113" y="2868215"/>
                </a:lnTo>
                <a:lnTo>
                  <a:pt x="1353558" y="2868215"/>
                </a:lnTo>
                <a:cubicBezTo>
                  <a:pt x="1347515" y="3074779"/>
                  <a:pt x="1177830" y="3240000"/>
                  <a:pt x="969556" y="3240000"/>
                </a:cubicBezTo>
                <a:cubicBezTo>
                  <a:pt x="759529" y="3240000"/>
                  <a:pt x="588743" y="3071985"/>
                  <a:pt x="585029" y="2863014"/>
                </a:cubicBezTo>
                <a:cubicBezTo>
                  <a:pt x="584214" y="2861474"/>
                  <a:pt x="584183" y="2859896"/>
                  <a:pt x="584183" y="2858310"/>
                </a:cubicBezTo>
                <a:lnTo>
                  <a:pt x="584422" y="2856985"/>
                </a:lnTo>
                <a:cubicBezTo>
                  <a:pt x="584186" y="2856201"/>
                  <a:pt x="584184" y="2855415"/>
                  <a:pt x="584184" y="2854628"/>
                </a:cubicBezTo>
                <a:lnTo>
                  <a:pt x="584846" y="2854628"/>
                </a:lnTo>
                <a:cubicBezTo>
                  <a:pt x="585977" y="2797047"/>
                  <a:pt x="628115" y="2750982"/>
                  <a:pt x="679843" y="2750982"/>
                </a:cubicBezTo>
                <a:cubicBezTo>
                  <a:pt x="731571" y="2750982"/>
                  <a:pt x="773709" y="2797047"/>
                  <a:pt x="774841" y="2854628"/>
                </a:cubicBezTo>
                <a:lnTo>
                  <a:pt x="776870" y="2854628"/>
                </a:lnTo>
                <a:cubicBezTo>
                  <a:pt x="776870" y="2961046"/>
                  <a:pt x="863138" y="3047314"/>
                  <a:pt x="969556" y="3047314"/>
                </a:cubicBezTo>
                <a:cubicBezTo>
                  <a:pt x="1075974" y="3047314"/>
                  <a:pt x="1162242" y="2961046"/>
                  <a:pt x="1162242" y="2854628"/>
                </a:cubicBezTo>
                <a:lnTo>
                  <a:pt x="1163439" y="2854628"/>
                </a:lnTo>
                <a:lnTo>
                  <a:pt x="1163439" y="2507895"/>
                </a:lnTo>
                <a:lnTo>
                  <a:pt x="1187778" y="2507895"/>
                </a:lnTo>
                <a:lnTo>
                  <a:pt x="1187778" y="1365548"/>
                </a:lnTo>
                <a:cubicBezTo>
                  <a:pt x="1048083" y="1378241"/>
                  <a:pt x="925400" y="1448176"/>
                  <a:pt x="842602" y="1552487"/>
                </a:cubicBezTo>
                <a:lnTo>
                  <a:pt x="807450" y="1552386"/>
                </a:lnTo>
                <a:cubicBezTo>
                  <a:pt x="712615" y="1432960"/>
                  <a:pt x="565486" y="1358626"/>
                  <a:pt x="400996" y="1358626"/>
                </a:cubicBezTo>
                <a:cubicBezTo>
                  <a:pt x="240343" y="1358626"/>
                  <a:pt x="96251" y="1429532"/>
                  <a:pt x="0" y="1543232"/>
                </a:cubicBezTo>
                <a:cubicBezTo>
                  <a:pt x="1264" y="1094357"/>
                  <a:pt x="241710" y="680052"/>
                  <a:pt x="631054" y="455977"/>
                </a:cubicBezTo>
                <a:cubicBezTo>
                  <a:pt x="804121" y="356374"/>
                  <a:pt x="994908" y="301092"/>
                  <a:pt x="1187778" y="292721"/>
                </a:cubicBezTo>
                <a:lnTo>
                  <a:pt x="1187778" y="72000"/>
                </a:lnTo>
                <a:cubicBezTo>
                  <a:pt x="1187778" y="32235"/>
                  <a:pt x="1220013" y="0"/>
                  <a:pt x="125977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Heart 38"/>
          <p:cNvSpPr/>
          <p:nvPr/>
        </p:nvSpPr>
        <p:spPr>
          <a:xfrm>
            <a:off x="7436317" y="1509092"/>
            <a:ext cx="544275" cy="544275"/>
          </a:xfrm>
          <a:prstGeom prst="hear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Round Same Side Corner Rectangle 19"/>
          <p:cNvSpPr/>
          <p:nvPr/>
        </p:nvSpPr>
        <p:spPr>
          <a:xfrm>
            <a:off x="10301960" y="5685084"/>
            <a:ext cx="411706" cy="508675"/>
          </a:xfrm>
          <a:custGeom>
            <a:avLst/>
            <a:gdLst/>
            <a:ahLst/>
            <a:cxnLst/>
            <a:rect l="l" t="t" r="r" b="b"/>
            <a:pathLst>
              <a:path w="2600931" h="3213524">
                <a:moveTo>
                  <a:pt x="1304260" y="0"/>
                </a:moveTo>
                <a:cubicBezTo>
                  <a:pt x="1403671" y="0"/>
                  <a:pt x="1484260" y="80589"/>
                  <a:pt x="1484260" y="180000"/>
                </a:cubicBezTo>
                <a:lnTo>
                  <a:pt x="1484260" y="412061"/>
                </a:lnTo>
                <a:lnTo>
                  <a:pt x="2330931" y="412061"/>
                </a:lnTo>
                <a:lnTo>
                  <a:pt x="2600931" y="682061"/>
                </a:lnTo>
                <a:lnTo>
                  <a:pt x="2330931" y="952061"/>
                </a:lnTo>
                <a:lnTo>
                  <a:pt x="1484260" y="952061"/>
                </a:lnTo>
                <a:lnTo>
                  <a:pt x="1484260" y="1110244"/>
                </a:lnTo>
                <a:lnTo>
                  <a:pt x="2375646" y="1110244"/>
                </a:lnTo>
                <a:lnTo>
                  <a:pt x="2375646" y="1650244"/>
                </a:lnTo>
                <a:lnTo>
                  <a:pt x="1484260" y="1650244"/>
                </a:lnTo>
                <a:lnTo>
                  <a:pt x="1484260" y="3213524"/>
                </a:lnTo>
                <a:lnTo>
                  <a:pt x="1124260" y="3213524"/>
                </a:lnTo>
                <a:lnTo>
                  <a:pt x="1124260" y="1650244"/>
                </a:lnTo>
                <a:lnTo>
                  <a:pt x="270000" y="1650244"/>
                </a:lnTo>
                <a:lnTo>
                  <a:pt x="0" y="1380244"/>
                </a:lnTo>
                <a:lnTo>
                  <a:pt x="270000" y="1110244"/>
                </a:lnTo>
                <a:lnTo>
                  <a:pt x="1124260" y="1110244"/>
                </a:lnTo>
                <a:lnTo>
                  <a:pt x="1124260" y="952061"/>
                </a:lnTo>
                <a:lnTo>
                  <a:pt x="224931" y="952061"/>
                </a:lnTo>
                <a:lnTo>
                  <a:pt x="224931" y="412061"/>
                </a:lnTo>
                <a:lnTo>
                  <a:pt x="1124260" y="412061"/>
                </a:lnTo>
                <a:lnTo>
                  <a:pt x="1124260" y="180000"/>
                </a:lnTo>
                <a:cubicBezTo>
                  <a:pt x="1124260" y="80589"/>
                  <a:pt x="1204849" y="0"/>
                  <a:pt x="130426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Rectangle 23"/>
          <p:cNvSpPr/>
          <p:nvPr/>
        </p:nvSpPr>
        <p:spPr>
          <a:xfrm>
            <a:off x="4242330" y="5739982"/>
            <a:ext cx="678102" cy="398876"/>
          </a:xfrm>
          <a:custGeom>
            <a:avLst/>
            <a:gdLst/>
            <a:ahLst/>
            <a:cxnLst/>
            <a:rect l="l" t="t" r="r" b="b"/>
            <a:pathLst>
              <a:path w="4529836" h="2664566">
                <a:moveTo>
                  <a:pt x="1861969" y="0"/>
                </a:moveTo>
                <a:cubicBezTo>
                  <a:pt x="2177122" y="0"/>
                  <a:pt x="2455874" y="155855"/>
                  <a:pt x="2611443" y="404565"/>
                </a:cubicBezTo>
                <a:cubicBezTo>
                  <a:pt x="2709453" y="315054"/>
                  <a:pt x="2840684" y="266178"/>
                  <a:pt x="2983336" y="266178"/>
                </a:cubicBezTo>
                <a:cubicBezTo>
                  <a:pt x="3293144" y="266178"/>
                  <a:pt x="3549108" y="496718"/>
                  <a:pt x="3578241" y="797044"/>
                </a:cubicBezTo>
                <a:cubicBezTo>
                  <a:pt x="3583592" y="793823"/>
                  <a:pt x="3589010" y="793774"/>
                  <a:pt x="3594440" y="793774"/>
                </a:cubicBezTo>
                <a:cubicBezTo>
                  <a:pt x="4111042" y="793774"/>
                  <a:pt x="4529836" y="1212568"/>
                  <a:pt x="4529836" y="1729170"/>
                </a:cubicBezTo>
                <a:cubicBezTo>
                  <a:pt x="4529836" y="2216938"/>
                  <a:pt x="4156487" y="2617512"/>
                  <a:pt x="3679930" y="2660249"/>
                </a:cubicBezTo>
                <a:lnTo>
                  <a:pt x="3679930" y="2664566"/>
                </a:lnTo>
                <a:lnTo>
                  <a:pt x="3594440" y="2664566"/>
                </a:lnTo>
                <a:lnTo>
                  <a:pt x="1043912" y="2664566"/>
                </a:lnTo>
                <a:lnTo>
                  <a:pt x="1043912" y="2657589"/>
                </a:lnTo>
                <a:cubicBezTo>
                  <a:pt x="1008374" y="2662448"/>
                  <a:pt x="972132" y="2664566"/>
                  <a:pt x="935396" y="2664566"/>
                </a:cubicBezTo>
                <a:cubicBezTo>
                  <a:pt x="418794" y="2664566"/>
                  <a:pt x="0" y="2245772"/>
                  <a:pt x="0" y="1729170"/>
                </a:cubicBezTo>
                <a:cubicBezTo>
                  <a:pt x="0" y="1212568"/>
                  <a:pt x="418794" y="793774"/>
                  <a:pt x="935396" y="793774"/>
                </a:cubicBezTo>
                <a:lnTo>
                  <a:pt x="954395" y="797612"/>
                </a:lnTo>
                <a:cubicBezTo>
                  <a:pt x="1004779" y="344999"/>
                  <a:pt x="1393085" y="0"/>
                  <a:pt x="186196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1" name="Oval 31"/>
          <p:cNvSpPr/>
          <p:nvPr/>
        </p:nvSpPr>
        <p:spPr>
          <a:xfrm>
            <a:off x="8665030" y="5684794"/>
            <a:ext cx="504505" cy="509254"/>
          </a:xfrm>
          <a:custGeom>
            <a:avLst/>
            <a:gdLst/>
            <a:ahLst/>
            <a:cxnLst/>
            <a:rect l="l" t="t" r="r" b="b"/>
            <a:pathLst>
              <a:path w="3187187" h="3217189">
                <a:moveTo>
                  <a:pt x="2136560" y="2669280"/>
                </a:moveTo>
                <a:cubicBezTo>
                  <a:pt x="2154235" y="2662847"/>
                  <a:pt x="2173778" y="2671961"/>
                  <a:pt x="2180211" y="2689635"/>
                </a:cubicBezTo>
                <a:lnTo>
                  <a:pt x="2338628" y="3124881"/>
                </a:lnTo>
                <a:cubicBezTo>
                  <a:pt x="2345061" y="3142556"/>
                  <a:pt x="2335948" y="3162099"/>
                  <a:pt x="2318273" y="3168533"/>
                </a:cubicBezTo>
                <a:lnTo>
                  <a:pt x="2190259" y="3215126"/>
                </a:lnTo>
                <a:cubicBezTo>
                  <a:pt x="2172585" y="3221559"/>
                  <a:pt x="2153041" y="3212445"/>
                  <a:pt x="2146608" y="3194771"/>
                </a:cubicBezTo>
                <a:lnTo>
                  <a:pt x="1988192" y="2759525"/>
                </a:lnTo>
                <a:cubicBezTo>
                  <a:pt x="1981759" y="2741850"/>
                  <a:pt x="1990872" y="2722307"/>
                  <a:pt x="2008547" y="2715873"/>
                </a:cubicBezTo>
                <a:close/>
                <a:moveTo>
                  <a:pt x="1050626" y="2669280"/>
                </a:moveTo>
                <a:lnTo>
                  <a:pt x="1178640" y="2715873"/>
                </a:lnTo>
                <a:cubicBezTo>
                  <a:pt x="1196314" y="2722307"/>
                  <a:pt x="1205428" y="2741850"/>
                  <a:pt x="1198995" y="2759525"/>
                </a:cubicBezTo>
                <a:lnTo>
                  <a:pt x="1040578" y="3194771"/>
                </a:lnTo>
                <a:cubicBezTo>
                  <a:pt x="1034145" y="3212445"/>
                  <a:pt x="1014601" y="3221559"/>
                  <a:pt x="996927" y="3215126"/>
                </a:cubicBezTo>
                <a:lnTo>
                  <a:pt x="868913" y="3168533"/>
                </a:lnTo>
                <a:cubicBezTo>
                  <a:pt x="851239" y="3162099"/>
                  <a:pt x="842125" y="3142556"/>
                  <a:pt x="848558" y="3124881"/>
                </a:cubicBezTo>
                <a:lnTo>
                  <a:pt x="1006975" y="2689635"/>
                </a:lnTo>
                <a:cubicBezTo>
                  <a:pt x="1013408" y="2671961"/>
                  <a:pt x="1032952" y="2662847"/>
                  <a:pt x="1050626" y="2669280"/>
                </a:cubicBezTo>
                <a:close/>
                <a:moveTo>
                  <a:pt x="2647909" y="2029882"/>
                </a:moveTo>
                <a:cubicBezTo>
                  <a:pt x="2656328" y="2027626"/>
                  <a:pt x="2665608" y="2028582"/>
                  <a:pt x="2673752" y="2033284"/>
                </a:cubicBezTo>
                <a:lnTo>
                  <a:pt x="3074877" y="2264874"/>
                </a:lnTo>
                <a:cubicBezTo>
                  <a:pt x="3091166" y="2274278"/>
                  <a:pt x="3096747" y="2295107"/>
                  <a:pt x="3087343" y="2311396"/>
                </a:cubicBezTo>
                <a:lnTo>
                  <a:pt x="3019228" y="2429374"/>
                </a:lnTo>
                <a:cubicBezTo>
                  <a:pt x="3009824" y="2445663"/>
                  <a:pt x="2988995" y="2451244"/>
                  <a:pt x="2972706" y="2441840"/>
                </a:cubicBezTo>
                <a:lnTo>
                  <a:pt x="2571581" y="2210250"/>
                </a:lnTo>
                <a:cubicBezTo>
                  <a:pt x="2555292" y="2200846"/>
                  <a:pt x="2549710" y="2180017"/>
                  <a:pt x="2559115" y="2163728"/>
                </a:cubicBezTo>
                <a:lnTo>
                  <a:pt x="2627229" y="2045750"/>
                </a:lnTo>
                <a:cubicBezTo>
                  <a:pt x="2631932" y="2037605"/>
                  <a:pt x="2639490" y="2032138"/>
                  <a:pt x="2647909" y="2029882"/>
                </a:cubicBezTo>
                <a:close/>
                <a:moveTo>
                  <a:pt x="539277" y="2029882"/>
                </a:moveTo>
                <a:cubicBezTo>
                  <a:pt x="547696" y="2032138"/>
                  <a:pt x="555255" y="2037605"/>
                  <a:pt x="559957" y="2045750"/>
                </a:cubicBezTo>
                <a:lnTo>
                  <a:pt x="628071" y="2163728"/>
                </a:lnTo>
                <a:cubicBezTo>
                  <a:pt x="637476" y="2180017"/>
                  <a:pt x="631895" y="2200846"/>
                  <a:pt x="615606" y="2210250"/>
                </a:cubicBezTo>
                <a:lnTo>
                  <a:pt x="214481" y="2441840"/>
                </a:lnTo>
                <a:cubicBezTo>
                  <a:pt x="198192" y="2451244"/>
                  <a:pt x="177363" y="2445663"/>
                  <a:pt x="167958" y="2429374"/>
                </a:cubicBezTo>
                <a:lnTo>
                  <a:pt x="99844" y="2311396"/>
                </a:lnTo>
                <a:cubicBezTo>
                  <a:pt x="90439" y="2295107"/>
                  <a:pt x="96020" y="2274278"/>
                  <a:pt x="112309" y="2264874"/>
                </a:cubicBezTo>
                <a:lnTo>
                  <a:pt x="513434" y="2033284"/>
                </a:lnTo>
                <a:cubicBezTo>
                  <a:pt x="521579" y="2028582"/>
                  <a:pt x="530858" y="2027626"/>
                  <a:pt x="539277" y="2029882"/>
                </a:cubicBezTo>
                <a:close/>
                <a:moveTo>
                  <a:pt x="3094879" y="918289"/>
                </a:moveTo>
                <a:cubicBezTo>
                  <a:pt x="3112554" y="911856"/>
                  <a:pt x="3132097" y="920969"/>
                  <a:pt x="3138531" y="938644"/>
                </a:cubicBezTo>
                <a:lnTo>
                  <a:pt x="3185124" y="1066657"/>
                </a:lnTo>
                <a:cubicBezTo>
                  <a:pt x="3191557" y="1084332"/>
                  <a:pt x="3182443" y="1103875"/>
                  <a:pt x="3164769" y="1110308"/>
                </a:cubicBezTo>
                <a:lnTo>
                  <a:pt x="2729523" y="1268725"/>
                </a:lnTo>
                <a:cubicBezTo>
                  <a:pt x="2711848" y="1275158"/>
                  <a:pt x="2692304" y="1266045"/>
                  <a:pt x="2685871" y="1248370"/>
                </a:cubicBezTo>
                <a:lnTo>
                  <a:pt x="2639278" y="1120357"/>
                </a:lnTo>
                <a:cubicBezTo>
                  <a:pt x="2632845" y="1102682"/>
                  <a:pt x="2641959" y="1083138"/>
                  <a:pt x="2659633" y="1076705"/>
                </a:cubicBezTo>
                <a:close/>
                <a:moveTo>
                  <a:pt x="92307" y="918289"/>
                </a:moveTo>
                <a:lnTo>
                  <a:pt x="527553" y="1076705"/>
                </a:lnTo>
                <a:cubicBezTo>
                  <a:pt x="545228" y="1083138"/>
                  <a:pt x="554341" y="1102682"/>
                  <a:pt x="547908" y="1120357"/>
                </a:cubicBezTo>
                <a:lnTo>
                  <a:pt x="501315" y="1248370"/>
                </a:lnTo>
                <a:cubicBezTo>
                  <a:pt x="494882" y="1266045"/>
                  <a:pt x="475338" y="1275158"/>
                  <a:pt x="457664" y="1268725"/>
                </a:cubicBezTo>
                <a:lnTo>
                  <a:pt x="22418" y="1110308"/>
                </a:lnTo>
                <a:cubicBezTo>
                  <a:pt x="4743" y="1103875"/>
                  <a:pt x="-4370" y="1084332"/>
                  <a:pt x="2063" y="1066657"/>
                </a:cubicBezTo>
                <a:lnTo>
                  <a:pt x="48656" y="938644"/>
                </a:lnTo>
                <a:cubicBezTo>
                  <a:pt x="55089" y="920969"/>
                  <a:pt x="74633" y="911856"/>
                  <a:pt x="92307" y="918289"/>
                </a:cubicBezTo>
                <a:close/>
                <a:moveTo>
                  <a:pt x="1593593" y="658644"/>
                </a:moveTo>
                <a:cubicBezTo>
                  <a:pt x="2116495" y="658644"/>
                  <a:pt x="2540391" y="1082540"/>
                  <a:pt x="2540391" y="1605442"/>
                </a:cubicBezTo>
                <a:cubicBezTo>
                  <a:pt x="2540391" y="2128344"/>
                  <a:pt x="2116495" y="2552240"/>
                  <a:pt x="1593593" y="2552240"/>
                </a:cubicBezTo>
                <a:cubicBezTo>
                  <a:pt x="1070691" y="2552240"/>
                  <a:pt x="646795" y="2128344"/>
                  <a:pt x="646795" y="1605442"/>
                </a:cubicBezTo>
                <a:cubicBezTo>
                  <a:pt x="646795" y="1082540"/>
                  <a:pt x="1070691" y="658644"/>
                  <a:pt x="1593593" y="658644"/>
                </a:cubicBezTo>
                <a:close/>
                <a:moveTo>
                  <a:pt x="2246117" y="1165"/>
                </a:moveTo>
                <a:cubicBezTo>
                  <a:pt x="2254536" y="-1090"/>
                  <a:pt x="2263815" y="-135"/>
                  <a:pt x="2271960" y="4568"/>
                </a:cubicBezTo>
                <a:lnTo>
                  <a:pt x="2389938" y="72682"/>
                </a:lnTo>
                <a:cubicBezTo>
                  <a:pt x="2406227" y="82087"/>
                  <a:pt x="2411808" y="102916"/>
                  <a:pt x="2402403" y="119205"/>
                </a:cubicBezTo>
                <a:lnTo>
                  <a:pt x="2170814" y="520330"/>
                </a:lnTo>
                <a:cubicBezTo>
                  <a:pt x="2161409" y="536619"/>
                  <a:pt x="2140580" y="542200"/>
                  <a:pt x="2124291" y="532795"/>
                </a:cubicBezTo>
                <a:lnTo>
                  <a:pt x="2006313" y="464681"/>
                </a:lnTo>
                <a:cubicBezTo>
                  <a:pt x="1990024" y="455276"/>
                  <a:pt x="1984443" y="434447"/>
                  <a:pt x="1993848" y="418158"/>
                </a:cubicBezTo>
                <a:lnTo>
                  <a:pt x="2225437" y="17033"/>
                </a:lnTo>
                <a:cubicBezTo>
                  <a:pt x="2230139" y="8889"/>
                  <a:pt x="2237698" y="3421"/>
                  <a:pt x="2246117" y="1165"/>
                </a:cubicBezTo>
                <a:close/>
                <a:moveTo>
                  <a:pt x="941069" y="1165"/>
                </a:moveTo>
                <a:cubicBezTo>
                  <a:pt x="949488" y="3421"/>
                  <a:pt x="957047" y="8889"/>
                  <a:pt x="961749" y="17033"/>
                </a:cubicBezTo>
                <a:lnTo>
                  <a:pt x="1193338" y="418158"/>
                </a:lnTo>
                <a:cubicBezTo>
                  <a:pt x="1202743" y="434447"/>
                  <a:pt x="1197162" y="455276"/>
                  <a:pt x="1180873" y="464681"/>
                </a:cubicBezTo>
                <a:lnTo>
                  <a:pt x="1062895" y="532795"/>
                </a:lnTo>
                <a:cubicBezTo>
                  <a:pt x="1046606" y="542200"/>
                  <a:pt x="1025777" y="536619"/>
                  <a:pt x="1016372" y="520330"/>
                </a:cubicBezTo>
                <a:lnTo>
                  <a:pt x="784783" y="119205"/>
                </a:lnTo>
                <a:cubicBezTo>
                  <a:pt x="775378" y="102916"/>
                  <a:pt x="780959" y="82087"/>
                  <a:pt x="797248" y="72682"/>
                </a:cubicBezTo>
                <a:lnTo>
                  <a:pt x="915226" y="4568"/>
                </a:lnTo>
                <a:cubicBezTo>
                  <a:pt x="923371" y="-135"/>
                  <a:pt x="932650" y="-1090"/>
                  <a:pt x="941069" y="116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2" name="Rectangle 23"/>
          <p:cNvSpPr/>
          <p:nvPr/>
        </p:nvSpPr>
        <p:spPr>
          <a:xfrm>
            <a:off x="5963174" y="5716474"/>
            <a:ext cx="691882" cy="445892"/>
          </a:xfrm>
          <a:custGeom>
            <a:avLst/>
            <a:gdLst/>
            <a:ahLst/>
            <a:cxnLst/>
            <a:rect l="l" t="t" r="r" b="b"/>
            <a:pathLst>
              <a:path w="3224845" h="2078296">
                <a:moveTo>
                  <a:pt x="1153236" y="427959"/>
                </a:moveTo>
                <a:cubicBezTo>
                  <a:pt x="1348431" y="427959"/>
                  <a:pt x="1521080" y="524490"/>
                  <a:pt x="1617434" y="678532"/>
                </a:cubicBezTo>
                <a:cubicBezTo>
                  <a:pt x="1678138" y="623092"/>
                  <a:pt x="1759417" y="592820"/>
                  <a:pt x="1847771" y="592820"/>
                </a:cubicBezTo>
                <a:cubicBezTo>
                  <a:pt x="2039655" y="592820"/>
                  <a:pt x="2198190" y="735609"/>
                  <a:pt x="2216233" y="921620"/>
                </a:cubicBezTo>
                <a:cubicBezTo>
                  <a:pt x="2219548" y="919625"/>
                  <a:pt x="2222903" y="919594"/>
                  <a:pt x="2226267" y="919594"/>
                </a:cubicBezTo>
                <a:cubicBezTo>
                  <a:pt x="2546231" y="919594"/>
                  <a:pt x="2805617" y="1178981"/>
                  <a:pt x="2805617" y="1498945"/>
                </a:cubicBezTo>
                <a:cubicBezTo>
                  <a:pt x="2805617" y="1801051"/>
                  <a:pt x="2574378" y="2049153"/>
                  <a:pt x="2279216" y="2075622"/>
                </a:cubicBezTo>
                <a:lnTo>
                  <a:pt x="2279216" y="2078296"/>
                </a:lnTo>
                <a:lnTo>
                  <a:pt x="2226267" y="2078296"/>
                </a:lnTo>
                <a:lnTo>
                  <a:pt x="646561" y="2078296"/>
                </a:lnTo>
                <a:lnTo>
                  <a:pt x="646561" y="2073975"/>
                </a:lnTo>
                <a:cubicBezTo>
                  <a:pt x="624550" y="2076984"/>
                  <a:pt x="602103" y="2078296"/>
                  <a:pt x="579350" y="2078296"/>
                </a:cubicBezTo>
                <a:cubicBezTo>
                  <a:pt x="259386" y="2078296"/>
                  <a:pt x="0" y="1818910"/>
                  <a:pt x="0" y="1498945"/>
                </a:cubicBezTo>
                <a:cubicBezTo>
                  <a:pt x="0" y="1178981"/>
                  <a:pt x="259386" y="919594"/>
                  <a:pt x="579350" y="919594"/>
                </a:cubicBezTo>
                <a:lnTo>
                  <a:pt x="591118" y="921972"/>
                </a:lnTo>
                <a:cubicBezTo>
                  <a:pt x="622324" y="641639"/>
                  <a:pt x="862826" y="427959"/>
                  <a:pt x="1153236" y="427959"/>
                </a:cubicBezTo>
                <a:close/>
                <a:moveTo>
                  <a:pt x="1844671" y="0"/>
                </a:moveTo>
                <a:cubicBezTo>
                  <a:pt x="2007709" y="0"/>
                  <a:pt x="2151917" y="80629"/>
                  <a:pt x="2232398" y="209295"/>
                </a:cubicBezTo>
                <a:cubicBezTo>
                  <a:pt x="2283102" y="162988"/>
                  <a:pt x="2350992" y="137703"/>
                  <a:pt x="2424790" y="137703"/>
                </a:cubicBezTo>
                <a:cubicBezTo>
                  <a:pt x="2585064" y="137703"/>
                  <a:pt x="2717483" y="256969"/>
                  <a:pt x="2732554" y="412337"/>
                </a:cubicBezTo>
                <a:cubicBezTo>
                  <a:pt x="2735322" y="410671"/>
                  <a:pt x="2738125" y="410646"/>
                  <a:pt x="2740934" y="410646"/>
                </a:cubicBezTo>
                <a:cubicBezTo>
                  <a:pt x="3008189" y="410646"/>
                  <a:pt x="3224845" y="627302"/>
                  <a:pt x="3224845" y="894557"/>
                </a:cubicBezTo>
                <a:cubicBezTo>
                  <a:pt x="3224845" y="1096996"/>
                  <a:pt x="3100535" y="1270403"/>
                  <a:pt x="2923312" y="1340619"/>
                </a:cubicBezTo>
                <a:cubicBezTo>
                  <a:pt x="2866347" y="1049229"/>
                  <a:pt x="2609521" y="829523"/>
                  <a:pt x="2301383" y="829523"/>
                </a:cubicBezTo>
                <a:cubicBezTo>
                  <a:pt x="2297701" y="829523"/>
                  <a:pt x="2294026" y="829557"/>
                  <a:pt x="2290397" y="831741"/>
                </a:cubicBezTo>
                <a:cubicBezTo>
                  <a:pt x="2270640" y="628070"/>
                  <a:pt x="2097054" y="471725"/>
                  <a:pt x="1886953" y="471725"/>
                </a:cubicBezTo>
                <a:cubicBezTo>
                  <a:pt x="1790211" y="471725"/>
                  <a:pt x="1701214" y="504871"/>
                  <a:pt x="1634747" y="565575"/>
                </a:cubicBezTo>
                <a:cubicBezTo>
                  <a:pt x="1575570" y="470966"/>
                  <a:pt x="1490108" y="396171"/>
                  <a:pt x="1388252" y="349790"/>
                </a:cubicBezTo>
                <a:cubicBezTo>
                  <a:pt x="1438607" y="147092"/>
                  <a:pt x="1624461" y="0"/>
                  <a:pt x="184467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Oval 31"/>
          <p:cNvSpPr/>
          <p:nvPr/>
        </p:nvSpPr>
        <p:spPr>
          <a:xfrm>
            <a:off x="6939606" y="5653380"/>
            <a:ext cx="579873" cy="572083"/>
          </a:xfrm>
          <a:custGeom>
            <a:avLst/>
            <a:gdLst/>
            <a:ahLst/>
            <a:cxnLst/>
            <a:rect l="l" t="t" r="r" b="b"/>
            <a:pathLst>
              <a:path w="3240076" h="3196551">
                <a:moveTo>
                  <a:pt x="2810300" y="1617710"/>
                </a:moveTo>
                <a:cubicBezTo>
                  <a:pt x="2817009" y="1615912"/>
                  <a:pt x="2824405" y="1616674"/>
                  <a:pt x="2830895" y="1620421"/>
                </a:cubicBezTo>
                <a:lnTo>
                  <a:pt x="3150571" y="1804986"/>
                </a:lnTo>
                <a:cubicBezTo>
                  <a:pt x="3163552" y="1812480"/>
                  <a:pt x="3168000" y="1829080"/>
                  <a:pt x="3160506" y="1842062"/>
                </a:cubicBezTo>
                <a:lnTo>
                  <a:pt x="3106222" y="1936084"/>
                </a:lnTo>
                <a:cubicBezTo>
                  <a:pt x="3098727" y="1949065"/>
                  <a:pt x="3082128" y="1953513"/>
                  <a:pt x="3069146" y="1946019"/>
                </a:cubicBezTo>
                <a:lnTo>
                  <a:pt x="2749470" y="1761453"/>
                </a:lnTo>
                <a:cubicBezTo>
                  <a:pt x="2736489" y="1753959"/>
                  <a:pt x="2732040" y="1737359"/>
                  <a:pt x="2739536" y="1724378"/>
                </a:cubicBezTo>
                <a:lnTo>
                  <a:pt x="2793819" y="1630356"/>
                </a:lnTo>
                <a:cubicBezTo>
                  <a:pt x="2797567" y="1623864"/>
                  <a:pt x="2803590" y="1619508"/>
                  <a:pt x="2810300" y="1617710"/>
                </a:cubicBezTo>
                <a:close/>
                <a:moveTo>
                  <a:pt x="1308278" y="1324343"/>
                </a:moveTo>
                <a:cubicBezTo>
                  <a:pt x="1529714" y="1324343"/>
                  <a:pt x="1725574" y="1433852"/>
                  <a:pt x="1834882" y="1608603"/>
                </a:cubicBezTo>
                <a:cubicBezTo>
                  <a:pt x="1903747" y="1545710"/>
                  <a:pt x="1995954" y="1511368"/>
                  <a:pt x="2096186" y="1511368"/>
                </a:cubicBezTo>
                <a:cubicBezTo>
                  <a:pt x="2313867" y="1511368"/>
                  <a:pt x="2493715" y="1673353"/>
                  <a:pt x="2514185" y="1884371"/>
                </a:cubicBezTo>
                <a:cubicBezTo>
                  <a:pt x="2517944" y="1882108"/>
                  <a:pt x="2521751" y="1882074"/>
                  <a:pt x="2525567" y="1882074"/>
                </a:cubicBezTo>
                <a:cubicBezTo>
                  <a:pt x="2888547" y="1882074"/>
                  <a:pt x="3182805" y="2176332"/>
                  <a:pt x="3182805" y="2539312"/>
                </a:cubicBezTo>
                <a:cubicBezTo>
                  <a:pt x="3182805" y="2882034"/>
                  <a:pt x="2920478" y="3163490"/>
                  <a:pt x="2585635" y="3193518"/>
                </a:cubicBezTo>
                <a:lnTo>
                  <a:pt x="2585635" y="3196551"/>
                </a:lnTo>
                <a:lnTo>
                  <a:pt x="2525567" y="3196551"/>
                </a:lnTo>
                <a:lnTo>
                  <a:pt x="733485" y="3196551"/>
                </a:lnTo>
                <a:lnTo>
                  <a:pt x="733485" y="3191649"/>
                </a:lnTo>
                <a:cubicBezTo>
                  <a:pt x="708515" y="3195063"/>
                  <a:pt x="683050" y="3196551"/>
                  <a:pt x="657239" y="3196551"/>
                </a:cubicBezTo>
                <a:cubicBezTo>
                  <a:pt x="294258" y="3196551"/>
                  <a:pt x="0" y="2902293"/>
                  <a:pt x="0" y="2539312"/>
                </a:cubicBezTo>
                <a:cubicBezTo>
                  <a:pt x="0" y="2176332"/>
                  <a:pt x="294258" y="1882074"/>
                  <a:pt x="657239" y="1882074"/>
                </a:cubicBezTo>
                <a:lnTo>
                  <a:pt x="670588" y="1884770"/>
                </a:lnTo>
                <a:cubicBezTo>
                  <a:pt x="705989" y="1566750"/>
                  <a:pt x="978825" y="1324343"/>
                  <a:pt x="1308278" y="1324343"/>
                </a:cubicBezTo>
                <a:close/>
                <a:moveTo>
                  <a:pt x="3166512" y="731828"/>
                </a:moveTo>
                <a:cubicBezTo>
                  <a:pt x="3180598" y="726701"/>
                  <a:pt x="3196172" y="733964"/>
                  <a:pt x="3201300" y="748050"/>
                </a:cubicBezTo>
                <a:lnTo>
                  <a:pt x="3238432" y="850070"/>
                </a:lnTo>
                <a:cubicBezTo>
                  <a:pt x="3243559" y="864156"/>
                  <a:pt x="3236295" y="879731"/>
                  <a:pt x="3222210" y="884857"/>
                </a:cubicBezTo>
                <a:lnTo>
                  <a:pt x="2875342" y="1011107"/>
                </a:lnTo>
                <a:cubicBezTo>
                  <a:pt x="2861256" y="1016234"/>
                  <a:pt x="2845680" y="1008972"/>
                  <a:pt x="2840554" y="994886"/>
                </a:cubicBezTo>
                <a:lnTo>
                  <a:pt x="2803421" y="892866"/>
                </a:lnTo>
                <a:cubicBezTo>
                  <a:pt x="2798295" y="878780"/>
                  <a:pt x="2805558" y="863204"/>
                  <a:pt x="2819643" y="858077"/>
                </a:cubicBezTo>
                <a:close/>
                <a:moveTo>
                  <a:pt x="773619" y="731828"/>
                </a:moveTo>
                <a:lnTo>
                  <a:pt x="1120487" y="858077"/>
                </a:lnTo>
                <a:cubicBezTo>
                  <a:pt x="1134573" y="863204"/>
                  <a:pt x="1141836" y="878780"/>
                  <a:pt x="1136709" y="892866"/>
                </a:cubicBezTo>
                <a:lnTo>
                  <a:pt x="1099577" y="994886"/>
                </a:lnTo>
                <a:cubicBezTo>
                  <a:pt x="1094450" y="1008972"/>
                  <a:pt x="1078875" y="1016234"/>
                  <a:pt x="1064789" y="1011107"/>
                </a:cubicBezTo>
                <a:lnTo>
                  <a:pt x="717921" y="884857"/>
                </a:lnTo>
                <a:cubicBezTo>
                  <a:pt x="703835" y="879731"/>
                  <a:pt x="696572" y="864156"/>
                  <a:pt x="701699" y="850070"/>
                </a:cubicBezTo>
                <a:lnTo>
                  <a:pt x="738831" y="748050"/>
                </a:lnTo>
                <a:cubicBezTo>
                  <a:pt x="743958" y="733964"/>
                  <a:pt x="759534" y="726701"/>
                  <a:pt x="773619" y="731828"/>
                </a:cubicBezTo>
                <a:close/>
                <a:moveTo>
                  <a:pt x="1970065" y="524905"/>
                </a:moveTo>
                <a:cubicBezTo>
                  <a:pt x="2386791" y="524905"/>
                  <a:pt x="2724614" y="862728"/>
                  <a:pt x="2724614" y="1279453"/>
                </a:cubicBezTo>
                <a:cubicBezTo>
                  <a:pt x="2724614" y="1453368"/>
                  <a:pt x="2665775" y="1613540"/>
                  <a:pt x="2564463" y="1739247"/>
                </a:cubicBezTo>
                <a:cubicBezTo>
                  <a:pt x="2529951" y="1545877"/>
                  <a:pt x="2358485" y="1402176"/>
                  <a:pt x="2153457" y="1402176"/>
                </a:cubicBezTo>
                <a:cubicBezTo>
                  <a:pt x="2053225" y="1402176"/>
                  <a:pt x="1961018" y="1436518"/>
                  <a:pt x="1892153" y="1499411"/>
                </a:cubicBezTo>
                <a:cubicBezTo>
                  <a:pt x="1782845" y="1324660"/>
                  <a:pt x="1586985" y="1215151"/>
                  <a:pt x="1365549" y="1215151"/>
                </a:cubicBezTo>
                <a:cubicBezTo>
                  <a:pt x="1314582" y="1215151"/>
                  <a:pt x="1264970" y="1220953"/>
                  <a:pt x="1217820" y="1233835"/>
                </a:cubicBezTo>
                <a:cubicBezTo>
                  <a:pt x="1240489" y="838320"/>
                  <a:pt x="1568676" y="524905"/>
                  <a:pt x="1970065" y="524905"/>
                </a:cubicBezTo>
                <a:close/>
                <a:moveTo>
                  <a:pt x="2490093" y="928"/>
                </a:moveTo>
                <a:cubicBezTo>
                  <a:pt x="2496802" y="-869"/>
                  <a:pt x="2504197" y="-108"/>
                  <a:pt x="2510688" y="3640"/>
                </a:cubicBezTo>
                <a:lnTo>
                  <a:pt x="2604711" y="57924"/>
                </a:lnTo>
                <a:cubicBezTo>
                  <a:pt x="2617692" y="65419"/>
                  <a:pt x="2622140" y="82019"/>
                  <a:pt x="2614644" y="95000"/>
                </a:cubicBezTo>
                <a:lnTo>
                  <a:pt x="2430080" y="414676"/>
                </a:lnTo>
                <a:cubicBezTo>
                  <a:pt x="2422585" y="427657"/>
                  <a:pt x="2405985" y="432105"/>
                  <a:pt x="2393004" y="424610"/>
                </a:cubicBezTo>
                <a:lnTo>
                  <a:pt x="2298982" y="370326"/>
                </a:lnTo>
                <a:cubicBezTo>
                  <a:pt x="2286000" y="362831"/>
                  <a:pt x="2281552" y="346232"/>
                  <a:pt x="2289048" y="333250"/>
                </a:cubicBezTo>
                <a:lnTo>
                  <a:pt x="2473612" y="13574"/>
                </a:lnTo>
                <a:cubicBezTo>
                  <a:pt x="2477359" y="7084"/>
                  <a:pt x="2483383" y="2726"/>
                  <a:pt x="2490093" y="928"/>
                </a:cubicBezTo>
                <a:close/>
                <a:moveTo>
                  <a:pt x="1450038" y="928"/>
                </a:moveTo>
                <a:cubicBezTo>
                  <a:pt x="1456747" y="2726"/>
                  <a:pt x="1462771" y="7084"/>
                  <a:pt x="1466519" y="13574"/>
                </a:cubicBezTo>
                <a:lnTo>
                  <a:pt x="1651083" y="333250"/>
                </a:lnTo>
                <a:cubicBezTo>
                  <a:pt x="1658578" y="346232"/>
                  <a:pt x="1654131" y="362831"/>
                  <a:pt x="1641149" y="370326"/>
                </a:cubicBezTo>
                <a:lnTo>
                  <a:pt x="1547127" y="424610"/>
                </a:lnTo>
                <a:cubicBezTo>
                  <a:pt x="1534145" y="432105"/>
                  <a:pt x="1517546" y="427657"/>
                  <a:pt x="1510050" y="414676"/>
                </a:cubicBezTo>
                <a:lnTo>
                  <a:pt x="1325486" y="95000"/>
                </a:lnTo>
                <a:cubicBezTo>
                  <a:pt x="1317991" y="82019"/>
                  <a:pt x="1322439" y="65419"/>
                  <a:pt x="1335420" y="57924"/>
                </a:cubicBezTo>
                <a:lnTo>
                  <a:pt x="1429442" y="3640"/>
                </a:lnTo>
                <a:cubicBezTo>
                  <a:pt x="1435933" y="-108"/>
                  <a:pt x="1443328" y="-869"/>
                  <a:pt x="1450038" y="9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Teardrop 17"/>
          <p:cNvSpPr/>
          <p:nvPr/>
        </p:nvSpPr>
        <p:spPr>
          <a:xfrm rot="18900000">
            <a:off x="5204982" y="5698880"/>
            <a:ext cx="473640" cy="481082"/>
          </a:xfrm>
          <a:custGeom>
            <a:avLst/>
            <a:gdLst/>
            <a:ahLst/>
            <a:cxnLst/>
            <a:rect l="l" t="t" r="r" b="b"/>
            <a:pathLst>
              <a:path w="2646489" h="2688071">
                <a:moveTo>
                  <a:pt x="306023" y="2382048"/>
                </a:moveTo>
                <a:cubicBezTo>
                  <a:pt x="271732" y="2441625"/>
                  <a:pt x="254586" y="2501201"/>
                  <a:pt x="254586" y="2560778"/>
                </a:cubicBezTo>
                <a:cubicBezTo>
                  <a:pt x="254586" y="2631080"/>
                  <a:pt x="197595" y="2688071"/>
                  <a:pt x="127293" y="2688071"/>
                </a:cubicBezTo>
                <a:cubicBezTo>
                  <a:pt x="56991" y="2688071"/>
                  <a:pt x="0" y="2631081"/>
                  <a:pt x="0" y="2560778"/>
                </a:cubicBezTo>
                <a:cubicBezTo>
                  <a:pt x="0" y="2490477"/>
                  <a:pt x="56991" y="2433485"/>
                  <a:pt x="127293" y="2433485"/>
                </a:cubicBezTo>
                <a:cubicBezTo>
                  <a:pt x="186870" y="2433486"/>
                  <a:pt x="246446" y="2416340"/>
                  <a:pt x="306023" y="2382048"/>
                </a:cubicBezTo>
                <a:close/>
                <a:moveTo>
                  <a:pt x="812224" y="2334103"/>
                </a:moveTo>
                <a:cubicBezTo>
                  <a:pt x="777933" y="2393681"/>
                  <a:pt x="760787" y="2453256"/>
                  <a:pt x="760787" y="2512834"/>
                </a:cubicBezTo>
                <a:cubicBezTo>
                  <a:pt x="760787" y="2583136"/>
                  <a:pt x="703796" y="2640127"/>
                  <a:pt x="633494" y="2640127"/>
                </a:cubicBezTo>
                <a:cubicBezTo>
                  <a:pt x="563192" y="2640127"/>
                  <a:pt x="506201" y="2583136"/>
                  <a:pt x="506201" y="2512834"/>
                </a:cubicBezTo>
                <a:cubicBezTo>
                  <a:pt x="506201" y="2442532"/>
                  <a:pt x="563192" y="2385541"/>
                  <a:pt x="633494" y="2385541"/>
                </a:cubicBezTo>
                <a:cubicBezTo>
                  <a:pt x="693071" y="2385540"/>
                  <a:pt x="752647" y="2368395"/>
                  <a:pt x="812224" y="2334103"/>
                </a:cubicBezTo>
                <a:close/>
                <a:moveTo>
                  <a:pt x="353968" y="1875848"/>
                </a:moveTo>
                <a:cubicBezTo>
                  <a:pt x="319677" y="1935424"/>
                  <a:pt x="302531" y="1995001"/>
                  <a:pt x="302530" y="2054578"/>
                </a:cubicBezTo>
                <a:cubicBezTo>
                  <a:pt x="302530" y="2124880"/>
                  <a:pt x="245539" y="2181871"/>
                  <a:pt x="175237" y="2181871"/>
                </a:cubicBezTo>
                <a:cubicBezTo>
                  <a:pt x="104935" y="2181871"/>
                  <a:pt x="47945" y="2124880"/>
                  <a:pt x="47944" y="2054578"/>
                </a:cubicBezTo>
                <a:cubicBezTo>
                  <a:pt x="47944" y="1984276"/>
                  <a:pt x="104935" y="1927285"/>
                  <a:pt x="175237" y="1927285"/>
                </a:cubicBezTo>
                <a:cubicBezTo>
                  <a:pt x="234815" y="1927285"/>
                  <a:pt x="294391" y="1910139"/>
                  <a:pt x="353968" y="1875848"/>
                </a:cubicBezTo>
                <a:close/>
                <a:moveTo>
                  <a:pt x="401912" y="1369646"/>
                </a:moveTo>
                <a:cubicBezTo>
                  <a:pt x="367621" y="1429223"/>
                  <a:pt x="350475" y="1488799"/>
                  <a:pt x="350475" y="1548377"/>
                </a:cubicBezTo>
                <a:cubicBezTo>
                  <a:pt x="350475" y="1618679"/>
                  <a:pt x="293484" y="1675670"/>
                  <a:pt x="223182" y="1675670"/>
                </a:cubicBezTo>
                <a:cubicBezTo>
                  <a:pt x="152880" y="1675670"/>
                  <a:pt x="95889" y="1618679"/>
                  <a:pt x="95889" y="1548377"/>
                </a:cubicBezTo>
                <a:cubicBezTo>
                  <a:pt x="95889" y="1478075"/>
                  <a:pt x="152880" y="1421084"/>
                  <a:pt x="223182" y="1421084"/>
                </a:cubicBezTo>
                <a:cubicBezTo>
                  <a:pt x="282759" y="1421084"/>
                  <a:pt x="342335" y="1403938"/>
                  <a:pt x="401912" y="1369646"/>
                </a:cubicBezTo>
                <a:close/>
                <a:moveTo>
                  <a:pt x="1318425" y="2286158"/>
                </a:moveTo>
                <a:cubicBezTo>
                  <a:pt x="1284134" y="2345735"/>
                  <a:pt x="1266988" y="2405312"/>
                  <a:pt x="1266987" y="2464888"/>
                </a:cubicBezTo>
                <a:cubicBezTo>
                  <a:pt x="1266987" y="2535190"/>
                  <a:pt x="1209996" y="2592182"/>
                  <a:pt x="1139694" y="2592182"/>
                </a:cubicBezTo>
                <a:cubicBezTo>
                  <a:pt x="1069392" y="2592182"/>
                  <a:pt x="1012402" y="2535191"/>
                  <a:pt x="1012401" y="2464888"/>
                </a:cubicBezTo>
                <a:cubicBezTo>
                  <a:pt x="1012401" y="2394586"/>
                  <a:pt x="1069392" y="2337595"/>
                  <a:pt x="1139694" y="2337595"/>
                </a:cubicBezTo>
                <a:cubicBezTo>
                  <a:pt x="1199271" y="2337596"/>
                  <a:pt x="1258848" y="2320449"/>
                  <a:pt x="1318425" y="2286158"/>
                </a:cubicBezTo>
                <a:close/>
                <a:moveTo>
                  <a:pt x="860169" y="1827902"/>
                </a:moveTo>
                <a:cubicBezTo>
                  <a:pt x="825878" y="1887479"/>
                  <a:pt x="808731" y="1947056"/>
                  <a:pt x="808731" y="2006633"/>
                </a:cubicBezTo>
                <a:cubicBezTo>
                  <a:pt x="808731" y="2076935"/>
                  <a:pt x="751740" y="2133926"/>
                  <a:pt x="681438" y="2133926"/>
                </a:cubicBezTo>
                <a:cubicBezTo>
                  <a:pt x="611136" y="2133926"/>
                  <a:pt x="554146" y="2076935"/>
                  <a:pt x="554145" y="2006633"/>
                </a:cubicBezTo>
                <a:cubicBezTo>
                  <a:pt x="554145" y="1936331"/>
                  <a:pt x="611136" y="1879340"/>
                  <a:pt x="681438" y="1879340"/>
                </a:cubicBezTo>
                <a:cubicBezTo>
                  <a:pt x="741015" y="1879340"/>
                  <a:pt x="800591" y="1862193"/>
                  <a:pt x="860169" y="1827902"/>
                </a:cubicBezTo>
                <a:close/>
                <a:moveTo>
                  <a:pt x="2096803" y="190871"/>
                </a:moveTo>
                <a:cubicBezTo>
                  <a:pt x="2253382" y="347450"/>
                  <a:pt x="2314442" y="563378"/>
                  <a:pt x="2268166" y="764238"/>
                </a:cubicBezTo>
                <a:cubicBezTo>
                  <a:pt x="2361334" y="768461"/>
                  <a:pt x="2450817" y="809378"/>
                  <a:pt x="2521691" y="880252"/>
                </a:cubicBezTo>
                <a:cubicBezTo>
                  <a:pt x="2675615" y="1034176"/>
                  <a:pt x="2688247" y="1275888"/>
                  <a:pt x="2553508" y="1439575"/>
                </a:cubicBezTo>
                <a:cubicBezTo>
                  <a:pt x="2557767" y="1440633"/>
                  <a:pt x="2560483" y="1443301"/>
                  <a:pt x="2563181" y="1445999"/>
                </a:cubicBezTo>
                <a:cubicBezTo>
                  <a:pt x="2819847" y="1702665"/>
                  <a:pt x="2819847" y="2118808"/>
                  <a:pt x="2563181" y="2375474"/>
                </a:cubicBezTo>
                <a:cubicBezTo>
                  <a:pt x="2320841" y="2617815"/>
                  <a:pt x="1936328" y="2631341"/>
                  <a:pt x="1678325" y="2415804"/>
                </a:cubicBezTo>
                <a:lnTo>
                  <a:pt x="1676180" y="2417949"/>
                </a:lnTo>
                <a:lnTo>
                  <a:pt x="1633705" y="2375475"/>
                </a:lnTo>
                <a:lnTo>
                  <a:pt x="366513" y="1108282"/>
                </a:lnTo>
                <a:lnTo>
                  <a:pt x="369979" y="1104815"/>
                </a:lnTo>
                <a:cubicBezTo>
                  <a:pt x="349908" y="1089573"/>
                  <a:pt x="330850" y="1072619"/>
                  <a:pt x="312598" y="1054367"/>
                </a:cubicBezTo>
                <a:cubicBezTo>
                  <a:pt x="55932" y="797701"/>
                  <a:pt x="55932" y="381558"/>
                  <a:pt x="312598" y="124891"/>
                </a:cubicBezTo>
                <a:cubicBezTo>
                  <a:pt x="569264" y="-131775"/>
                  <a:pt x="985408" y="-131775"/>
                  <a:pt x="1242074" y="124891"/>
                </a:cubicBezTo>
                <a:lnTo>
                  <a:pt x="1249606" y="136238"/>
                </a:lnTo>
                <a:cubicBezTo>
                  <a:pt x="1499513" y="-63604"/>
                  <a:pt x="1863845" y="-42087"/>
                  <a:pt x="2096803" y="19087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5" name="Rectangle 23"/>
          <p:cNvSpPr/>
          <p:nvPr/>
        </p:nvSpPr>
        <p:spPr>
          <a:xfrm>
            <a:off x="7804030" y="5649492"/>
            <a:ext cx="576449" cy="579858"/>
          </a:xfrm>
          <a:custGeom>
            <a:avLst/>
            <a:gdLst/>
            <a:ahLst/>
            <a:cxnLst/>
            <a:rect l="l" t="t" r="r" b="b"/>
            <a:pathLst>
              <a:path w="3220951" h="3240001">
                <a:moveTo>
                  <a:pt x="1308278" y="1367793"/>
                </a:moveTo>
                <a:cubicBezTo>
                  <a:pt x="1529714" y="1367793"/>
                  <a:pt x="1725574" y="1477302"/>
                  <a:pt x="1834882" y="1652053"/>
                </a:cubicBezTo>
                <a:cubicBezTo>
                  <a:pt x="1903747" y="1589160"/>
                  <a:pt x="1995954" y="1554818"/>
                  <a:pt x="2096186" y="1554818"/>
                </a:cubicBezTo>
                <a:cubicBezTo>
                  <a:pt x="2313867" y="1554818"/>
                  <a:pt x="2493715" y="1716803"/>
                  <a:pt x="2514185" y="1927821"/>
                </a:cubicBezTo>
                <a:cubicBezTo>
                  <a:pt x="2517944" y="1925558"/>
                  <a:pt x="2521751" y="1925524"/>
                  <a:pt x="2525567" y="1925524"/>
                </a:cubicBezTo>
                <a:cubicBezTo>
                  <a:pt x="2888547" y="1925524"/>
                  <a:pt x="3182805" y="2219782"/>
                  <a:pt x="3182805" y="2582762"/>
                </a:cubicBezTo>
                <a:cubicBezTo>
                  <a:pt x="3182805" y="2925484"/>
                  <a:pt x="2920478" y="3206940"/>
                  <a:pt x="2585635" y="3236968"/>
                </a:cubicBezTo>
                <a:lnTo>
                  <a:pt x="2585635" y="3240001"/>
                </a:lnTo>
                <a:lnTo>
                  <a:pt x="2525567" y="3240001"/>
                </a:lnTo>
                <a:lnTo>
                  <a:pt x="733485" y="3240001"/>
                </a:lnTo>
                <a:lnTo>
                  <a:pt x="733485" y="3235099"/>
                </a:lnTo>
                <a:cubicBezTo>
                  <a:pt x="708515" y="3238513"/>
                  <a:pt x="683051" y="3240001"/>
                  <a:pt x="657239" y="3240001"/>
                </a:cubicBezTo>
                <a:cubicBezTo>
                  <a:pt x="294258" y="3240001"/>
                  <a:pt x="0" y="2945743"/>
                  <a:pt x="0" y="2582762"/>
                </a:cubicBezTo>
                <a:cubicBezTo>
                  <a:pt x="0" y="2219782"/>
                  <a:pt x="294258" y="1925524"/>
                  <a:pt x="657239" y="1925524"/>
                </a:cubicBezTo>
                <a:lnTo>
                  <a:pt x="670588" y="1928221"/>
                </a:lnTo>
                <a:cubicBezTo>
                  <a:pt x="705989" y="1610200"/>
                  <a:pt x="978825" y="1367793"/>
                  <a:pt x="1308278" y="1367793"/>
                </a:cubicBezTo>
                <a:close/>
                <a:moveTo>
                  <a:pt x="1589786" y="0"/>
                </a:moveTo>
                <a:cubicBezTo>
                  <a:pt x="1520182" y="453314"/>
                  <a:pt x="1668069" y="912942"/>
                  <a:pt x="1988957" y="1240613"/>
                </a:cubicBezTo>
                <a:cubicBezTo>
                  <a:pt x="2309845" y="1568285"/>
                  <a:pt x="2766281" y="1725754"/>
                  <a:pt x="3220951" y="1665645"/>
                </a:cubicBezTo>
                <a:cubicBezTo>
                  <a:pt x="3108976" y="1775302"/>
                  <a:pt x="2980523" y="1857805"/>
                  <a:pt x="2843553" y="1912752"/>
                </a:cubicBezTo>
                <a:cubicBezTo>
                  <a:pt x="2756367" y="1866073"/>
                  <a:pt x="2656598" y="1841175"/>
                  <a:pt x="2551012" y="1841175"/>
                </a:cubicBezTo>
                <a:cubicBezTo>
                  <a:pt x="2547197" y="1841176"/>
                  <a:pt x="2543390" y="1841210"/>
                  <a:pt x="2539631" y="1843473"/>
                </a:cubicBezTo>
                <a:cubicBezTo>
                  <a:pt x="2519161" y="1632454"/>
                  <a:pt x="2339312" y="1470470"/>
                  <a:pt x="2121631" y="1470470"/>
                </a:cubicBezTo>
                <a:cubicBezTo>
                  <a:pt x="2021400" y="1470470"/>
                  <a:pt x="1929192" y="1504812"/>
                  <a:pt x="1860327" y="1567705"/>
                </a:cubicBezTo>
                <a:cubicBezTo>
                  <a:pt x="1751020" y="1392954"/>
                  <a:pt x="1555160" y="1283445"/>
                  <a:pt x="1333723" y="1283445"/>
                </a:cubicBezTo>
                <a:lnTo>
                  <a:pt x="1331160" y="1283679"/>
                </a:lnTo>
                <a:cubicBezTo>
                  <a:pt x="1150898" y="856385"/>
                  <a:pt x="1238290" y="344219"/>
                  <a:pt x="158978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6" name="Round Same Side Corner Rectangle 8"/>
          <p:cNvSpPr/>
          <p:nvPr/>
        </p:nvSpPr>
        <p:spPr>
          <a:xfrm>
            <a:off x="4455730" y="1450295"/>
            <a:ext cx="251302" cy="661867"/>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1" fmla="*/ 280204 w 1489775"/>
              <a:gd name="connsiteY0-2" fmla="*/ 750754 h 3923699"/>
              <a:gd name="connsiteX1-3" fmla="*/ 1209570 w 1489775"/>
              <a:gd name="connsiteY1-4" fmla="*/ 750754 h 3923699"/>
              <a:gd name="connsiteX2-5" fmla="*/ 1489774 w 1489775"/>
              <a:gd name="connsiteY2-6" fmla="*/ 1030958 h 3923699"/>
              <a:gd name="connsiteX3-7" fmla="*/ 1489774 w 1489775"/>
              <a:gd name="connsiteY3-8" fmla="*/ 1293518 h 3923699"/>
              <a:gd name="connsiteX4-9" fmla="*/ 1489775 w 1489775"/>
              <a:gd name="connsiteY4-10" fmla="*/ 1293518 h 3923699"/>
              <a:gd name="connsiteX5-11" fmla="*/ 1489775 w 1489775"/>
              <a:gd name="connsiteY5-12" fmla="*/ 2063902 h 3923699"/>
              <a:gd name="connsiteX6-13" fmla="*/ 1345759 w 1489775"/>
              <a:gd name="connsiteY6-14" fmla="*/ 2207918 h 3923699"/>
              <a:gd name="connsiteX7-15" fmla="*/ 1201743 w 1489775"/>
              <a:gd name="connsiteY7-16" fmla="*/ 2063902 h 3923699"/>
              <a:gd name="connsiteX8-17" fmla="*/ 1201743 w 1489775"/>
              <a:gd name="connsiteY8-18" fmla="*/ 1390678 h 3923699"/>
              <a:gd name="connsiteX9-19" fmla="*/ 1158887 w 1489775"/>
              <a:gd name="connsiteY9-20" fmla="*/ 1390678 h 3923699"/>
              <a:gd name="connsiteX10-21" fmla="*/ 1151853 w 1489775"/>
              <a:gd name="connsiteY10-22" fmla="*/ 3743699 h 3923699"/>
              <a:gd name="connsiteX11-23" fmla="*/ 971853 w 1489775"/>
              <a:gd name="connsiteY11-24" fmla="*/ 3923699 h 3923699"/>
              <a:gd name="connsiteX12-25" fmla="*/ 791853 w 1489775"/>
              <a:gd name="connsiteY12-26" fmla="*/ 3743699 h 3923699"/>
              <a:gd name="connsiteX13-27" fmla="*/ 791853 w 1489775"/>
              <a:gd name="connsiteY13-28" fmla="*/ 2305078 h 3923699"/>
              <a:gd name="connsiteX14-29" fmla="*/ 683854 w 1489775"/>
              <a:gd name="connsiteY14-30" fmla="*/ 2305078 h 3923699"/>
              <a:gd name="connsiteX15-31" fmla="*/ 683854 w 1489775"/>
              <a:gd name="connsiteY15-32" fmla="*/ 3743698 h 3923699"/>
              <a:gd name="connsiteX16-33" fmla="*/ 503854 w 1489775"/>
              <a:gd name="connsiteY16-34" fmla="*/ 3923698 h 3923699"/>
              <a:gd name="connsiteX17-35" fmla="*/ 323854 w 1489775"/>
              <a:gd name="connsiteY17-36" fmla="*/ 3743698 h 3923699"/>
              <a:gd name="connsiteX18-37" fmla="*/ 323854 w 1489775"/>
              <a:gd name="connsiteY18-38" fmla="*/ 2238914 h 3923699"/>
              <a:gd name="connsiteX19-39" fmla="*/ 330887 w 1489775"/>
              <a:gd name="connsiteY19-40" fmla="*/ 2238914 h 3923699"/>
              <a:gd name="connsiteX20-41" fmla="*/ 330887 w 1489775"/>
              <a:gd name="connsiteY20-42" fmla="*/ 1390678 h 3923699"/>
              <a:gd name="connsiteX21-43" fmla="*/ 288033 w 1489775"/>
              <a:gd name="connsiteY21-44" fmla="*/ 1390678 h 3923699"/>
              <a:gd name="connsiteX22-45" fmla="*/ 288033 w 1489775"/>
              <a:gd name="connsiteY22-46" fmla="*/ 2063902 h 3923699"/>
              <a:gd name="connsiteX23-47" fmla="*/ 144017 w 1489775"/>
              <a:gd name="connsiteY23-48" fmla="*/ 2207918 h 3923699"/>
              <a:gd name="connsiteX24-49" fmla="*/ 1 w 1489775"/>
              <a:gd name="connsiteY24-50" fmla="*/ 2063902 h 3923699"/>
              <a:gd name="connsiteX25-51" fmla="*/ 1 w 1489775"/>
              <a:gd name="connsiteY25-52" fmla="*/ 1390678 h 3923699"/>
              <a:gd name="connsiteX26-53" fmla="*/ 0 w 1489775"/>
              <a:gd name="connsiteY26-54" fmla="*/ 1390678 h 3923699"/>
              <a:gd name="connsiteX27-55" fmla="*/ 0 w 1489775"/>
              <a:gd name="connsiteY27-56" fmla="*/ 1030958 h 3923699"/>
              <a:gd name="connsiteX28-57" fmla="*/ 280204 w 1489775"/>
              <a:gd name="connsiteY28-58" fmla="*/ 750754 h 3923699"/>
              <a:gd name="connsiteX29-59" fmla="*/ 744888 w 1489775"/>
              <a:gd name="connsiteY29-60" fmla="*/ 0 h 3923699"/>
              <a:gd name="connsiteX30-61" fmla="*/ 1082199 w 1489775"/>
              <a:gd name="connsiteY30-62" fmla="*/ 337311 h 3923699"/>
              <a:gd name="connsiteX31-63" fmla="*/ 744888 w 1489775"/>
              <a:gd name="connsiteY31-64" fmla="*/ 674622 h 3923699"/>
              <a:gd name="connsiteX32-65" fmla="*/ 407577 w 1489775"/>
              <a:gd name="connsiteY32-66" fmla="*/ 337311 h 3923699"/>
              <a:gd name="connsiteX33-67" fmla="*/ 744888 w 1489775"/>
              <a:gd name="connsiteY33-68" fmla="*/ 0 h 3923699"/>
              <a:gd name="connsiteX0-69" fmla="*/ 280204 w 1489775"/>
              <a:gd name="connsiteY0-70" fmla="*/ 750754 h 3923699"/>
              <a:gd name="connsiteX1-71" fmla="*/ 1209570 w 1489775"/>
              <a:gd name="connsiteY1-72" fmla="*/ 750754 h 3923699"/>
              <a:gd name="connsiteX2-73" fmla="*/ 1489774 w 1489775"/>
              <a:gd name="connsiteY2-74" fmla="*/ 1030958 h 3923699"/>
              <a:gd name="connsiteX3-75" fmla="*/ 1489774 w 1489775"/>
              <a:gd name="connsiteY3-76" fmla="*/ 1293518 h 3923699"/>
              <a:gd name="connsiteX4-77" fmla="*/ 1489775 w 1489775"/>
              <a:gd name="connsiteY4-78" fmla="*/ 1293518 h 3923699"/>
              <a:gd name="connsiteX5-79" fmla="*/ 1489775 w 1489775"/>
              <a:gd name="connsiteY5-80" fmla="*/ 2063902 h 3923699"/>
              <a:gd name="connsiteX6-81" fmla="*/ 1345759 w 1489775"/>
              <a:gd name="connsiteY6-82" fmla="*/ 2207918 h 3923699"/>
              <a:gd name="connsiteX7-83" fmla="*/ 1201743 w 1489775"/>
              <a:gd name="connsiteY7-84" fmla="*/ 2063902 h 3923699"/>
              <a:gd name="connsiteX8-85" fmla="*/ 1201743 w 1489775"/>
              <a:gd name="connsiteY8-86" fmla="*/ 1390678 h 3923699"/>
              <a:gd name="connsiteX9-87" fmla="*/ 1158887 w 1489775"/>
              <a:gd name="connsiteY9-88" fmla="*/ 1390678 h 3923699"/>
              <a:gd name="connsiteX10-89" fmla="*/ 1151853 w 1489775"/>
              <a:gd name="connsiteY10-90" fmla="*/ 3743699 h 3923699"/>
              <a:gd name="connsiteX11-91" fmla="*/ 971853 w 1489775"/>
              <a:gd name="connsiteY11-92" fmla="*/ 3923699 h 3923699"/>
              <a:gd name="connsiteX12-93" fmla="*/ 791853 w 1489775"/>
              <a:gd name="connsiteY12-94" fmla="*/ 3743699 h 3923699"/>
              <a:gd name="connsiteX13-95" fmla="*/ 791853 w 1489775"/>
              <a:gd name="connsiteY13-96" fmla="*/ 2305078 h 3923699"/>
              <a:gd name="connsiteX14-97" fmla="*/ 683854 w 1489775"/>
              <a:gd name="connsiteY14-98" fmla="*/ 2305078 h 3923699"/>
              <a:gd name="connsiteX15-99" fmla="*/ 683854 w 1489775"/>
              <a:gd name="connsiteY15-100" fmla="*/ 3743698 h 3923699"/>
              <a:gd name="connsiteX16-101" fmla="*/ 503854 w 1489775"/>
              <a:gd name="connsiteY16-102" fmla="*/ 3923698 h 3923699"/>
              <a:gd name="connsiteX17-103" fmla="*/ 323854 w 1489775"/>
              <a:gd name="connsiteY17-104" fmla="*/ 3743698 h 3923699"/>
              <a:gd name="connsiteX18-105" fmla="*/ 323854 w 1489775"/>
              <a:gd name="connsiteY18-106" fmla="*/ 2238914 h 3923699"/>
              <a:gd name="connsiteX19-107" fmla="*/ 330887 w 1489775"/>
              <a:gd name="connsiteY19-108" fmla="*/ 1390678 h 3923699"/>
              <a:gd name="connsiteX20-109" fmla="*/ 288033 w 1489775"/>
              <a:gd name="connsiteY20-110" fmla="*/ 1390678 h 3923699"/>
              <a:gd name="connsiteX21-111" fmla="*/ 288033 w 1489775"/>
              <a:gd name="connsiteY21-112" fmla="*/ 2063902 h 3923699"/>
              <a:gd name="connsiteX22-113" fmla="*/ 144017 w 1489775"/>
              <a:gd name="connsiteY22-114" fmla="*/ 2207918 h 3923699"/>
              <a:gd name="connsiteX23-115" fmla="*/ 1 w 1489775"/>
              <a:gd name="connsiteY23-116" fmla="*/ 2063902 h 3923699"/>
              <a:gd name="connsiteX24-117" fmla="*/ 1 w 1489775"/>
              <a:gd name="connsiteY24-118" fmla="*/ 1390678 h 3923699"/>
              <a:gd name="connsiteX25-119" fmla="*/ 0 w 1489775"/>
              <a:gd name="connsiteY25-120" fmla="*/ 1390678 h 3923699"/>
              <a:gd name="connsiteX26-121" fmla="*/ 0 w 1489775"/>
              <a:gd name="connsiteY26-122" fmla="*/ 1030958 h 3923699"/>
              <a:gd name="connsiteX27-123" fmla="*/ 280204 w 1489775"/>
              <a:gd name="connsiteY27-124" fmla="*/ 750754 h 3923699"/>
              <a:gd name="connsiteX28-125" fmla="*/ 744888 w 1489775"/>
              <a:gd name="connsiteY28-126" fmla="*/ 0 h 3923699"/>
              <a:gd name="connsiteX29-127" fmla="*/ 1082199 w 1489775"/>
              <a:gd name="connsiteY29-128" fmla="*/ 337311 h 3923699"/>
              <a:gd name="connsiteX30-129" fmla="*/ 744888 w 1489775"/>
              <a:gd name="connsiteY30-130" fmla="*/ 674622 h 3923699"/>
              <a:gd name="connsiteX31-131" fmla="*/ 407577 w 1489775"/>
              <a:gd name="connsiteY31-132" fmla="*/ 337311 h 3923699"/>
              <a:gd name="connsiteX32-133" fmla="*/ 744888 w 1489775"/>
              <a:gd name="connsiteY32-134" fmla="*/ 0 h 3923699"/>
              <a:gd name="connsiteX0-135" fmla="*/ 280204 w 1489775"/>
              <a:gd name="connsiteY0-136" fmla="*/ 750754 h 3923699"/>
              <a:gd name="connsiteX1-137" fmla="*/ 1209570 w 1489775"/>
              <a:gd name="connsiteY1-138" fmla="*/ 750754 h 3923699"/>
              <a:gd name="connsiteX2-139" fmla="*/ 1489774 w 1489775"/>
              <a:gd name="connsiteY2-140" fmla="*/ 1030958 h 3923699"/>
              <a:gd name="connsiteX3-141" fmla="*/ 1489774 w 1489775"/>
              <a:gd name="connsiteY3-142" fmla="*/ 1293518 h 3923699"/>
              <a:gd name="connsiteX4-143" fmla="*/ 1489775 w 1489775"/>
              <a:gd name="connsiteY4-144" fmla="*/ 1293518 h 3923699"/>
              <a:gd name="connsiteX5-145" fmla="*/ 1489775 w 1489775"/>
              <a:gd name="connsiteY5-146" fmla="*/ 2063902 h 3923699"/>
              <a:gd name="connsiteX6-147" fmla="*/ 1345759 w 1489775"/>
              <a:gd name="connsiteY6-148" fmla="*/ 2207918 h 3923699"/>
              <a:gd name="connsiteX7-149" fmla="*/ 1201743 w 1489775"/>
              <a:gd name="connsiteY7-150" fmla="*/ 2063902 h 3923699"/>
              <a:gd name="connsiteX8-151" fmla="*/ 1201743 w 1489775"/>
              <a:gd name="connsiteY8-152" fmla="*/ 1390678 h 3923699"/>
              <a:gd name="connsiteX9-153" fmla="*/ 1158887 w 1489775"/>
              <a:gd name="connsiteY9-154" fmla="*/ 1390678 h 3923699"/>
              <a:gd name="connsiteX10-155" fmla="*/ 1151853 w 1489775"/>
              <a:gd name="connsiteY10-156" fmla="*/ 3743699 h 3923699"/>
              <a:gd name="connsiteX11-157" fmla="*/ 971853 w 1489775"/>
              <a:gd name="connsiteY11-158" fmla="*/ 3923699 h 3923699"/>
              <a:gd name="connsiteX12-159" fmla="*/ 791853 w 1489775"/>
              <a:gd name="connsiteY12-160" fmla="*/ 3743699 h 3923699"/>
              <a:gd name="connsiteX13-161" fmla="*/ 791853 w 1489775"/>
              <a:gd name="connsiteY13-162" fmla="*/ 2305078 h 3923699"/>
              <a:gd name="connsiteX14-163" fmla="*/ 683854 w 1489775"/>
              <a:gd name="connsiteY14-164" fmla="*/ 2305078 h 3923699"/>
              <a:gd name="connsiteX15-165" fmla="*/ 683854 w 1489775"/>
              <a:gd name="connsiteY15-166" fmla="*/ 3743698 h 3923699"/>
              <a:gd name="connsiteX16-167" fmla="*/ 503854 w 1489775"/>
              <a:gd name="connsiteY16-168" fmla="*/ 3923698 h 3923699"/>
              <a:gd name="connsiteX17-169" fmla="*/ 323854 w 1489775"/>
              <a:gd name="connsiteY17-170" fmla="*/ 3743698 h 3923699"/>
              <a:gd name="connsiteX18-171" fmla="*/ 330887 w 1489775"/>
              <a:gd name="connsiteY18-172" fmla="*/ 1390678 h 3923699"/>
              <a:gd name="connsiteX19-173" fmla="*/ 288033 w 1489775"/>
              <a:gd name="connsiteY19-174" fmla="*/ 1390678 h 3923699"/>
              <a:gd name="connsiteX20-175" fmla="*/ 288033 w 1489775"/>
              <a:gd name="connsiteY20-176" fmla="*/ 2063902 h 3923699"/>
              <a:gd name="connsiteX21-177" fmla="*/ 144017 w 1489775"/>
              <a:gd name="connsiteY21-178" fmla="*/ 2207918 h 3923699"/>
              <a:gd name="connsiteX22-179" fmla="*/ 1 w 1489775"/>
              <a:gd name="connsiteY22-180" fmla="*/ 2063902 h 3923699"/>
              <a:gd name="connsiteX23-181" fmla="*/ 1 w 1489775"/>
              <a:gd name="connsiteY23-182" fmla="*/ 1390678 h 3923699"/>
              <a:gd name="connsiteX24-183" fmla="*/ 0 w 1489775"/>
              <a:gd name="connsiteY24-184" fmla="*/ 1390678 h 3923699"/>
              <a:gd name="connsiteX25-185" fmla="*/ 0 w 1489775"/>
              <a:gd name="connsiteY25-186" fmla="*/ 1030958 h 3923699"/>
              <a:gd name="connsiteX26-187" fmla="*/ 280204 w 1489775"/>
              <a:gd name="connsiteY26-188" fmla="*/ 750754 h 3923699"/>
              <a:gd name="connsiteX27-189" fmla="*/ 744888 w 1489775"/>
              <a:gd name="connsiteY27-190" fmla="*/ 0 h 3923699"/>
              <a:gd name="connsiteX28-191" fmla="*/ 1082199 w 1489775"/>
              <a:gd name="connsiteY28-192" fmla="*/ 337311 h 3923699"/>
              <a:gd name="connsiteX29-193" fmla="*/ 744888 w 1489775"/>
              <a:gd name="connsiteY29-194" fmla="*/ 674622 h 3923699"/>
              <a:gd name="connsiteX30-195" fmla="*/ 407577 w 1489775"/>
              <a:gd name="connsiteY30-196" fmla="*/ 337311 h 3923699"/>
              <a:gd name="connsiteX31-197" fmla="*/ 744888 w 1489775"/>
              <a:gd name="connsiteY31-198" fmla="*/ 0 h 392369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Round Same Side Corner Rectangle 20"/>
          <p:cNvSpPr/>
          <p:nvPr/>
        </p:nvSpPr>
        <p:spPr>
          <a:xfrm rot="10800000">
            <a:off x="5042893" y="1447239"/>
            <a:ext cx="313136" cy="66798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1" fmla="*/ 1228565 w 1856332"/>
              <a:gd name="connsiteY0-2" fmla="*/ 3214674 h 3959924"/>
              <a:gd name="connsiteX1-3" fmla="*/ 622681 w 1856332"/>
              <a:gd name="connsiteY1-4" fmla="*/ 3214674 h 3959924"/>
              <a:gd name="connsiteX2-5" fmla="*/ 466697 w 1856332"/>
              <a:gd name="connsiteY2-6" fmla="*/ 3144149 h 3959924"/>
              <a:gd name="connsiteX3-7" fmla="*/ 8303 w 1856332"/>
              <a:gd name="connsiteY3-8" fmla="*/ 1942070 h 3959924"/>
              <a:gd name="connsiteX4-9" fmla="*/ 81139 w 1856332"/>
              <a:gd name="connsiteY4-10" fmla="*/ 1779444 h 3959924"/>
              <a:gd name="connsiteX5-11" fmla="*/ 243764 w 1856332"/>
              <a:gd name="connsiteY5-12" fmla="*/ 1852280 h 3959924"/>
              <a:gd name="connsiteX6-13" fmla="*/ 504770 w 1856332"/>
              <a:gd name="connsiteY6-14" fmla="*/ 2536736 h 3959924"/>
              <a:gd name="connsiteX7-15" fmla="*/ 555637 w 1856332"/>
              <a:gd name="connsiteY7-16" fmla="*/ 2536736 h 3959924"/>
              <a:gd name="connsiteX8-17" fmla="*/ 226299 w 1856332"/>
              <a:gd name="connsiteY8-18" fmla="*/ 1210417 h 3959924"/>
              <a:gd name="connsiteX9-19" fmla="*/ 551784 w 1856332"/>
              <a:gd name="connsiteY9-20" fmla="*/ 1210417 h 3959924"/>
              <a:gd name="connsiteX10-21" fmla="*/ 551784 w 1856332"/>
              <a:gd name="connsiteY10-22" fmla="*/ 168335 h 3959924"/>
              <a:gd name="connsiteX11-23" fmla="*/ 720119 w 1856332"/>
              <a:gd name="connsiteY11-24" fmla="*/ 0 h 3959924"/>
              <a:gd name="connsiteX12-25" fmla="*/ 888454 w 1856332"/>
              <a:gd name="connsiteY12-26" fmla="*/ 168335 h 3959924"/>
              <a:gd name="connsiteX13-27" fmla="*/ 888454 w 1856332"/>
              <a:gd name="connsiteY13-28" fmla="*/ 1210417 h 3959924"/>
              <a:gd name="connsiteX14-29" fmla="*/ 968040 w 1856332"/>
              <a:gd name="connsiteY14-30" fmla="*/ 1210417 h 3959924"/>
              <a:gd name="connsiteX15-31" fmla="*/ 968040 w 1856332"/>
              <a:gd name="connsiteY15-32" fmla="*/ 168335 h 3959924"/>
              <a:gd name="connsiteX16-33" fmla="*/ 1136375 w 1856332"/>
              <a:gd name="connsiteY16-34" fmla="*/ 0 h 3959924"/>
              <a:gd name="connsiteX17-35" fmla="*/ 1304710 w 1856332"/>
              <a:gd name="connsiteY17-36" fmla="*/ 168335 h 3959924"/>
              <a:gd name="connsiteX18-37" fmla="*/ 1304710 w 1856332"/>
              <a:gd name="connsiteY18-38" fmla="*/ 1210417 h 3959924"/>
              <a:gd name="connsiteX19-39" fmla="*/ 1631589 w 1856332"/>
              <a:gd name="connsiteY19-40" fmla="*/ 1210417 h 3959924"/>
              <a:gd name="connsiteX20-41" fmla="*/ 1302251 w 1856332"/>
              <a:gd name="connsiteY20-42" fmla="*/ 2536736 h 3959924"/>
              <a:gd name="connsiteX21-43" fmla="*/ 1351562 w 1856332"/>
              <a:gd name="connsiteY21-44" fmla="*/ 2536736 h 3959924"/>
              <a:gd name="connsiteX22-45" fmla="*/ 1612568 w 1856332"/>
              <a:gd name="connsiteY22-46" fmla="*/ 1852280 h 3959924"/>
              <a:gd name="connsiteX23-47" fmla="*/ 1775193 w 1856332"/>
              <a:gd name="connsiteY23-48" fmla="*/ 1779444 h 3959924"/>
              <a:gd name="connsiteX24-49" fmla="*/ 1848029 w 1856332"/>
              <a:gd name="connsiteY24-50" fmla="*/ 1942070 h 3959924"/>
              <a:gd name="connsiteX25-51" fmla="*/ 1389635 w 1856332"/>
              <a:gd name="connsiteY25-52" fmla="*/ 3144149 h 3959924"/>
              <a:gd name="connsiteX26-53" fmla="*/ 1344732 w 1856332"/>
              <a:gd name="connsiteY26-54" fmla="*/ 3176282 h 3959924"/>
              <a:gd name="connsiteX27-55" fmla="*/ 1228565 w 1856332"/>
              <a:gd name="connsiteY27-56" fmla="*/ 3214674 h 3959924"/>
              <a:gd name="connsiteX28-57" fmla="*/ 925623 w 1856332"/>
              <a:gd name="connsiteY28-58" fmla="*/ 3959924 h 3959924"/>
              <a:gd name="connsiteX29-59" fmla="*/ 601623 w 1856332"/>
              <a:gd name="connsiteY29-60" fmla="*/ 3635924 h 3959924"/>
              <a:gd name="connsiteX30-61" fmla="*/ 925623 w 1856332"/>
              <a:gd name="connsiteY30-62" fmla="*/ 3311924 h 3959924"/>
              <a:gd name="connsiteX31-63" fmla="*/ 1249623 w 1856332"/>
              <a:gd name="connsiteY31-64" fmla="*/ 3635924 h 3959924"/>
              <a:gd name="connsiteX32-65" fmla="*/ 925623 w 1856332"/>
              <a:gd name="connsiteY32-66" fmla="*/ 3959924 h 3959924"/>
              <a:gd name="connsiteX0-67" fmla="*/ 1228565 w 1856332"/>
              <a:gd name="connsiteY0-68" fmla="*/ 3214674 h 3959924"/>
              <a:gd name="connsiteX1-69" fmla="*/ 622681 w 1856332"/>
              <a:gd name="connsiteY1-70" fmla="*/ 3214674 h 3959924"/>
              <a:gd name="connsiteX2-71" fmla="*/ 466697 w 1856332"/>
              <a:gd name="connsiteY2-72" fmla="*/ 3144149 h 3959924"/>
              <a:gd name="connsiteX3-73" fmla="*/ 8303 w 1856332"/>
              <a:gd name="connsiteY3-74" fmla="*/ 1942070 h 3959924"/>
              <a:gd name="connsiteX4-75" fmla="*/ 81139 w 1856332"/>
              <a:gd name="connsiteY4-76" fmla="*/ 1779444 h 3959924"/>
              <a:gd name="connsiteX5-77" fmla="*/ 243764 w 1856332"/>
              <a:gd name="connsiteY5-78" fmla="*/ 1852280 h 3959924"/>
              <a:gd name="connsiteX6-79" fmla="*/ 504770 w 1856332"/>
              <a:gd name="connsiteY6-80" fmla="*/ 2536736 h 3959924"/>
              <a:gd name="connsiteX7-81" fmla="*/ 555637 w 1856332"/>
              <a:gd name="connsiteY7-82" fmla="*/ 2536736 h 3959924"/>
              <a:gd name="connsiteX8-83" fmla="*/ 226299 w 1856332"/>
              <a:gd name="connsiteY8-84" fmla="*/ 1210417 h 3959924"/>
              <a:gd name="connsiteX9-85" fmla="*/ 551784 w 1856332"/>
              <a:gd name="connsiteY9-86" fmla="*/ 1210417 h 3959924"/>
              <a:gd name="connsiteX10-87" fmla="*/ 551784 w 1856332"/>
              <a:gd name="connsiteY10-88" fmla="*/ 168335 h 3959924"/>
              <a:gd name="connsiteX11-89" fmla="*/ 720119 w 1856332"/>
              <a:gd name="connsiteY11-90" fmla="*/ 0 h 3959924"/>
              <a:gd name="connsiteX12-91" fmla="*/ 888454 w 1856332"/>
              <a:gd name="connsiteY12-92" fmla="*/ 168335 h 3959924"/>
              <a:gd name="connsiteX13-93" fmla="*/ 888454 w 1856332"/>
              <a:gd name="connsiteY13-94" fmla="*/ 1210417 h 3959924"/>
              <a:gd name="connsiteX14-95" fmla="*/ 968040 w 1856332"/>
              <a:gd name="connsiteY14-96" fmla="*/ 1210417 h 3959924"/>
              <a:gd name="connsiteX15-97" fmla="*/ 968040 w 1856332"/>
              <a:gd name="connsiteY15-98" fmla="*/ 168335 h 3959924"/>
              <a:gd name="connsiteX16-99" fmla="*/ 1136375 w 1856332"/>
              <a:gd name="connsiteY16-100" fmla="*/ 0 h 3959924"/>
              <a:gd name="connsiteX17-101" fmla="*/ 1304710 w 1856332"/>
              <a:gd name="connsiteY17-102" fmla="*/ 168335 h 3959924"/>
              <a:gd name="connsiteX18-103" fmla="*/ 1304710 w 1856332"/>
              <a:gd name="connsiteY18-104" fmla="*/ 1210417 h 3959924"/>
              <a:gd name="connsiteX19-105" fmla="*/ 1631589 w 1856332"/>
              <a:gd name="connsiteY19-106" fmla="*/ 1210417 h 3959924"/>
              <a:gd name="connsiteX20-107" fmla="*/ 1302251 w 1856332"/>
              <a:gd name="connsiteY20-108" fmla="*/ 2536736 h 3959924"/>
              <a:gd name="connsiteX21-109" fmla="*/ 1351562 w 1856332"/>
              <a:gd name="connsiteY21-110" fmla="*/ 2536736 h 3959924"/>
              <a:gd name="connsiteX22-111" fmla="*/ 1612568 w 1856332"/>
              <a:gd name="connsiteY22-112" fmla="*/ 1852280 h 3959924"/>
              <a:gd name="connsiteX23-113" fmla="*/ 1775193 w 1856332"/>
              <a:gd name="connsiteY23-114" fmla="*/ 1779444 h 3959924"/>
              <a:gd name="connsiteX24-115" fmla="*/ 1848029 w 1856332"/>
              <a:gd name="connsiteY24-116" fmla="*/ 1942070 h 3959924"/>
              <a:gd name="connsiteX25-117" fmla="*/ 1389635 w 1856332"/>
              <a:gd name="connsiteY25-118" fmla="*/ 3144149 h 3959924"/>
              <a:gd name="connsiteX26-119" fmla="*/ 1344732 w 1856332"/>
              <a:gd name="connsiteY26-120" fmla="*/ 3176282 h 3959924"/>
              <a:gd name="connsiteX27-121" fmla="*/ 1228565 w 1856332"/>
              <a:gd name="connsiteY27-122" fmla="*/ 3214674 h 3959924"/>
              <a:gd name="connsiteX28-123" fmla="*/ 925623 w 1856332"/>
              <a:gd name="connsiteY28-124" fmla="*/ 3959924 h 3959924"/>
              <a:gd name="connsiteX29-125" fmla="*/ 601623 w 1856332"/>
              <a:gd name="connsiteY29-126" fmla="*/ 3635924 h 3959924"/>
              <a:gd name="connsiteX30-127" fmla="*/ 925623 w 1856332"/>
              <a:gd name="connsiteY30-128" fmla="*/ 3311924 h 3959924"/>
              <a:gd name="connsiteX31-129" fmla="*/ 1249623 w 1856332"/>
              <a:gd name="connsiteY31-130" fmla="*/ 3635924 h 3959924"/>
              <a:gd name="connsiteX32-131" fmla="*/ 925623 w 1856332"/>
              <a:gd name="connsiteY32-132" fmla="*/ 3959924 h 3959924"/>
              <a:gd name="connsiteX0-133" fmla="*/ 1228565 w 1856332"/>
              <a:gd name="connsiteY0-134" fmla="*/ 3214674 h 3959924"/>
              <a:gd name="connsiteX1-135" fmla="*/ 622681 w 1856332"/>
              <a:gd name="connsiteY1-136" fmla="*/ 3214674 h 3959924"/>
              <a:gd name="connsiteX2-137" fmla="*/ 466697 w 1856332"/>
              <a:gd name="connsiteY2-138" fmla="*/ 3144149 h 3959924"/>
              <a:gd name="connsiteX3-139" fmla="*/ 8303 w 1856332"/>
              <a:gd name="connsiteY3-140" fmla="*/ 1942070 h 3959924"/>
              <a:gd name="connsiteX4-141" fmla="*/ 81139 w 1856332"/>
              <a:gd name="connsiteY4-142" fmla="*/ 1779444 h 3959924"/>
              <a:gd name="connsiteX5-143" fmla="*/ 243764 w 1856332"/>
              <a:gd name="connsiteY5-144" fmla="*/ 1852280 h 3959924"/>
              <a:gd name="connsiteX6-145" fmla="*/ 504770 w 1856332"/>
              <a:gd name="connsiteY6-146" fmla="*/ 2536736 h 3959924"/>
              <a:gd name="connsiteX7-147" fmla="*/ 555637 w 1856332"/>
              <a:gd name="connsiteY7-148" fmla="*/ 2536736 h 3959924"/>
              <a:gd name="connsiteX8-149" fmla="*/ 226299 w 1856332"/>
              <a:gd name="connsiteY8-150" fmla="*/ 1210417 h 3959924"/>
              <a:gd name="connsiteX9-151" fmla="*/ 551784 w 1856332"/>
              <a:gd name="connsiteY9-152" fmla="*/ 1210417 h 3959924"/>
              <a:gd name="connsiteX10-153" fmla="*/ 551784 w 1856332"/>
              <a:gd name="connsiteY10-154" fmla="*/ 168335 h 3959924"/>
              <a:gd name="connsiteX11-155" fmla="*/ 720119 w 1856332"/>
              <a:gd name="connsiteY11-156" fmla="*/ 0 h 3959924"/>
              <a:gd name="connsiteX12-157" fmla="*/ 888454 w 1856332"/>
              <a:gd name="connsiteY12-158" fmla="*/ 168335 h 3959924"/>
              <a:gd name="connsiteX13-159" fmla="*/ 888454 w 1856332"/>
              <a:gd name="connsiteY13-160" fmla="*/ 1210417 h 3959924"/>
              <a:gd name="connsiteX14-161" fmla="*/ 968040 w 1856332"/>
              <a:gd name="connsiteY14-162" fmla="*/ 1210417 h 3959924"/>
              <a:gd name="connsiteX15-163" fmla="*/ 968040 w 1856332"/>
              <a:gd name="connsiteY15-164" fmla="*/ 168335 h 3959924"/>
              <a:gd name="connsiteX16-165" fmla="*/ 1136375 w 1856332"/>
              <a:gd name="connsiteY16-166" fmla="*/ 0 h 3959924"/>
              <a:gd name="connsiteX17-167" fmla="*/ 1304710 w 1856332"/>
              <a:gd name="connsiteY17-168" fmla="*/ 168335 h 3959924"/>
              <a:gd name="connsiteX18-169" fmla="*/ 1304710 w 1856332"/>
              <a:gd name="connsiteY18-170" fmla="*/ 1210417 h 3959924"/>
              <a:gd name="connsiteX19-171" fmla="*/ 1631589 w 1856332"/>
              <a:gd name="connsiteY19-172" fmla="*/ 1210417 h 3959924"/>
              <a:gd name="connsiteX20-173" fmla="*/ 1302251 w 1856332"/>
              <a:gd name="connsiteY20-174" fmla="*/ 2536736 h 3959924"/>
              <a:gd name="connsiteX21-175" fmla="*/ 1351562 w 1856332"/>
              <a:gd name="connsiteY21-176" fmla="*/ 2536736 h 3959924"/>
              <a:gd name="connsiteX22-177" fmla="*/ 1612568 w 1856332"/>
              <a:gd name="connsiteY22-178" fmla="*/ 1852280 h 3959924"/>
              <a:gd name="connsiteX23-179" fmla="*/ 1775193 w 1856332"/>
              <a:gd name="connsiteY23-180" fmla="*/ 1779444 h 3959924"/>
              <a:gd name="connsiteX24-181" fmla="*/ 1848029 w 1856332"/>
              <a:gd name="connsiteY24-182" fmla="*/ 1942070 h 3959924"/>
              <a:gd name="connsiteX25-183" fmla="*/ 1389635 w 1856332"/>
              <a:gd name="connsiteY25-184" fmla="*/ 3144149 h 3959924"/>
              <a:gd name="connsiteX26-185" fmla="*/ 1228565 w 1856332"/>
              <a:gd name="connsiteY26-186" fmla="*/ 3214674 h 3959924"/>
              <a:gd name="connsiteX27-187" fmla="*/ 925623 w 1856332"/>
              <a:gd name="connsiteY27-188" fmla="*/ 3959924 h 3959924"/>
              <a:gd name="connsiteX28-189" fmla="*/ 601623 w 1856332"/>
              <a:gd name="connsiteY28-190" fmla="*/ 3635924 h 3959924"/>
              <a:gd name="connsiteX29-191" fmla="*/ 925623 w 1856332"/>
              <a:gd name="connsiteY29-192" fmla="*/ 3311924 h 3959924"/>
              <a:gd name="connsiteX30-193" fmla="*/ 1249623 w 1856332"/>
              <a:gd name="connsiteY30-194" fmla="*/ 3635924 h 3959924"/>
              <a:gd name="connsiteX31-195" fmla="*/ 925623 w 1856332"/>
              <a:gd name="connsiteY31-196" fmla="*/ 3959924 h 3959924"/>
              <a:gd name="connsiteX0-197" fmla="*/ 1228565 w 1856332"/>
              <a:gd name="connsiteY0-198" fmla="*/ 3214674 h 3959924"/>
              <a:gd name="connsiteX1-199" fmla="*/ 622681 w 1856332"/>
              <a:gd name="connsiteY1-200" fmla="*/ 3214674 h 3959924"/>
              <a:gd name="connsiteX2-201" fmla="*/ 466697 w 1856332"/>
              <a:gd name="connsiteY2-202" fmla="*/ 3144149 h 3959924"/>
              <a:gd name="connsiteX3-203" fmla="*/ 8303 w 1856332"/>
              <a:gd name="connsiteY3-204" fmla="*/ 1942070 h 3959924"/>
              <a:gd name="connsiteX4-205" fmla="*/ 81139 w 1856332"/>
              <a:gd name="connsiteY4-206" fmla="*/ 1779444 h 3959924"/>
              <a:gd name="connsiteX5-207" fmla="*/ 243764 w 1856332"/>
              <a:gd name="connsiteY5-208" fmla="*/ 1852280 h 3959924"/>
              <a:gd name="connsiteX6-209" fmla="*/ 504770 w 1856332"/>
              <a:gd name="connsiteY6-210" fmla="*/ 2536736 h 3959924"/>
              <a:gd name="connsiteX7-211" fmla="*/ 555637 w 1856332"/>
              <a:gd name="connsiteY7-212" fmla="*/ 2536736 h 3959924"/>
              <a:gd name="connsiteX8-213" fmla="*/ 226299 w 1856332"/>
              <a:gd name="connsiteY8-214" fmla="*/ 1210417 h 3959924"/>
              <a:gd name="connsiteX9-215" fmla="*/ 551784 w 1856332"/>
              <a:gd name="connsiteY9-216" fmla="*/ 1210417 h 3959924"/>
              <a:gd name="connsiteX10-217" fmla="*/ 551784 w 1856332"/>
              <a:gd name="connsiteY10-218" fmla="*/ 168335 h 3959924"/>
              <a:gd name="connsiteX11-219" fmla="*/ 720119 w 1856332"/>
              <a:gd name="connsiteY11-220" fmla="*/ 0 h 3959924"/>
              <a:gd name="connsiteX12-221" fmla="*/ 888454 w 1856332"/>
              <a:gd name="connsiteY12-222" fmla="*/ 168335 h 3959924"/>
              <a:gd name="connsiteX13-223" fmla="*/ 888454 w 1856332"/>
              <a:gd name="connsiteY13-224" fmla="*/ 1210417 h 3959924"/>
              <a:gd name="connsiteX14-225" fmla="*/ 968040 w 1856332"/>
              <a:gd name="connsiteY14-226" fmla="*/ 1210417 h 3959924"/>
              <a:gd name="connsiteX15-227" fmla="*/ 968040 w 1856332"/>
              <a:gd name="connsiteY15-228" fmla="*/ 168335 h 3959924"/>
              <a:gd name="connsiteX16-229" fmla="*/ 1136375 w 1856332"/>
              <a:gd name="connsiteY16-230" fmla="*/ 0 h 3959924"/>
              <a:gd name="connsiteX17-231" fmla="*/ 1304710 w 1856332"/>
              <a:gd name="connsiteY17-232" fmla="*/ 168335 h 3959924"/>
              <a:gd name="connsiteX18-233" fmla="*/ 1304710 w 1856332"/>
              <a:gd name="connsiteY18-234" fmla="*/ 1210417 h 3959924"/>
              <a:gd name="connsiteX19-235" fmla="*/ 1631589 w 1856332"/>
              <a:gd name="connsiteY19-236" fmla="*/ 1210417 h 3959924"/>
              <a:gd name="connsiteX20-237" fmla="*/ 1302251 w 1856332"/>
              <a:gd name="connsiteY20-238" fmla="*/ 2536736 h 3959924"/>
              <a:gd name="connsiteX21-239" fmla="*/ 1351562 w 1856332"/>
              <a:gd name="connsiteY21-240" fmla="*/ 2536736 h 3959924"/>
              <a:gd name="connsiteX22-241" fmla="*/ 1612568 w 1856332"/>
              <a:gd name="connsiteY22-242" fmla="*/ 1852280 h 3959924"/>
              <a:gd name="connsiteX23-243" fmla="*/ 1775193 w 1856332"/>
              <a:gd name="connsiteY23-244" fmla="*/ 1779444 h 3959924"/>
              <a:gd name="connsiteX24-245" fmla="*/ 1848029 w 1856332"/>
              <a:gd name="connsiteY24-246" fmla="*/ 1942070 h 3959924"/>
              <a:gd name="connsiteX25-247" fmla="*/ 1389635 w 1856332"/>
              <a:gd name="connsiteY25-248" fmla="*/ 3144149 h 3959924"/>
              <a:gd name="connsiteX26-249" fmla="*/ 1228565 w 1856332"/>
              <a:gd name="connsiteY26-250" fmla="*/ 3214674 h 3959924"/>
              <a:gd name="connsiteX27-251" fmla="*/ 925623 w 1856332"/>
              <a:gd name="connsiteY27-252" fmla="*/ 3959924 h 3959924"/>
              <a:gd name="connsiteX28-253" fmla="*/ 601623 w 1856332"/>
              <a:gd name="connsiteY28-254" fmla="*/ 3635924 h 3959924"/>
              <a:gd name="connsiteX29-255" fmla="*/ 925623 w 1856332"/>
              <a:gd name="connsiteY29-256" fmla="*/ 3311924 h 3959924"/>
              <a:gd name="connsiteX30-257" fmla="*/ 1249623 w 1856332"/>
              <a:gd name="connsiteY30-258" fmla="*/ 3635924 h 3959924"/>
              <a:gd name="connsiteX31-259" fmla="*/ 925623 w 1856332"/>
              <a:gd name="connsiteY31-260" fmla="*/ 3959924 h 3959924"/>
              <a:gd name="connsiteX0-261" fmla="*/ 1228565 w 1856332"/>
              <a:gd name="connsiteY0-262" fmla="*/ 3214674 h 3959924"/>
              <a:gd name="connsiteX1-263" fmla="*/ 622681 w 1856332"/>
              <a:gd name="connsiteY1-264" fmla="*/ 3214674 h 3959924"/>
              <a:gd name="connsiteX2-265" fmla="*/ 466697 w 1856332"/>
              <a:gd name="connsiteY2-266" fmla="*/ 3144149 h 3959924"/>
              <a:gd name="connsiteX3-267" fmla="*/ 8303 w 1856332"/>
              <a:gd name="connsiteY3-268" fmla="*/ 1942070 h 3959924"/>
              <a:gd name="connsiteX4-269" fmla="*/ 81139 w 1856332"/>
              <a:gd name="connsiteY4-270" fmla="*/ 1779444 h 3959924"/>
              <a:gd name="connsiteX5-271" fmla="*/ 243764 w 1856332"/>
              <a:gd name="connsiteY5-272" fmla="*/ 1852280 h 3959924"/>
              <a:gd name="connsiteX6-273" fmla="*/ 504770 w 1856332"/>
              <a:gd name="connsiteY6-274" fmla="*/ 2536736 h 3959924"/>
              <a:gd name="connsiteX7-275" fmla="*/ 555637 w 1856332"/>
              <a:gd name="connsiteY7-276" fmla="*/ 2536736 h 3959924"/>
              <a:gd name="connsiteX8-277" fmla="*/ 226299 w 1856332"/>
              <a:gd name="connsiteY8-278" fmla="*/ 1210417 h 3959924"/>
              <a:gd name="connsiteX9-279" fmla="*/ 551784 w 1856332"/>
              <a:gd name="connsiteY9-280" fmla="*/ 1210417 h 3959924"/>
              <a:gd name="connsiteX10-281" fmla="*/ 551784 w 1856332"/>
              <a:gd name="connsiteY10-282" fmla="*/ 168335 h 3959924"/>
              <a:gd name="connsiteX11-283" fmla="*/ 720119 w 1856332"/>
              <a:gd name="connsiteY11-284" fmla="*/ 0 h 3959924"/>
              <a:gd name="connsiteX12-285" fmla="*/ 888454 w 1856332"/>
              <a:gd name="connsiteY12-286" fmla="*/ 168335 h 3959924"/>
              <a:gd name="connsiteX13-287" fmla="*/ 888454 w 1856332"/>
              <a:gd name="connsiteY13-288" fmla="*/ 1210417 h 3959924"/>
              <a:gd name="connsiteX14-289" fmla="*/ 968040 w 1856332"/>
              <a:gd name="connsiteY14-290" fmla="*/ 1210417 h 3959924"/>
              <a:gd name="connsiteX15-291" fmla="*/ 968040 w 1856332"/>
              <a:gd name="connsiteY15-292" fmla="*/ 168335 h 3959924"/>
              <a:gd name="connsiteX16-293" fmla="*/ 1136375 w 1856332"/>
              <a:gd name="connsiteY16-294" fmla="*/ 0 h 3959924"/>
              <a:gd name="connsiteX17-295" fmla="*/ 1304710 w 1856332"/>
              <a:gd name="connsiteY17-296" fmla="*/ 168335 h 3959924"/>
              <a:gd name="connsiteX18-297" fmla="*/ 1304710 w 1856332"/>
              <a:gd name="connsiteY18-298" fmla="*/ 1210417 h 3959924"/>
              <a:gd name="connsiteX19-299" fmla="*/ 1631589 w 1856332"/>
              <a:gd name="connsiteY19-300" fmla="*/ 1210417 h 3959924"/>
              <a:gd name="connsiteX20-301" fmla="*/ 1302251 w 1856332"/>
              <a:gd name="connsiteY20-302" fmla="*/ 2536736 h 3959924"/>
              <a:gd name="connsiteX21-303" fmla="*/ 1351562 w 1856332"/>
              <a:gd name="connsiteY21-304" fmla="*/ 2536736 h 3959924"/>
              <a:gd name="connsiteX22-305" fmla="*/ 1612568 w 1856332"/>
              <a:gd name="connsiteY22-306" fmla="*/ 1852280 h 3959924"/>
              <a:gd name="connsiteX23-307" fmla="*/ 1775193 w 1856332"/>
              <a:gd name="connsiteY23-308" fmla="*/ 1779444 h 3959924"/>
              <a:gd name="connsiteX24-309" fmla="*/ 1848029 w 1856332"/>
              <a:gd name="connsiteY24-310" fmla="*/ 1942070 h 3959924"/>
              <a:gd name="connsiteX25-311" fmla="*/ 1389635 w 1856332"/>
              <a:gd name="connsiteY25-312" fmla="*/ 3144149 h 3959924"/>
              <a:gd name="connsiteX26-313" fmla="*/ 1228565 w 1856332"/>
              <a:gd name="connsiteY26-314" fmla="*/ 3214674 h 3959924"/>
              <a:gd name="connsiteX27-315" fmla="*/ 925623 w 1856332"/>
              <a:gd name="connsiteY27-316" fmla="*/ 3959924 h 3959924"/>
              <a:gd name="connsiteX28-317" fmla="*/ 601623 w 1856332"/>
              <a:gd name="connsiteY28-318" fmla="*/ 3635924 h 3959924"/>
              <a:gd name="connsiteX29-319" fmla="*/ 925623 w 1856332"/>
              <a:gd name="connsiteY29-320" fmla="*/ 3311924 h 3959924"/>
              <a:gd name="connsiteX30-321" fmla="*/ 1249623 w 1856332"/>
              <a:gd name="connsiteY30-322" fmla="*/ 3635924 h 3959924"/>
              <a:gd name="connsiteX31-323" fmla="*/ 925623 w 1856332"/>
              <a:gd name="connsiteY31-324" fmla="*/ 3959924 h 39599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Donut 87"/>
          <p:cNvSpPr/>
          <p:nvPr/>
        </p:nvSpPr>
        <p:spPr>
          <a:xfrm>
            <a:off x="5691893" y="1539942"/>
            <a:ext cx="507661" cy="521714"/>
          </a:xfrm>
          <a:custGeom>
            <a:avLst/>
            <a:gdLst/>
            <a:ahLst/>
            <a:cxnLst/>
            <a:rect l="l" t="t" r="r" b="b"/>
            <a:pathLst>
              <a:path w="356471" h="366339">
                <a:moveTo>
                  <a:pt x="144025" y="123680"/>
                </a:moveTo>
                <a:cubicBezTo>
                  <a:pt x="89551" y="123680"/>
                  <a:pt x="45391" y="167840"/>
                  <a:pt x="45391" y="222314"/>
                </a:cubicBezTo>
                <a:cubicBezTo>
                  <a:pt x="45391" y="276788"/>
                  <a:pt x="89551" y="320948"/>
                  <a:pt x="144025" y="320948"/>
                </a:cubicBezTo>
                <a:cubicBezTo>
                  <a:pt x="198499" y="320948"/>
                  <a:pt x="242659" y="276788"/>
                  <a:pt x="242659" y="222314"/>
                </a:cubicBezTo>
                <a:cubicBezTo>
                  <a:pt x="242659" y="167840"/>
                  <a:pt x="198499" y="123680"/>
                  <a:pt x="144025" y="123680"/>
                </a:cubicBezTo>
                <a:close/>
                <a:moveTo>
                  <a:pt x="354808" y="0"/>
                </a:moveTo>
                <a:lnTo>
                  <a:pt x="356471" y="85288"/>
                </a:lnTo>
                <a:lnTo>
                  <a:pt x="334733" y="64382"/>
                </a:lnTo>
                <a:lnTo>
                  <a:pt x="260258" y="141819"/>
                </a:lnTo>
                <a:cubicBezTo>
                  <a:pt x="278587" y="163579"/>
                  <a:pt x="288050" y="191841"/>
                  <a:pt x="288050" y="222314"/>
                </a:cubicBezTo>
                <a:cubicBezTo>
                  <a:pt x="288050" y="301857"/>
                  <a:pt x="223568" y="366339"/>
                  <a:pt x="144025" y="366339"/>
                </a:cubicBezTo>
                <a:cubicBezTo>
                  <a:pt x="64482" y="366339"/>
                  <a:pt x="0" y="301857"/>
                  <a:pt x="0" y="222314"/>
                </a:cubicBezTo>
                <a:cubicBezTo>
                  <a:pt x="0" y="142771"/>
                  <a:pt x="64482" y="78289"/>
                  <a:pt x="144025" y="78289"/>
                </a:cubicBezTo>
                <a:cubicBezTo>
                  <a:pt x="170876" y="78289"/>
                  <a:pt x="196011" y="85637"/>
                  <a:pt x="216282" y="100527"/>
                </a:cubicBezTo>
                <a:lnTo>
                  <a:pt x="291257" y="22569"/>
                </a:lnTo>
                <a:lnTo>
                  <a:pt x="269519" y="166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9" name="Donut 90"/>
          <p:cNvSpPr/>
          <p:nvPr/>
        </p:nvSpPr>
        <p:spPr>
          <a:xfrm>
            <a:off x="6568402" y="1501877"/>
            <a:ext cx="532052" cy="543757"/>
          </a:xfrm>
          <a:custGeom>
            <a:avLst/>
            <a:gdLst/>
            <a:ahLst/>
            <a:cxnLst/>
            <a:rect l="l" t="t" r="r" b="b"/>
            <a:pathLst>
              <a:path w="373598" h="381817">
                <a:moveTo>
                  <a:pt x="229573" y="45391"/>
                </a:moveTo>
                <a:cubicBezTo>
                  <a:pt x="175099" y="45391"/>
                  <a:pt x="130939" y="89551"/>
                  <a:pt x="130939" y="144025"/>
                </a:cubicBezTo>
                <a:cubicBezTo>
                  <a:pt x="130939" y="198499"/>
                  <a:pt x="175099" y="242659"/>
                  <a:pt x="229573" y="242659"/>
                </a:cubicBezTo>
                <a:cubicBezTo>
                  <a:pt x="284047" y="242659"/>
                  <a:pt x="328207" y="198499"/>
                  <a:pt x="328207" y="144025"/>
                </a:cubicBezTo>
                <a:cubicBezTo>
                  <a:pt x="328207" y="89551"/>
                  <a:pt x="284047" y="45391"/>
                  <a:pt x="229573" y="45391"/>
                </a:cubicBezTo>
                <a:close/>
                <a:moveTo>
                  <a:pt x="229573" y="0"/>
                </a:moveTo>
                <a:cubicBezTo>
                  <a:pt x="309116" y="0"/>
                  <a:pt x="373598" y="64482"/>
                  <a:pt x="373598" y="144025"/>
                </a:cubicBezTo>
                <a:cubicBezTo>
                  <a:pt x="373598" y="223568"/>
                  <a:pt x="309116" y="288050"/>
                  <a:pt x="229573" y="288050"/>
                </a:cubicBezTo>
                <a:cubicBezTo>
                  <a:pt x="202172" y="288050"/>
                  <a:pt x="176558" y="280398"/>
                  <a:pt x="156060" y="264966"/>
                </a:cubicBezTo>
                <a:lnTo>
                  <a:pt x="128993" y="292033"/>
                </a:lnTo>
                <a:lnTo>
                  <a:pt x="160228" y="323268"/>
                </a:lnTo>
                <a:cubicBezTo>
                  <a:pt x="171055" y="334095"/>
                  <a:pt x="171055" y="351650"/>
                  <a:pt x="160228" y="362477"/>
                </a:cubicBezTo>
                <a:cubicBezTo>
                  <a:pt x="149401" y="373304"/>
                  <a:pt x="131846" y="373304"/>
                  <a:pt x="121019" y="362477"/>
                </a:cubicBezTo>
                <a:lnTo>
                  <a:pt x="89784" y="331242"/>
                </a:lnTo>
                <a:lnTo>
                  <a:pt x="39209" y="381817"/>
                </a:lnTo>
                <a:cubicBezTo>
                  <a:pt x="28381" y="392644"/>
                  <a:pt x="10827" y="392644"/>
                  <a:pt x="0" y="381817"/>
                </a:cubicBezTo>
                <a:cubicBezTo>
                  <a:pt x="-10828" y="370989"/>
                  <a:pt x="-10828" y="353435"/>
                  <a:pt x="0" y="342608"/>
                </a:cubicBezTo>
                <a:lnTo>
                  <a:pt x="50575" y="292033"/>
                </a:lnTo>
                <a:lnTo>
                  <a:pt x="16166" y="257624"/>
                </a:lnTo>
                <a:cubicBezTo>
                  <a:pt x="5339" y="246797"/>
                  <a:pt x="5339" y="229242"/>
                  <a:pt x="16166" y="218415"/>
                </a:cubicBezTo>
                <a:cubicBezTo>
                  <a:pt x="26993" y="207588"/>
                  <a:pt x="44548" y="207588"/>
                  <a:pt x="55375" y="218415"/>
                </a:cubicBezTo>
                <a:lnTo>
                  <a:pt x="89784" y="252824"/>
                </a:lnTo>
                <a:lnTo>
                  <a:pt x="115252" y="227356"/>
                </a:lnTo>
                <a:cubicBezTo>
                  <a:pt x="95803" y="205073"/>
                  <a:pt x="85548" y="175747"/>
                  <a:pt x="85548" y="144025"/>
                </a:cubicBezTo>
                <a:cubicBezTo>
                  <a:pt x="85548" y="64482"/>
                  <a:pt x="150030" y="0"/>
                  <a:pt x="22957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0" name="Oval 6"/>
          <p:cNvSpPr/>
          <p:nvPr/>
        </p:nvSpPr>
        <p:spPr>
          <a:xfrm>
            <a:off x="7560710" y="2604583"/>
            <a:ext cx="507960" cy="502639"/>
          </a:xfrm>
          <a:custGeom>
            <a:avLst/>
            <a:gdLst/>
            <a:ahLst/>
            <a:cxnLst/>
            <a:rect l="l" t="t" r="r" b="b"/>
            <a:pathLst>
              <a:path w="3220460" h="3186731">
                <a:moveTo>
                  <a:pt x="1762834" y="1282034"/>
                </a:moveTo>
                <a:lnTo>
                  <a:pt x="273698" y="2771171"/>
                </a:lnTo>
                <a:cubicBezTo>
                  <a:pt x="253145" y="2791724"/>
                  <a:pt x="253145" y="2825048"/>
                  <a:pt x="273698" y="2845601"/>
                </a:cubicBezTo>
                <a:cubicBezTo>
                  <a:pt x="294251" y="2866154"/>
                  <a:pt x="327575" y="2866154"/>
                  <a:pt x="348128" y="2845601"/>
                </a:cubicBezTo>
                <a:lnTo>
                  <a:pt x="1830131" y="1363598"/>
                </a:lnTo>
                <a:close/>
                <a:moveTo>
                  <a:pt x="2703218" y="237332"/>
                </a:moveTo>
                <a:cubicBezTo>
                  <a:pt x="2623680" y="237332"/>
                  <a:pt x="2559202" y="301810"/>
                  <a:pt x="2559202" y="381348"/>
                </a:cubicBezTo>
                <a:cubicBezTo>
                  <a:pt x="2559202" y="460886"/>
                  <a:pt x="2623680" y="525364"/>
                  <a:pt x="2703218" y="525364"/>
                </a:cubicBezTo>
                <a:cubicBezTo>
                  <a:pt x="2782756" y="525364"/>
                  <a:pt x="2847234" y="460886"/>
                  <a:pt x="2847234" y="381348"/>
                </a:cubicBezTo>
                <a:cubicBezTo>
                  <a:pt x="2847234" y="301810"/>
                  <a:pt x="2782756" y="237332"/>
                  <a:pt x="2703218" y="237332"/>
                </a:cubicBezTo>
                <a:close/>
                <a:moveTo>
                  <a:pt x="2413103" y="0"/>
                </a:moveTo>
                <a:cubicBezTo>
                  <a:pt x="2858994" y="0"/>
                  <a:pt x="3220460" y="361466"/>
                  <a:pt x="3220460" y="807357"/>
                </a:cubicBezTo>
                <a:cubicBezTo>
                  <a:pt x="3220460" y="1253248"/>
                  <a:pt x="2858994" y="1614714"/>
                  <a:pt x="2413103" y="1614714"/>
                </a:cubicBezTo>
                <a:cubicBezTo>
                  <a:pt x="2305542" y="1614714"/>
                  <a:pt x="2202893" y="1593680"/>
                  <a:pt x="2109223" y="1555067"/>
                </a:cubicBezTo>
                <a:lnTo>
                  <a:pt x="2191945" y="1637789"/>
                </a:lnTo>
                <a:cubicBezTo>
                  <a:pt x="2226856" y="1672699"/>
                  <a:pt x="2226855" y="1729300"/>
                  <a:pt x="2191945" y="1764210"/>
                </a:cubicBezTo>
                <a:lnTo>
                  <a:pt x="2045068" y="1911087"/>
                </a:lnTo>
                <a:cubicBezTo>
                  <a:pt x="2010158" y="1945998"/>
                  <a:pt x="1953557" y="1945998"/>
                  <a:pt x="1918647" y="1911087"/>
                </a:cubicBezTo>
                <a:lnTo>
                  <a:pt x="1799123" y="1791564"/>
                </a:lnTo>
                <a:lnTo>
                  <a:pt x="1749496" y="1841190"/>
                </a:lnTo>
                <a:lnTo>
                  <a:pt x="1832980" y="1924673"/>
                </a:lnTo>
                <a:lnTo>
                  <a:pt x="1761893" y="1995760"/>
                </a:lnTo>
                <a:lnTo>
                  <a:pt x="1678410" y="1912277"/>
                </a:lnTo>
                <a:lnTo>
                  <a:pt x="1650246" y="1940441"/>
                </a:lnTo>
                <a:lnTo>
                  <a:pt x="1735612" y="2025807"/>
                </a:lnTo>
                <a:lnTo>
                  <a:pt x="1573330" y="2188089"/>
                </a:lnTo>
                <a:lnTo>
                  <a:pt x="1487964" y="2102723"/>
                </a:lnTo>
                <a:lnTo>
                  <a:pt x="1451742" y="2138944"/>
                </a:lnTo>
                <a:lnTo>
                  <a:pt x="1537109" y="2224311"/>
                </a:lnTo>
                <a:lnTo>
                  <a:pt x="1374830" y="2386590"/>
                </a:lnTo>
                <a:lnTo>
                  <a:pt x="1289463" y="2301223"/>
                </a:lnTo>
                <a:lnTo>
                  <a:pt x="1225079" y="2365608"/>
                </a:lnTo>
                <a:lnTo>
                  <a:pt x="1310445" y="2450974"/>
                </a:lnTo>
                <a:lnTo>
                  <a:pt x="1239358" y="2522061"/>
                </a:lnTo>
                <a:lnTo>
                  <a:pt x="1153992" y="2436695"/>
                </a:lnTo>
                <a:lnTo>
                  <a:pt x="1104364" y="2486322"/>
                </a:lnTo>
                <a:lnTo>
                  <a:pt x="1189730" y="2571689"/>
                </a:lnTo>
                <a:lnTo>
                  <a:pt x="1034153" y="2727266"/>
                </a:lnTo>
                <a:lnTo>
                  <a:pt x="948787" y="2641900"/>
                </a:lnTo>
                <a:lnTo>
                  <a:pt x="905863" y="2684824"/>
                </a:lnTo>
                <a:lnTo>
                  <a:pt x="991230" y="2770191"/>
                </a:lnTo>
                <a:lnTo>
                  <a:pt x="842353" y="2919067"/>
                </a:lnTo>
                <a:lnTo>
                  <a:pt x="756986" y="2833700"/>
                </a:lnTo>
                <a:lnTo>
                  <a:pt x="692119" y="2898567"/>
                </a:lnTo>
                <a:lnTo>
                  <a:pt x="777486" y="2983934"/>
                </a:lnTo>
                <a:lnTo>
                  <a:pt x="628610" y="3132811"/>
                </a:lnTo>
                <a:lnTo>
                  <a:pt x="618557" y="3122757"/>
                </a:lnTo>
                <a:lnTo>
                  <a:pt x="622830" y="3134825"/>
                </a:lnTo>
                <a:lnTo>
                  <a:pt x="346551" y="3150831"/>
                </a:lnTo>
                <a:lnTo>
                  <a:pt x="0" y="3186731"/>
                </a:lnTo>
                <a:lnTo>
                  <a:pt x="51749" y="2750557"/>
                </a:lnTo>
                <a:lnTo>
                  <a:pt x="48979" y="2747788"/>
                </a:lnTo>
                <a:lnTo>
                  <a:pt x="52495" y="2744272"/>
                </a:lnTo>
                <a:lnTo>
                  <a:pt x="52938" y="2740533"/>
                </a:lnTo>
                <a:lnTo>
                  <a:pt x="54575" y="2742192"/>
                </a:lnTo>
                <a:lnTo>
                  <a:pt x="1671288" y="1125479"/>
                </a:lnTo>
                <a:cubicBezTo>
                  <a:pt x="1628971" y="1027979"/>
                  <a:pt x="1605746" y="920380"/>
                  <a:pt x="1605746" y="807357"/>
                </a:cubicBezTo>
                <a:cubicBezTo>
                  <a:pt x="1605746" y="361466"/>
                  <a:pt x="1967212" y="0"/>
                  <a:pt x="2413103"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Block Arc 25"/>
          <p:cNvSpPr/>
          <p:nvPr/>
        </p:nvSpPr>
        <p:spPr>
          <a:xfrm>
            <a:off x="5081797" y="2603460"/>
            <a:ext cx="349473" cy="504884"/>
          </a:xfrm>
          <a:custGeom>
            <a:avLst/>
            <a:gdLst/>
            <a:ahLst/>
            <a:cxnLst/>
            <a:rect l="l" t="t" r="r" b="b"/>
            <a:pathLst>
              <a:path w="2215656" h="3200962">
                <a:moveTo>
                  <a:pt x="1107829" y="2097026"/>
                </a:moveTo>
                <a:cubicBezTo>
                  <a:pt x="1025315" y="2097026"/>
                  <a:pt x="958423" y="2163918"/>
                  <a:pt x="958423" y="2246432"/>
                </a:cubicBezTo>
                <a:cubicBezTo>
                  <a:pt x="958423" y="2302715"/>
                  <a:pt x="989546" y="2351730"/>
                  <a:pt x="1036590" y="2375275"/>
                </a:cubicBezTo>
                <a:lnTo>
                  <a:pt x="985422" y="2684898"/>
                </a:lnTo>
                <a:lnTo>
                  <a:pt x="1230236" y="2684898"/>
                </a:lnTo>
                <a:lnTo>
                  <a:pt x="1179068" y="2375275"/>
                </a:lnTo>
                <a:cubicBezTo>
                  <a:pt x="1226112" y="2351730"/>
                  <a:pt x="1257234" y="2302715"/>
                  <a:pt x="1257234" y="2246432"/>
                </a:cubicBezTo>
                <a:cubicBezTo>
                  <a:pt x="1257234" y="2163918"/>
                  <a:pt x="1190343" y="2097026"/>
                  <a:pt x="1107829" y="2097026"/>
                </a:cubicBezTo>
                <a:close/>
                <a:moveTo>
                  <a:pt x="1102513" y="266871"/>
                </a:moveTo>
                <a:cubicBezTo>
                  <a:pt x="874876" y="269781"/>
                  <a:pt x="691868" y="455143"/>
                  <a:pt x="691868" y="682798"/>
                </a:cubicBezTo>
                <a:lnTo>
                  <a:pt x="690469" y="682798"/>
                </a:lnTo>
                <a:lnTo>
                  <a:pt x="690469" y="1580962"/>
                </a:lnTo>
                <a:lnTo>
                  <a:pt x="1525188" y="1580962"/>
                </a:lnTo>
                <a:lnTo>
                  <a:pt x="1525188" y="672127"/>
                </a:lnTo>
                <a:lnTo>
                  <a:pt x="1523654" y="672166"/>
                </a:lnTo>
                <a:cubicBezTo>
                  <a:pt x="1517835" y="444585"/>
                  <a:pt x="1330149" y="263961"/>
                  <a:pt x="1102513" y="266871"/>
                </a:cubicBezTo>
                <a:close/>
                <a:moveTo>
                  <a:pt x="1099102" y="56"/>
                </a:moveTo>
                <a:cubicBezTo>
                  <a:pt x="1472767" y="-4720"/>
                  <a:pt x="1780852" y="291773"/>
                  <a:pt x="1790404" y="665346"/>
                </a:cubicBezTo>
                <a:lnTo>
                  <a:pt x="1742843" y="666562"/>
                </a:lnTo>
                <a:lnTo>
                  <a:pt x="1790627" y="666562"/>
                </a:lnTo>
                <a:lnTo>
                  <a:pt x="1790627"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425030" y="1580962"/>
                </a:lnTo>
                <a:lnTo>
                  <a:pt x="425030" y="676764"/>
                </a:lnTo>
                <a:lnTo>
                  <a:pt x="425634" y="676764"/>
                </a:lnTo>
                <a:cubicBezTo>
                  <a:pt x="428273" y="305830"/>
                  <a:pt x="727452" y="4806"/>
                  <a:pt x="1099102"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2" name="Block Arc 31"/>
          <p:cNvSpPr/>
          <p:nvPr/>
        </p:nvSpPr>
        <p:spPr>
          <a:xfrm>
            <a:off x="8411005" y="2603460"/>
            <a:ext cx="455959" cy="504884"/>
          </a:xfrm>
          <a:custGeom>
            <a:avLst/>
            <a:gdLst/>
            <a:ahLst/>
            <a:cxnLst/>
            <a:rect l="l" t="t" r="r" b="b"/>
            <a:pathLst>
              <a:path w="2890784" h="3200962">
                <a:moveTo>
                  <a:pt x="1107828" y="2097026"/>
                </a:moveTo>
                <a:cubicBezTo>
                  <a:pt x="1025313" y="2097026"/>
                  <a:pt x="958422" y="2163918"/>
                  <a:pt x="958422" y="2246432"/>
                </a:cubicBezTo>
                <a:cubicBezTo>
                  <a:pt x="958422" y="2302715"/>
                  <a:pt x="989545" y="2351730"/>
                  <a:pt x="1036589" y="2375275"/>
                </a:cubicBezTo>
                <a:lnTo>
                  <a:pt x="985421" y="2684898"/>
                </a:lnTo>
                <a:lnTo>
                  <a:pt x="1230235" y="2684898"/>
                </a:lnTo>
                <a:lnTo>
                  <a:pt x="1179067" y="2375275"/>
                </a:lnTo>
                <a:cubicBezTo>
                  <a:pt x="1226111" y="2351730"/>
                  <a:pt x="1257233" y="2302715"/>
                  <a:pt x="1257233" y="2246432"/>
                </a:cubicBezTo>
                <a:cubicBezTo>
                  <a:pt x="1257233" y="2163918"/>
                  <a:pt x="1190342" y="2097026"/>
                  <a:pt x="1107828" y="2097026"/>
                </a:cubicBezTo>
                <a:close/>
                <a:moveTo>
                  <a:pt x="2199259" y="56"/>
                </a:moveTo>
                <a:cubicBezTo>
                  <a:pt x="2572924" y="-4720"/>
                  <a:pt x="2881009" y="291773"/>
                  <a:pt x="2890561" y="665346"/>
                </a:cubicBezTo>
                <a:lnTo>
                  <a:pt x="2843000" y="666562"/>
                </a:lnTo>
                <a:lnTo>
                  <a:pt x="2890784" y="666562"/>
                </a:lnTo>
                <a:lnTo>
                  <a:pt x="2890784" y="1580962"/>
                </a:lnTo>
                <a:lnTo>
                  <a:pt x="2625345" y="1580962"/>
                </a:lnTo>
                <a:lnTo>
                  <a:pt x="2625345" y="672127"/>
                </a:lnTo>
                <a:lnTo>
                  <a:pt x="2623811" y="672166"/>
                </a:lnTo>
                <a:cubicBezTo>
                  <a:pt x="2617992" y="444585"/>
                  <a:pt x="2430306" y="263961"/>
                  <a:pt x="2202670" y="266871"/>
                </a:cubicBezTo>
                <a:cubicBezTo>
                  <a:pt x="1975033" y="269781"/>
                  <a:pt x="1792025" y="455143"/>
                  <a:pt x="1792025" y="682798"/>
                </a:cubicBezTo>
                <a:lnTo>
                  <a:pt x="1790626" y="682798"/>
                </a:lnTo>
                <a:lnTo>
                  <a:pt x="1790626"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1525187" y="1580962"/>
                </a:lnTo>
                <a:lnTo>
                  <a:pt x="1525187" y="676764"/>
                </a:lnTo>
                <a:lnTo>
                  <a:pt x="1525791" y="676764"/>
                </a:lnTo>
                <a:cubicBezTo>
                  <a:pt x="1528430" y="305830"/>
                  <a:pt x="1827609" y="4806"/>
                  <a:pt x="2199259"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3" name="Freeform 53"/>
          <p:cNvSpPr/>
          <p:nvPr/>
        </p:nvSpPr>
        <p:spPr>
          <a:xfrm>
            <a:off x="10130939" y="2599748"/>
            <a:ext cx="499664" cy="512309"/>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1" fmla="*/ 0 w 2305050"/>
              <a:gd name="connsiteY0-2" fmla="*/ 0 h 2352675"/>
              <a:gd name="connsiteX1-3" fmla="*/ 771525 w 2305050"/>
              <a:gd name="connsiteY1-4" fmla="*/ 561975 h 2352675"/>
              <a:gd name="connsiteX2-5" fmla="*/ 2019300 w 2305050"/>
              <a:gd name="connsiteY2-6" fmla="*/ 428625 h 2352675"/>
              <a:gd name="connsiteX3-7" fmla="*/ 2266950 w 2305050"/>
              <a:gd name="connsiteY3-8" fmla="*/ 657225 h 2352675"/>
              <a:gd name="connsiteX4-9" fmla="*/ 1143000 w 2305050"/>
              <a:gd name="connsiteY4-10" fmla="*/ 1009650 h 2352675"/>
              <a:gd name="connsiteX5-11" fmla="*/ 1628775 w 2305050"/>
              <a:gd name="connsiteY5-12" fmla="*/ 1533525 h 2352675"/>
              <a:gd name="connsiteX6-13" fmla="*/ 2076450 w 2305050"/>
              <a:gd name="connsiteY6-14" fmla="*/ 1533525 h 2352675"/>
              <a:gd name="connsiteX7-15" fmla="*/ 2305050 w 2305050"/>
              <a:gd name="connsiteY7-16" fmla="*/ 1724025 h 2352675"/>
              <a:gd name="connsiteX8-17" fmla="*/ 1838325 w 2305050"/>
              <a:gd name="connsiteY8-18" fmla="*/ 1857375 h 2352675"/>
              <a:gd name="connsiteX9-19" fmla="*/ 2009775 w 2305050"/>
              <a:gd name="connsiteY9-20" fmla="*/ 2105025 h 2352675"/>
              <a:gd name="connsiteX10-21" fmla="*/ 1733550 w 2305050"/>
              <a:gd name="connsiteY10-22" fmla="*/ 1971675 h 2352675"/>
              <a:gd name="connsiteX11-23" fmla="*/ 1543050 w 2305050"/>
              <a:gd name="connsiteY11-24" fmla="*/ 2352675 h 2352675"/>
              <a:gd name="connsiteX12-25" fmla="*/ 1314450 w 2305050"/>
              <a:gd name="connsiteY12-26" fmla="*/ 2133600 h 2352675"/>
              <a:gd name="connsiteX13-27" fmla="*/ 1447800 w 2305050"/>
              <a:gd name="connsiteY13-28" fmla="*/ 1771650 h 2352675"/>
              <a:gd name="connsiteX14-29" fmla="*/ 923925 w 2305050"/>
              <a:gd name="connsiteY14-30" fmla="*/ 1190625 h 2352675"/>
              <a:gd name="connsiteX15-31" fmla="*/ 447675 w 2305050"/>
              <a:gd name="connsiteY15-32" fmla="*/ 2276475 h 2352675"/>
              <a:gd name="connsiteX16-33" fmla="*/ 260071 w 2305050"/>
              <a:gd name="connsiteY16-34" fmla="*/ 2087575 h 2352675"/>
              <a:gd name="connsiteX17-35" fmla="*/ 523875 w 2305050"/>
              <a:gd name="connsiteY17-36" fmla="*/ 714375 h 2352675"/>
              <a:gd name="connsiteX18-37" fmla="*/ 0 w 2305050"/>
              <a:gd name="connsiteY18-38" fmla="*/ 0 h 2352675"/>
              <a:gd name="connsiteX0-39" fmla="*/ 0 w 2305050"/>
              <a:gd name="connsiteY0-40" fmla="*/ 0 h 2352675"/>
              <a:gd name="connsiteX1-41" fmla="*/ 771525 w 2305050"/>
              <a:gd name="connsiteY1-42" fmla="*/ 561975 h 2352675"/>
              <a:gd name="connsiteX2-43" fmla="*/ 2019300 w 2305050"/>
              <a:gd name="connsiteY2-44" fmla="*/ 428625 h 2352675"/>
              <a:gd name="connsiteX3-45" fmla="*/ 2266950 w 2305050"/>
              <a:gd name="connsiteY3-46" fmla="*/ 657225 h 2352675"/>
              <a:gd name="connsiteX4-47" fmla="*/ 1143000 w 2305050"/>
              <a:gd name="connsiteY4-48" fmla="*/ 1009650 h 2352675"/>
              <a:gd name="connsiteX5-49" fmla="*/ 1628775 w 2305050"/>
              <a:gd name="connsiteY5-50" fmla="*/ 1533525 h 2352675"/>
              <a:gd name="connsiteX6-51" fmla="*/ 2076450 w 2305050"/>
              <a:gd name="connsiteY6-52" fmla="*/ 1533525 h 2352675"/>
              <a:gd name="connsiteX7-53" fmla="*/ 2305050 w 2305050"/>
              <a:gd name="connsiteY7-54" fmla="*/ 1724025 h 2352675"/>
              <a:gd name="connsiteX8-55" fmla="*/ 1838325 w 2305050"/>
              <a:gd name="connsiteY8-56" fmla="*/ 1857375 h 2352675"/>
              <a:gd name="connsiteX9-57" fmla="*/ 2009775 w 2305050"/>
              <a:gd name="connsiteY9-58" fmla="*/ 2105025 h 2352675"/>
              <a:gd name="connsiteX10-59" fmla="*/ 1733550 w 2305050"/>
              <a:gd name="connsiteY10-60" fmla="*/ 1971675 h 2352675"/>
              <a:gd name="connsiteX11-61" fmla="*/ 1543050 w 2305050"/>
              <a:gd name="connsiteY11-62" fmla="*/ 2352675 h 2352675"/>
              <a:gd name="connsiteX12-63" fmla="*/ 1314450 w 2305050"/>
              <a:gd name="connsiteY12-64" fmla="*/ 2133600 h 2352675"/>
              <a:gd name="connsiteX13-65" fmla="*/ 1447800 w 2305050"/>
              <a:gd name="connsiteY13-66" fmla="*/ 1771650 h 2352675"/>
              <a:gd name="connsiteX14-67" fmla="*/ 923925 w 2305050"/>
              <a:gd name="connsiteY14-68" fmla="*/ 1190625 h 2352675"/>
              <a:gd name="connsiteX15-69" fmla="*/ 447675 w 2305050"/>
              <a:gd name="connsiteY15-70" fmla="*/ 2276475 h 2352675"/>
              <a:gd name="connsiteX16-71" fmla="*/ 296647 w 2305050"/>
              <a:gd name="connsiteY16-72" fmla="*/ 2094890 h 2352675"/>
              <a:gd name="connsiteX17-73" fmla="*/ 523875 w 2305050"/>
              <a:gd name="connsiteY17-74" fmla="*/ 714375 h 2352675"/>
              <a:gd name="connsiteX18-75" fmla="*/ 0 w 2305050"/>
              <a:gd name="connsiteY18-76" fmla="*/ 0 h 2352675"/>
              <a:gd name="connsiteX0-77" fmla="*/ 0 w 2305050"/>
              <a:gd name="connsiteY0-78" fmla="*/ 0 h 2352675"/>
              <a:gd name="connsiteX1-79" fmla="*/ 771525 w 2305050"/>
              <a:gd name="connsiteY1-80" fmla="*/ 561975 h 2352675"/>
              <a:gd name="connsiteX2-81" fmla="*/ 2019300 w 2305050"/>
              <a:gd name="connsiteY2-82" fmla="*/ 428625 h 2352675"/>
              <a:gd name="connsiteX3-83" fmla="*/ 2266950 w 2305050"/>
              <a:gd name="connsiteY3-84" fmla="*/ 657225 h 2352675"/>
              <a:gd name="connsiteX4-85" fmla="*/ 1143000 w 2305050"/>
              <a:gd name="connsiteY4-86" fmla="*/ 1009650 h 2352675"/>
              <a:gd name="connsiteX5-87" fmla="*/ 1628775 w 2305050"/>
              <a:gd name="connsiteY5-88" fmla="*/ 1533525 h 2352675"/>
              <a:gd name="connsiteX6-89" fmla="*/ 2076450 w 2305050"/>
              <a:gd name="connsiteY6-90" fmla="*/ 1533525 h 2352675"/>
              <a:gd name="connsiteX7-91" fmla="*/ 2305050 w 2305050"/>
              <a:gd name="connsiteY7-92" fmla="*/ 1724025 h 2352675"/>
              <a:gd name="connsiteX8-93" fmla="*/ 1838325 w 2305050"/>
              <a:gd name="connsiteY8-94" fmla="*/ 1857375 h 2352675"/>
              <a:gd name="connsiteX9-95" fmla="*/ 2009775 w 2305050"/>
              <a:gd name="connsiteY9-96" fmla="*/ 2105025 h 2352675"/>
              <a:gd name="connsiteX10-97" fmla="*/ 1733550 w 2305050"/>
              <a:gd name="connsiteY10-98" fmla="*/ 1971675 h 2352675"/>
              <a:gd name="connsiteX11-99" fmla="*/ 1543050 w 2305050"/>
              <a:gd name="connsiteY11-100" fmla="*/ 2352675 h 2352675"/>
              <a:gd name="connsiteX12-101" fmla="*/ 1314450 w 2305050"/>
              <a:gd name="connsiteY12-102" fmla="*/ 2133600 h 2352675"/>
              <a:gd name="connsiteX13-103" fmla="*/ 1447800 w 2305050"/>
              <a:gd name="connsiteY13-104" fmla="*/ 1771650 h 2352675"/>
              <a:gd name="connsiteX14-105" fmla="*/ 923925 w 2305050"/>
              <a:gd name="connsiteY14-106" fmla="*/ 1190625 h 2352675"/>
              <a:gd name="connsiteX15-107" fmla="*/ 447675 w 2305050"/>
              <a:gd name="connsiteY15-108" fmla="*/ 2276475 h 2352675"/>
              <a:gd name="connsiteX16-109" fmla="*/ 292990 w 2305050"/>
              <a:gd name="connsiteY16-110" fmla="*/ 2036368 h 2352675"/>
              <a:gd name="connsiteX17-111" fmla="*/ 523875 w 2305050"/>
              <a:gd name="connsiteY17-112" fmla="*/ 714375 h 2352675"/>
              <a:gd name="connsiteX18-113" fmla="*/ 0 w 2305050"/>
              <a:gd name="connsiteY18-114" fmla="*/ 0 h 2352675"/>
              <a:gd name="connsiteX0-115" fmla="*/ 0 w 2305050"/>
              <a:gd name="connsiteY0-116" fmla="*/ 0 h 2352675"/>
              <a:gd name="connsiteX1-117" fmla="*/ 771525 w 2305050"/>
              <a:gd name="connsiteY1-118" fmla="*/ 561975 h 2352675"/>
              <a:gd name="connsiteX2-119" fmla="*/ 2019300 w 2305050"/>
              <a:gd name="connsiteY2-120" fmla="*/ 428625 h 2352675"/>
              <a:gd name="connsiteX3-121" fmla="*/ 2266950 w 2305050"/>
              <a:gd name="connsiteY3-122" fmla="*/ 657225 h 2352675"/>
              <a:gd name="connsiteX4-123" fmla="*/ 1143000 w 2305050"/>
              <a:gd name="connsiteY4-124" fmla="*/ 1009650 h 2352675"/>
              <a:gd name="connsiteX5-125" fmla="*/ 1628775 w 2305050"/>
              <a:gd name="connsiteY5-126" fmla="*/ 1533525 h 2352675"/>
              <a:gd name="connsiteX6-127" fmla="*/ 2076450 w 2305050"/>
              <a:gd name="connsiteY6-128" fmla="*/ 1533525 h 2352675"/>
              <a:gd name="connsiteX7-129" fmla="*/ 2305050 w 2305050"/>
              <a:gd name="connsiteY7-130" fmla="*/ 1724025 h 2352675"/>
              <a:gd name="connsiteX8-131" fmla="*/ 1838325 w 2305050"/>
              <a:gd name="connsiteY8-132" fmla="*/ 1857375 h 2352675"/>
              <a:gd name="connsiteX9-133" fmla="*/ 2009775 w 2305050"/>
              <a:gd name="connsiteY9-134" fmla="*/ 2105025 h 2352675"/>
              <a:gd name="connsiteX10-135" fmla="*/ 1733550 w 2305050"/>
              <a:gd name="connsiteY10-136" fmla="*/ 1971675 h 2352675"/>
              <a:gd name="connsiteX11-137" fmla="*/ 1543050 w 2305050"/>
              <a:gd name="connsiteY11-138" fmla="*/ 2352675 h 2352675"/>
              <a:gd name="connsiteX12-139" fmla="*/ 1314450 w 2305050"/>
              <a:gd name="connsiteY12-140" fmla="*/ 2133600 h 2352675"/>
              <a:gd name="connsiteX13-141" fmla="*/ 1447800 w 2305050"/>
              <a:gd name="connsiteY13-142" fmla="*/ 1771650 h 2352675"/>
              <a:gd name="connsiteX14-143" fmla="*/ 923925 w 2305050"/>
              <a:gd name="connsiteY14-144" fmla="*/ 1190625 h 2352675"/>
              <a:gd name="connsiteX15-145" fmla="*/ 414757 w 2305050"/>
              <a:gd name="connsiteY15-146" fmla="*/ 2305735 h 2352675"/>
              <a:gd name="connsiteX16-147" fmla="*/ 292990 w 2305050"/>
              <a:gd name="connsiteY16-148" fmla="*/ 2036368 h 2352675"/>
              <a:gd name="connsiteX17-149" fmla="*/ 523875 w 2305050"/>
              <a:gd name="connsiteY17-150" fmla="*/ 714375 h 2352675"/>
              <a:gd name="connsiteX18-151" fmla="*/ 0 w 2305050"/>
              <a:gd name="connsiteY18-152" fmla="*/ 0 h 2352675"/>
              <a:gd name="connsiteX0-153" fmla="*/ 0 w 2305050"/>
              <a:gd name="connsiteY0-154" fmla="*/ 0 h 2352675"/>
              <a:gd name="connsiteX1-155" fmla="*/ 771525 w 2305050"/>
              <a:gd name="connsiteY1-156" fmla="*/ 561975 h 2352675"/>
              <a:gd name="connsiteX2-157" fmla="*/ 2019300 w 2305050"/>
              <a:gd name="connsiteY2-158" fmla="*/ 428625 h 2352675"/>
              <a:gd name="connsiteX3-159" fmla="*/ 2292554 w 2305050"/>
              <a:gd name="connsiteY3-160" fmla="*/ 627964 h 2352675"/>
              <a:gd name="connsiteX4-161" fmla="*/ 1143000 w 2305050"/>
              <a:gd name="connsiteY4-162" fmla="*/ 1009650 h 2352675"/>
              <a:gd name="connsiteX5-163" fmla="*/ 1628775 w 2305050"/>
              <a:gd name="connsiteY5-164" fmla="*/ 1533525 h 2352675"/>
              <a:gd name="connsiteX6-165" fmla="*/ 2076450 w 2305050"/>
              <a:gd name="connsiteY6-166" fmla="*/ 1533525 h 2352675"/>
              <a:gd name="connsiteX7-167" fmla="*/ 2305050 w 2305050"/>
              <a:gd name="connsiteY7-168" fmla="*/ 1724025 h 2352675"/>
              <a:gd name="connsiteX8-169" fmla="*/ 1838325 w 2305050"/>
              <a:gd name="connsiteY8-170" fmla="*/ 1857375 h 2352675"/>
              <a:gd name="connsiteX9-171" fmla="*/ 2009775 w 2305050"/>
              <a:gd name="connsiteY9-172" fmla="*/ 2105025 h 2352675"/>
              <a:gd name="connsiteX10-173" fmla="*/ 1733550 w 2305050"/>
              <a:gd name="connsiteY10-174" fmla="*/ 1971675 h 2352675"/>
              <a:gd name="connsiteX11-175" fmla="*/ 1543050 w 2305050"/>
              <a:gd name="connsiteY11-176" fmla="*/ 2352675 h 2352675"/>
              <a:gd name="connsiteX12-177" fmla="*/ 1314450 w 2305050"/>
              <a:gd name="connsiteY12-178" fmla="*/ 2133600 h 2352675"/>
              <a:gd name="connsiteX13-179" fmla="*/ 1447800 w 2305050"/>
              <a:gd name="connsiteY13-180" fmla="*/ 1771650 h 2352675"/>
              <a:gd name="connsiteX14-181" fmla="*/ 923925 w 2305050"/>
              <a:gd name="connsiteY14-182" fmla="*/ 1190625 h 2352675"/>
              <a:gd name="connsiteX15-183" fmla="*/ 414757 w 2305050"/>
              <a:gd name="connsiteY15-184" fmla="*/ 2305735 h 2352675"/>
              <a:gd name="connsiteX16-185" fmla="*/ 292990 w 2305050"/>
              <a:gd name="connsiteY16-186" fmla="*/ 2036368 h 2352675"/>
              <a:gd name="connsiteX17-187" fmla="*/ 523875 w 2305050"/>
              <a:gd name="connsiteY17-188" fmla="*/ 714375 h 2352675"/>
              <a:gd name="connsiteX18-189" fmla="*/ 0 w 2305050"/>
              <a:gd name="connsiteY18-190" fmla="*/ 0 h 2352675"/>
              <a:gd name="connsiteX0-191" fmla="*/ 0 w 2305050"/>
              <a:gd name="connsiteY0-192" fmla="*/ 0 h 2352675"/>
              <a:gd name="connsiteX1-193" fmla="*/ 771525 w 2305050"/>
              <a:gd name="connsiteY1-194" fmla="*/ 561975 h 2352675"/>
              <a:gd name="connsiteX2-195" fmla="*/ 2081480 w 2305050"/>
              <a:gd name="connsiteY2-196" fmla="*/ 476174 h 2352675"/>
              <a:gd name="connsiteX3-197" fmla="*/ 2292554 w 2305050"/>
              <a:gd name="connsiteY3-198" fmla="*/ 627964 h 2352675"/>
              <a:gd name="connsiteX4-199" fmla="*/ 1143000 w 2305050"/>
              <a:gd name="connsiteY4-200" fmla="*/ 1009650 h 2352675"/>
              <a:gd name="connsiteX5-201" fmla="*/ 1628775 w 2305050"/>
              <a:gd name="connsiteY5-202" fmla="*/ 1533525 h 2352675"/>
              <a:gd name="connsiteX6-203" fmla="*/ 2076450 w 2305050"/>
              <a:gd name="connsiteY6-204" fmla="*/ 1533525 h 2352675"/>
              <a:gd name="connsiteX7-205" fmla="*/ 2305050 w 2305050"/>
              <a:gd name="connsiteY7-206" fmla="*/ 1724025 h 2352675"/>
              <a:gd name="connsiteX8-207" fmla="*/ 1838325 w 2305050"/>
              <a:gd name="connsiteY8-208" fmla="*/ 1857375 h 2352675"/>
              <a:gd name="connsiteX9-209" fmla="*/ 2009775 w 2305050"/>
              <a:gd name="connsiteY9-210" fmla="*/ 2105025 h 2352675"/>
              <a:gd name="connsiteX10-211" fmla="*/ 1733550 w 2305050"/>
              <a:gd name="connsiteY10-212" fmla="*/ 1971675 h 2352675"/>
              <a:gd name="connsiteX11-213" fmla="*/ 1543050 w 2305050"/>
              <a:gd name="connsiteY11-214" fmla="*/ 2352675 h 2352675"/>
              <a:gd name="connsiteX12-215" fmla="*/ 1314450 w 2305050"/>
              <a:gd name="connsiteY12-216" fmla="*/ 2133600 h 2352675"/>
              <a:gd name="connsiteX13-217" fmla="*/ 1447800 w 2305050"/>
              <a:gd name="connsiteY13-218" fmla="*/ 1771650 h 2352675"/>
              <a:gd name="connsiteX14-219" fmla="*/ 923925 w 2305050"/>
              <a:gd name="connsiteY14-220" fmla="*/ 1190625 h 2352675"/>
              <a:gd name="connsiteX15-221" fmla="*/ 414757 w 2305050"/>
              <a:gd name="connsiteY15-222" fmla="*/ 2305735 h 2352675"/>
              <a:gd name="connsiteX16-223" fmla="*/ 292990 w 2305050"/>
              <a:gd name="connsiteY16-224" fmla="*/ 2036368 h 2352675"/>
              <a:gd name="connsiteX17-225" fmla="*/ 523875 w 2305050"/>
              <a:gd name="connsiteY17-226" fmla="*/ 714375 h 2352675"/>
              <a:gd name="connsiteX18-227" fmla="*/ 0 w 2305050"/>
              <a:gd name="connsiteY18-228" fmla="*/ 0 h 2352675"/>
              <a:gd name="connsiteX0-229" fmla="*/ 0 w 2305050"/>
              <a:gd name="connsiteY0-230" fmla="*/ 0 h 2352675"/>
              <a:gd name="connsiteX1-231" fmla="*/ 771525 w 2305050"/>
              <a:gd name="connsiteY1-232" fmla="*/ 561975 h 2352675"/>
              <a:gd name="connsiteX2-233" fmla="*/ 2004671 w 2305050"/>
              <a:gd name="connsiteY2-234" fmla="*/ 468859 h 2352675"/>
              <a:gd name="connsiteX3-235" fmla="*/ 2292554 w 2305050"/>
              <a:gd name="connsiteY3-236" fmla="*/ 627964 h 2352675"/>
              <a:gd name="connsiteX4-237" fmla="*/ 1143000 w 2305050"/>
              <a:gd name="connsiteY4-238" fmla="*/ 1009650 h 2352675"/>
              <a:gd name="connsiteX5-239" fmla="*/ 1628775 w 2305050"/>
              <a:gd name="connsiteY5-240" fmla="*/ 1533525 h 2352675"/>
              <a:gd name="connsiteX6-241" fmla="*/ 2076450 w 2305050"/>
              <a:gd name="connsiteY6-242" fmla="*/ 1533525 h 2352675"/>
              <a:gd name="connsiteX7-243" fmla="*/ 2305050 w 2305050"/>
              <a:gd name="connsiteY7-244" fmla="*/ 1724025 h 2352675"/>
              <a:gd name="connsiteX8-245" fmla="*/ 1838325 w 2305050"/>
              <a:gd name="connsiteY8-246" fmla="*/ 1857375 h 2352675"/>
              <a:gd name="connsiteX9-247" fmla="*/ 2009775 w 2305050"/>
              <a:gd name="connsiteY9-248" fmla="*/ 2105025 h 2352675"/>
              <a:gd name="connsiteX10-249" fmla="*/ 1733550 w 2305050"/>
              <a:gd name="connsiteY10-250" fmla="*/ 1971675 h 2352675"/>
              <a:gd name="connsiteX11-251" fmla="*/ 1543050 w 2305050"/>
              <a:gd name="connsiteY11-252" fmla="*/ 2352675 h 2352675"/>
              <a:gd name="connsiteX12-253" fmla="*/ 1314450 w 2305050"/>
              <a:gd name="connsiteY12-254" fmla="*/ 2133600 h 2352675"/>
              <a:gd name="connsiteX13-255" fmla="*/ 1447800 w 2305050"/>
              <a:gd name="connsiteY13-256" fmla="*/ 1771650 h 2352675"/>
              <a:gd name="connsiteX14-257" fmla="*/ 923925 w 2305050"/>
              <a:gd name="connsiteY14-258" fmla="*/ 1190625 h 2352675"/>
              <a:gd name="connsiteX15-259" fmla="*/ 414757 w 2305050"/>
              <a:gd name="connsiteY15-260" fmla="*/ 2305735 h 2352675"/>
              <a:gd name="connsiteX16-261" fmla="*/ 292990 w 2305050"/>
              <a:gd name="connsiteY16-262" fmla="*/ 2036368 h 2352675"/>
              <a:gd name="connsiteX17-263" fmla="*/ 523875 w 2305050"/>
              <a:gd name="connsiteY17-264" fmla="*/ 714375 h 2352675"/>
              <a:gd name="connsiteX18-265" fmla="*/ 0 w 2305050"/>
              <a:gd name="connsiteY18-266" fmla="*/ 0 h 2352675"/>
              <a:gd name="connsiteX0-267" fmla="*/ 0 w 2305050"/>
              <a:gd name="connsiteY0-268" fmla="*/ 0 h 2352675"/>
              <a:gd name="connsiteX1-269" fmla="*/ 771525 w 2305050"/>
              <a:gd name="connsiteY1-270" fmla="*/ 561975 h 2352675"/>
              <a:gd name="connsiteX2-271" fmla="*/ 1960779 w 2305050"/>
              <a:gd name="connsiteY2-272" fmla="*/ 472517 h 2352675"/>
              <a:gd name="connsiteX3-273" fmla="*/ 2292554 w 2305050"/>
              <a:gd name="connsiteY3-274" fmla="*/ 627964 h 2352675"/>
              <a:gd name="connsiteX4-275" fmla="*/ 1143000 w 2305050"/>
              <a:gd name="connsiteY4-276" fmla="*/ 1009650 h 2352675"/>
              <a:gd name="connsiteX5-277" fmla="*/ 1628775 w 2305050"/>
              <a:gd name="connsiteY5-278" fmla="*/ 1533525 h 2352675"/>
              <a:gd name="connsiteX6-279" fmla="*/ 2076450 w 2305050"/>
              <a:gd name="connsiteY6-280" fmla="*/ 1533525 h 2352675"/>
              <a:gd name="connsiteX7-281" fmla="*/ 2305050 w 2305050"/>
              <a:gd name="connsiteY7-282" fmla="*/ 1724025 h 2352675"/>
              <a:gd name="connsiteX8-283" fmla="*/ 1838325 w 2305050"/>
              <a:gd name="connsiteY8-284" fmla="*/ 1857375 h 2352675"/>
              <a:gd name="connsiteX9-285" fmla="*/ 2009775 w 2305050"/>
              <a:gd name="connsiteY9-286" fmla="*/ 2105025 h 2352675"/>
              <a:gd name="connsiteX10-287" fmla="*/ 1733550 w 2305050"/>
              <a:gd name="connsiteY10-288" fmla="*/ 1971675 h 2352675"/>
              <a:gd name="connsiteX11-289" fmla="*/ 1543050 w 2305050"/>
              <a:gd name="connsiteY11-290" fmla="*/ 2352675 h 2352675"/>
              <a:gd name="connsiteX12-291" fmla="*/ 1314450 w 2305050"/>
              <a:gd name="connsiteY12-292" fmla="*/ 2133600 h 2352675"/>
              <a:gd name="connsiteX13-293" fmla="*/ 1447800 w 2305050"/>
              <a:gd name="connsiteY13-294" fmla="*/ 1771650 h 2352675"/>
              <a:gd name="connsiteX14-295" fmla="*/ 923925 w 2305050"/>
              <a:gd name="connsiteY14-296" fmla="*/ 1190625 h 2352675"/>
              <a:gd name="connsiteX15-297" fmla="*/ 414757 w 2305050"/>
              <a:gd name="connsiteY15-298" fmla="*/ 2305735 h 2352675"/>
              <a:gd name="connsiteX16-299" fmla="*/ 292990 w 2305050"/>
              <a:gd name="connsiteY16-300" fmla="*/ 2036368 h 2352675"/>
              <a:gd name="connsiteX17-301" fmla="*/ 523875 w 2305050"/>
              <a:gd name="connsiteY17-302" fmla="*/ 714375 h 2352675"/>
              <a:gd name="connsiteX18-303" fmla="*/ 0 w 2305050"/>
              <a:gd name="connsiteY18-304" fmla="*/ 0 h 2352675"/>
              <a:gd name="connsiteX0-305" fmla="*/ 0 w 2305050"/>
              <a:gd name="connsiteY0-306" fmla="*/ 0 h 2352675"/>
              <a:gd name="connsiteX1-307" fmla="*/ 771525 w 2305050"/>
              <a:gd name="connsiteY1-308" fmla="*/ 561975 h 2352675"/>
              <a:gd name="connsiteX2-309" fmla="*/ 1960779 w 2305050"/>
              <a:gd name="connsiteY2-310" fmla="*/ 472517 h 2352675"/>
              <a:gd name="connsiteX3-311" fmla="*/ 2270609 w 2305050"/>
              <a:gd name="connsiteY3-312" fmla="*/ 649910 h 2352675"/>
              <a:gd name="connsiteX4-313" fmla="*/ 1143000 w 2305050"/>
              <a:gd name="connsiteY4-314" fmla="*/ 1009650 h 2352675"/>
              <a:gd name="connsiteX5-315" fmla="*/ 1628775 w 2305050"/>
              <a:gd name="connsiteY5-316" fmla="*/ 1533525 h 2352675"/>
              <a:gd name="connsiteX6-317" fmla="*/ 2076450 w 2305050"/>
              <a:gd name="connsiteY6-318" fmla="*/ 1533525 h 2352675"/>
              <a:gd name="connsiteX7-319" fmla="*/ 2305050 w 2305050"/>
              <a:gd name="connsiteY7-320" fmla="*/ 1724025 h 2352675"/>
              <a:gd name="connsiteX8-321" fmla="*/ 1838325 w 2305050"/>
              <a:gd name="connsiteY8-322" fmla="*/ 1857375 h 2352675"/>
              <a:gd name="connsiteX9-323" fmla="*/ 2009775 w 2305050"/>
              <a:gd name="connsiteY9-324" fmla="*/ 2105025 h 2352675"/>
              <a:gd name="connsiteX10-325" fmla="*/ 1733550 w 2305050"/>
              <a:gd name="connsiteY10-326" fmla="*/ 1971675 h 2352675"/>
              <a:gd name="connsiteX11-327" fmla="*/ 1543050 w 2305050"/>
              <a:gd name="connsiteY11-328" fmla="*/ 2352675 h 2352675"/>
              <a:gd name="connsiteX12-329" fmla="*/ 1314450 w 2305050"/>
              <a:gd name="connsiteY12-330" fmla="*/ 2133600 h 2352675"/>
              <a:gd name="connsiteX13-331" fmla="*/ 1447800 w 2305050"/>
              <a:gd name="connsiteY13-332" fmla="*/ 1771650 h 2352675"/>
              <a:gd name="connsiteX14-333" fmla="*/ 923925 w 2305050"/>
              <a:gd name="connsiteY14-334" fmla="*/ 1190625 h 2352675"/>
              <a:gd name="connsiteX15-335" fmla="*/ 414757 w 2305050"/>
              <a:gd name="connsiteY15-336" fmla="*/ 2305735 h 2352675"/>
              <a:gd name="connsiteX16-337" fmla="*/ 292990 w 2305050"/>
              <a:gd name="connsiteY16-338" fmla="*/ 2036368 h 2352675"/>
              <a:gd name="connsiteX17-339" fmla="*/ 523875 w 2305050"/>
              <a:gd name="connsiteY17-340" fmla="*/ 714375 h 2352675"/>
              <a:gd name="connsiteX18-341" fmla="*/ 0 w 2305050"/>
              <a:gd name="connsiteY18-342" fmla="*/ 0 h 2352675"/>
              <a:gd name="connsiteX0-343" fmla="*/ 0 w 2305050"/>
              <a:gd name="connsiteY0-344" fmla="*/ 0 h 2352675"/>
              <a:gd name="connsiteX1-345" fmla="*/ 771525 w 2305050"/>
              <a:gd name="connsiteY1-346" fmla="*/ 561975 h 2352675"/>
              <a:gd name="connsiteX2-347" fmla="*/ 1960779 w 2305050"/>
              <a:gd name="connsiteY2-348" fmla="*/ 472517 h 2352675"/>
              <a:gd name="connsiteX3-349" fmla="*/ 2296212 w 2305050"/>
              <a:gd name="connsiteY3-350" fmla="*/ 646252 h 2352675"/>
              <a:gd name="connsiteX4-351" fmla="*/ 1143000 w 2305050"/>
              <a:gd name="connsiteY4-352" fmla="*/ 1009650 h 2352675"/>
              <a:gd name="connsiteX5-353" fmla="*/ 1628775 w 2305050"/>
              <a:gd name="connsiteY5-354" fmla="*/ 1533525 h 2352675"/>
              <a:gd name="connsiteX6-355" fmla="*/ 2076450 w 2305050"/>
              <a:gd name="connsiteY6-356" fmla="*/ 1533525 h 2352675"/>
              <a:gd name="connsiteX7-357" fmla="*/ 2305050 w 2305050"/>
              <a:gd name="connsiteY7-358" fmla="*/ 1724025 h 2352675"/>
              <a:gd name="connsiteX8-359" fmla="*/ 1838325 w 2305050"/>
              <a:gd name="connsiteY8-360" fmla="*/ 1857375 h 2352675"/>
              <a:gd name="connsiteX9-361" fmla="*/ 2009775 w 2305050"/>
              <a:gd name="connsiteY9-362" fmla="*/ 2105025 h 2352675"/>
              <a:gd name="connsiteX10-363" fmla="*/ 1733550 w 2305050"/>
              <a:gd name="connsiteY10-364" fmla="*/ 1971675 h 2352675"/>
              <a:gd name="connsiteX11-365" fmla="*/ 1543050 w 2305050"/>
              <a:gd name="connsiteY11-366" fmla="*/ 2352675 h 2352675"/>
              <a:gd name="connsiteX12-367" fmla="*/ 1314450 w 2305050"/>
              <a:gd name="connsiteY12-368" fmla="*/ 2133600 h 2352675"/>
              <a:gd name="connsiteX13-369" fmla="*/ 1447800 w 2305050"/>
              <a:gd name="connsiteY13-370" fmla="*/ 1771650 h 2352675"/>
              <a:gd name="connsiteX14-371" fmla="*/ 923925 w 2305050"/>
              <a:gd name="connsiteY14-372" fmla="*/ 1190625 h 2352675"/>
              <a:gd name="connsiteX15-373" fmla="*/ 414757 w 2305050"/>
              <a:gd name="connsiteY15-374" fmla="*/ 2305735 h 2352675"/>
              <a:gd name="connsiteX16-375" fmla="*/ 292990 w 2305050"/>
              <a:gd name="connsiteY16-376" fmla="*/ 2036368 h 2352675"/>
              <a:gd name="connsiteX17-377" fmla="*/ 523875 w 2305050"/>
              <a:gd name="connsiteY17-378" fmla="*/ 714375 h 2352675"/>
              <a:gd name="connsiteX18-379" fmla="*/ 0 w 2305050"/>
              <a:gd name="connsiteY18-380" fmla="*/ 0 h 2352675"/>
              <a:gd name="connsiteX0-381" fmla="*/ 0 w 2305050"/>
              <a:gd name="connsiteY0-382" fmla="*/ 0 h 2352675"/>
              <a:gd name="connsiteX1-383" fmla="*/ 771525 w 2305050"/>
              <a:gd name="connsiteY1-384" fmla="*/ 561975 h 2352675"/>
              <a:gd name="connsiteX2-385" fmla="*/ 1982725 w 2305050"/>
              <a:gd name="connsiteY2-386" fmla="*/ 494463 h 2352675"/>
              <a:gd name="connsiteX3-387" fmla="*/ 2296212 w 2305050"/>
              <a:gd name="connsiteY3-388" fmla="*/ 646252 h 2352675"/>
              <a:gd name="connsiteX4-389" fmla="*/ 1143000 w 2305050"/>
              <a:gd name="connsiteY4-390" fmla="*/ 1009650 h 2352675"/>
              <a:gd name="connsiteX5-391" fmla="*/ 1628775 w 2305050"/>
              <a:gd name="connsiteY5-392" fmla="*/ 1533525 h 2352675"/>
              <a:gd name="connsiteX6-393" fmla="*/ 2076450 w 2305050"/>
              <a:gd name="connsiteY6-394" fmla="*/ 1533525 h 2352675"/>
              <a:gd name="connsiteX7-395" fmla="*/ 2305050 w 2305050"/>
              <a:gd name="connsiteY7-396" fmla="*/ 1724025 h 2352675"/>
              <a:gd name="connsiteX8-397" fmla="*/ 1838325 w 2305050"/>
              <a:gd name="connsiteY8-398" fmla="*/ 1857375 h 2352675"/>
              <a:gd name="connsiteX9-399" fmla="*/ 2009775 w 2305050"/>
              <a:gd name="connsiteY9-400" fmla="*/ 2105025 h 2352675"/>
              <a:gd name="connsiteX10-401" fmla="*/ 1733550 w 2305050"/>
              <a:gd name="connsiteY10-402" fmla="*/ 1971675 h 2352675"/>
              <a:gd name="connsiteX11-403" fmla="*/ 1543050 w 2305050"/>
              <a:gd name="connsiteY11-404" fmla="*/ 2352675 h 2352675"/>
              <a:gd name="connsiteX12-405" fmla="*/ 1314450 w 2305050"/>
              <a:gd name="connsiteY12-406" fmla="*/ 2133600 h 2352675"/>
              <a:gd name="connsiteX13-407" fmla="*/ 1447800 w 2305050"/>
              <a:gd name="connsiteY13-408" fmla="*/ 1771650 h 2352675"/>
              <a:gd name="connsiteX14-409" fmla="*/ 923925 w 2305050"/>
              <a:gd name="connsiteY14-410" fmla="*/ 1190625 h 2352675"/>
              <a:gd name="connsiteX15-411" fmla="*/ 414757 w 2305050"/>
              <a:gd name="connsiteY15-412" fmla="*/ 2305735 h 2352675"/>
              <a:gd name="connsiteX16-413" fmla="*/ 292990 w 2305050"/>
              <a:gd name="connsiteY16-414" fmla="*/ 2036368 h 2352675"/>
              <a:gd name="connsiteX17-415" fmla="*/ 523875 w 2305050"/>
              <a:gd name="connsiteY17-416" fmla="*/ 714375 h 2352675"/>
              <a:gd name="connsiteX18-417" fmla="*/ 0 w 2305050"/>
              <a:gd name="connsiteY18-418" fmla="*/ 0 h 2352675"/>
              <a:gd name="connsiteX0-419" fmla="*/ 0 w 2305050"/>
              <a:gd name="connsiteY0-420" fmla="*/ 0 h 2352675"/>
              <a:gd name="connsiteX1-421" fmla="*/ 771525 w 2305050"/>
              <a:gd name="connsiteY1-422" fmla="*/ 561975 h 2352675"/>
              <a:gd name="connsiteX2-423" fmla="*/ 2041246 w 2305050"/>
              <a:gd name="connsiteY2-424" fmla="*/ 498120 h 2352675"/>
              <a:gd name="connsiteX3-425" fmla="*/ 2296212 w 2305050"/>
              <a:gd name="connsiteY3-426" fmla="*/ 646252 h 2352675"/>
              <a:gd name="connsiteX4-427" fmla="*/ 1143000 w 2305050"/>
              <a:gd name="connsiteY4-428" fmla="*/ 1009650 h 2352675"/>
              <a:gd name="connsiteX5-429" fmla="*/ 1628775 w 2305050"/>
              <a:gd name="connsiteY5-430" fmla="*/ 1533525 h 2352675"/>
              <a:gd name="connsiteX6-431" fmla="*/ 2076450 w 2305050"/>
              <a:gd name="connsiteY6-432" fmla="*/ 1533525 h 2352675"/>
              <a:gd name="connsiteX7-433" fmla="*/ 2305050 w 2305050"/>
              <a:gd name="connsiteY7-434" fmla="*/ 1724025 h 2352675"/>
              <a:gd name="connsiteX8-435" fmla="*/ 1838325 w 2305050"/>
              <a:gd name="connsiteY8-436" fmla="*/ 1857375 h 2352675"/>
              <a:gd name="connsiteX9-437" fmla="*/ 2009775 w 2305050"/>
              <a:gd name="connsiteY9-438" fmla="*/ 2105025 h 2352675"/>
              <a:gd name="connsiteX10-439" fmla="*/ 1733550 w 2305050"/>
              <a:gd name="connsiteY10-440" fmla="*/ 1971675 h 2352675"/>
              <a:gd name="connsiteX11-441" fmla="*/ 1543050 w 2305050"/>
              <a:gd name="connsiteY11-442" fmla="*/ 2352675 h 2352675"/>
              <a:gd name="connsiteX12-443" fmla="*/ 1314450 w 2305050"/>
              <a:gd name="connsiteY12-444" fmla="*/ 2133600 h 2352675"/>
              <a:gd name="connsiteX13-445" fmla="*/ 1447800 w 2305050"/>
              <a:gd name="connsiteY13-446" fmla="*/ 1771650 h 2352675"/>
              <a:gd name="connsiteX14-447" fmla="*/ 923925 w 2305050"/>
              <a:gd name="connsiteY14-448" fmla="*/ 1190625 h 2352675"/>
              <a:gd name="connsiteX15-449" fmla="*/ 414757 w 2305050"/>
              <a:gd name="connsiteY15-450" fmla="*/ 2305735 h 2352675"/>
              <a:gd name="connsiteX16-451" fmla="*/ 292990 w 2305050"/>
              <a:gd name="connsiteY16-452" fmla="*/ 2036368 h 2352675"/>
              <a:gd name="connsiteX17-453" fmla="*/ 523875 w 2305050"/>
              <a:gd name="connsiteY17-454" fmla="*/ 714375 h 2352675"/>
              <a:gd name="connsiteX18-455" fmla="*/ 0 w 2305050"/>
              <a:gd name="connsiteY18-456" fmla="*/ 0 h 2352675"/>
              <a:gd name="connsiteX0-457" fmla="*/ 0 w 2305050"/>
              <a:gd name="connsiteY0-458" fmla="*/ 0 h 2352675"/>
              <a:gd name="connsiteX1-459" fmla="*/ 771525 w 2305050"/>
              <a:gd name="connsiteY1-460" fmla="*/ 561975 h 2352675"/>
              <a:gd name="connsiteX2-461" fmla="*/ 2041246 w 2305050"/>
              <a:gd name="connsiteY2-462" fmla="*/ 498120 h 2352675"/>
              <a:gd name="connsiteX3-463" fmla="*/ 2296212 w 2305050"/>
              <a:gd name="connsiteY3-464" fmla="*/ 646252 h 2352675"/>
              <a:gd name="connsiteX4-465" fmla="*/ 1143000 w 2305050"/>
              <a:gd name="connsiteY4-466" fmla="*/ 1009650 h 2352675"/>
              <a:gd name="connsiteX5-467" fmla="*/ 1628775 w 2305050"/>
              <a:gd name="connsiteY5-468" fmla="*/ 1533525 h 2352675"/>
              <a:gd name="connsiteX6-469" fmla="*/ 2076450 w 2305050"/>
              <a:gd name="connsiteY6-470" fmla="*/ 1533525 h 2352675"/>
              <a:gd name="connsiteX7-471" fmla="*/ 2305050 w 2305050"/>
              <a:gd name="connsiteY7-472" fmla="*/ 1724025 h 2352675"/>
              <a:gd name="connsiteX8-473" fmla="*/ 1838325 w 2305050"/>
              <a:gd name="connsiteY8-474" fmla="*/ 1857375 h 2352675"/>
              <a:gd name="connsiteX9-475" fmla="*/ 2009775 w 2305050"/>
              <a:gd name="connsiteY9-476" fmla="*/ 2105025 h 2352675"/>
              <a:gd name="connsiteX10-477" fmla="*/ 1733550 w 2305050"/>
              <a:gd name="connsiteY10-478" fmla="*/ 1971675 h 2352675"/>
              <a:gd name="connsiteX11-479" fmla="*/ 1543050 w 2305050"/>
              <a:gd name="connsiteY11-480" fmla="*/ 2352675 h 2352675"/>
              <a:gd name="connsiteX12-481" fmla="*/ 1314450 w 2305050"/>
              <a:gd name="connsiteY12-482" fmla="*/ 2133600 h 2352675"/>
              <a:gd name="connsiteX13-483" fmla="*/ 1447800 w 2305050"/>
              <a:gd name="connsiteY13-484" fmla="*/ 1771650 h 2352675"/>
              <a:gd name="connsiteX14-485" fmla="*/ 923925 w 2305050"/>
              <a:gd name="connsiteY14-486" fmla="*/ 1190625 h 2352675"/>
              <a:gd name="connsiteX15-487" fmla="*/ 414757 w 2305050"/>
              <a:gd name="connsiteY15-488" fmla="*/ 2305735 h 2352675"/>
              <a:gd name="connsiteX16-489" fmla="*/ 292990 w 2305050"/>
              <a:gd name="connsiteY16-490" fmla="*/ 2036368 h 2352675"/>
              <a:gd name="connsiteX17-491" fmla="*/ 520217 w 2305050"/>
              <a:gd name="connsiteY17-492" fmla="*/ 750951 h 2352675"/>
              <a:gd name="connsiteX18-493" fmla="*/ 0 w 2305050"/>
              <a:gd name="connsiteY18-494" fmla="*/ 0 h 2352675"/>
              <a:gd name="connsiteX0-495" fmla="*/ 0 w 2305050"/>
              <a:gd name="connsiteY0-496" fmla="*/ 0 h 2352675"/>
              <a:gd name="connsiteX1-497" fmla="*/ 771525 w 2305050"/>
              <a:gd name="connsiteY1-498" fmla="*/ 561975 h 2352675"/>
              <a:gd name="connsiteX2-499" fmla="*/ 2041246 w 2305050"/>
              <a:gd name="connsiteY2-500" fmla="*/ 498120 h 2352675"/>
              <a:gd name="connsiteX3-501" fmla="*/ 2296212 w 2305050"/>
              <a:gd name="connsiteY3-502" fmla="*/ 646252 h 2352675"/>
              <a:gd name="connsiteX4-503" fmla="*/ 1143000 w 2305050"/>
              <a:gd name="connsiteY4-504" fmla="*/ 1009650 h 2352675"/>
              <a:gd name="connsiteX5-505" fmla="*/ 1628775 w 2305050"/>
              <a:gd name="connsiteY5-506" fmla="*/ 1533525 h 2352675"/>
              <a:gd name="connsiteX6-507" fmla="*/ 2076450 w 2305050"/>
              <a:gd name="connsiteY6-508" fmla="*/ 1533525 h 2352675"/>
              <a:gd name="connsiteX7-509" fmla="*/ 2305050 w 2305050"/>
              <a:gd name="connsiteY7-510" fmla="*/ 1724025 h 2352675"/>
              <a:gd name="connsiteX8-511" fmla="*/ 1838325 w 2305050"/>
              <a:gd name="connsiteY8-512" fmla="*/ 1857375 h 2352675"/>
              <a:gd name="connsiteX9-513" fmla="*/ 2009775 w 2305050"/>
              <a:gd name="connsiteY9-514" fmla="*/ 2105025 h 2352675"/>
              <a:gd name="connsiteX10-515" fmla="*/ 1733550 w 2305050"/>
              <a:gd name="connsiteY10-516" fmla="*/ 1971675 h 2352675"/>
              <a:gd name="connsiteX11-517" fmla="*/ 1543050 w 2305050"/>
              <a:gd name="connsiteY11-518" fmla="*/ 2352675 h 2352675"/>
              <a:gd name="connsiteX12-519" fmla="*/ 1314450 w 2305050"/>
              <a:gd name="connsiteY12-520" fmla="*/ 2133600 h 2352675"/>
              <a:gd name="connsiteX13-521" fmla="*/ 1447800 w 2305050"/>
              <a:gd name="connsiteY13-522" fmla="*/ 1771650 h 2352675"/>
              <a:gd name="connsiteX14-523" fmla="*/ 923925 w 2305050"/>
              <a:gd name="connsiteY14-524" fmla="*/ 1190625 h 2352675"/>
              <a:gd name="connsiteX15-525" fmla="*/ 414757 w 2305050"/>
              <a:gd name="connsiteY15-526" fmla="*/ 2305735 h 2352675"/>
              <a:gd name="connsiteX16-527" fmla="*/ 292990 w 2305050"/>
              <a:gd name="connsiteY16-528" fmla="*/ 2036368 h 2352675"/>
              <a:gd name="connsiteX17-529" fmla="*/ 520217 w 2305050"/>
              <a:gd name="connsiteY17-530" fmla="*/ 750951 h 2352675"/>
              <a:gd name="connsiteX18-531" fmla="*/ 0 w 2305050"/>
              <a:gd name="connsiteY18-532" fmla="*/ 0 h 2352675"/>
              <a:gd name="connsiteX0-533" fmla="*/ 0 w 2305050"/>
              <a:gd name="connsiteY0-534" fmla="*/ 0 h 2352675"/>
              <a:gd name="connsiteX1-535" fmla="*/ 771525 w 2305050"/>
              <a:gd name="connsiteY1-536" fmla="*/ 561975 h 2352675"/>
              <a:gd name="connsiteX2-537" fmla="*/ 2041246 w 2305050"/>
              <a:gd name="connsiteY2-538" fmla="*/ 498120 h 2352675"/>
              <a:gd name="connsiteX3-539" fmla="*/ 2296212 w 2305050"/>
              <a:gd name="connsiteY3-540" fmla="*/ 646252 h 2352675"/>
              <a:gd name="connsiteX4-541" fmla="*/ 1143000 w 2305050"/>
              <a:gd name="connsiteY4-542" fmla="*/ 1009650 h 2352675"/>
              <a:gd name="connsiteX5-543" fmla="*/ 1628775 w 2305050"/>
              <a:gd name="connsiteY5-544" fmla="*/ 1533525 h 2352675"/>
              <a:gd name="connsiteX6-545" fmla="*/ 2076450 w 2305050"/>
              <a:gd name="connsiteY6-546" fmla="*/ 1533525 h 2352675"/>
              <a:gd name="connsiteX7-547" fmla="*/ 2305050 w 2305050"/>
              <a:gd name="connsiteY7-548" fmla="*/ 1724025 h 2352675"/>
              <a:gd name="connsiteX8-549" fmla="*/ 1838325 w 2305050"/>
              <a:gd name="connsiteY8-550" fmla="*/ 1857375 h 2352675"/>
              <a:gd name="connsiteX9-551" fmla="*/ 2009775 w 2305050"/>
              <a:gd name="connsiteY9-552" fmla="*/ 2105025 h 2352675"/>
              <a:gd name="connsiteX10-553" fmla="*/ 1733550 w 2305050"/>
              <a:gd name="connsiteY10-554" fmla="*/ 1971675 h 2352675"/>
              <a:gd name="connsiteX11-555" fmla="*/ 1543050 w 2305050"/>
              <a:gd name="connsiteY11-556" fmla="*/ 2352675 h 2352675"/>
              <a:gd name="connsiteX12-557" fmla="*/ 1314450 w 2305050"/>
              <a:gd name="connsiteY12-558" fmla="*/ 2133600 h 2352675"/>
              <a:gd name="connsiteX13-559" fmla="*/ 1447800 w 2305050"/>
              <a:gd name="connsiteY13-560" fmla="*/ 1771650 h 2352675"/>
              <a:gd name="connsiteX14-561" fmla="*/ 923925 w 2305050"/>
              <a:gd name="connsiteY14-562" fmla="*/ 1190625 h 2352675"/>
              <a:gd name="connsiteX15-563" fmla="*/ 414757 w 2305050"/>
              <a:gd name="connsiteY15-564" fmla="*/ 2305735 h 2352675"/>
              <a:gd name="connsiteX16-565" fmla="*/ 292990 w 2305050"/>
              <a:gd name="connsiteY16-566" fmla="*/ 2036368 h 2352675"/>
              <a:gd name="connsiteX17-567" fmla="*/ 520217 w 2305050"/>
              <a:gd name="connsiteY17-568" fmla="*/ 750951 h 2352675"/>
              <a:gd name="connsiteX18-569" fmla="*/ 0 w 2305050"/>
              <a:gd name="connsiteY18-570" fmla="*/ 0 h 2352675"/>
              <a:gd name="connsiteX0-571" fmla="*/ 0 w 2305050"/>
              <a:gd name="connsiteY0-572" fmla="*/ 0 h 2352675"/>
              <a:gd name="connsiteX1-573" fmla="*/ 771525 w 2305050"/>
              <a:gd name="connsiteY1-574" fmla="*/ 561975 h 2352675"/>
              <a:gd name="connsiteX2-575" fmla="*/ 2041246 w 2305050"/>
              <a:gd name="connsiteY2-576" fmla="*/ 498120 h 2352675"/>
              <a:gd name="connsiteX3-577" fmla="*/ 2296212 w 2305050"/>
              <a:gd name="connsiteY3-578" fmla="*/ 646252 h 2352675"/>
              <a:gd name="connsiteX4-579" fmla="*/ 1143000 w 2305050"/>
              <a:gd name="connsiteY4-580" fmla="*/ 1009650 h 2352675"/>
              <a:gd name="connsiteX5-581" fmla="*/ 1628775 w 2305050"/>
              <a:gd name="connsiteY5-582" fmla="*/ 1533525 h 2352675"/>
              <a:gd name="connsiteX6-583" fmla="*/ 2076450 w 2305050"/>
              <a:gd name="connsiteY6-584" fmla="*/ 1533525 h 2352675"/>
              <a:gd name="connsiteX7-585" fmla="*/ 2305050 w 2305050"/>
              <a:gd name="connsiteY7-586" fmla="*/ 1724025 h 2352675"/>
              <a:gd name="connsiteX8-587" fmla="*/ 1838325 w 2305050"/>
              <a:gd name="connsiteY8-588" fmla="*/ 1857375 h 2352675"/>
              <a:gd name="connsiteX9-589" fmla="*/ 2009775 w 2305050"/>
              <a:gd name="connsiteY9-590" fmla="*/ 2105025 h 2352675"/>
              <a:gd name="connsiteX10-591" fmla="*/ 1733550 w 2305050"/>
              <a:gd name="connsiteY10-592" fmla="*/ 1971675 h 2352675"/>
              <a:gd name="connsiteX11-593" fmla="*/ 1543050 w 2305050"/>
              <a:gd name="connsiteY11-594" fmla="*/ 2352675 h 2352675"/>
              <a:gd name="connsiteX12-595" fmla="*/ 1314450 w 2305050"/>
              <a:gd name="connsiteY12-596" fmla="*/ 2133600 h 2352675"/>
              <a:gd name="connsiteX13-597" fmla="*/ 1447800 w 2305050"/>
              <a:gd name="connsiteY13-598" fmla="*/ 1771650 h 2352675"/>
              <a:gd name="connsiteX14-599" fmla="*/ 923925 w 2305050"/>
              <a:gd name="connsiteY14-600" fmla="*/ 1190625 h 2352675"/>
              <a:gd name="connsiteX15-601" fmla="*/ 414757 w 2305050"/>
              <a:gd name="connsiteY15-602" fmla="*/ 2305735 h 2352675"/>
              <a:gd name="connsiteX16-603" fmla="*/ 292990 w 2305050"/>
              <a:gd name="connsiteY16-604" fmla="*/ 2036368 h 2352675"/>
              <a:gd name="connsiteX17-605" fmla="*/ 520217 w 2305050"/>
              <a:gd name="connsiteY17-606" fmla="*/ 750951 h 2352675"/>
              <a:gd name="connsiteX18-607" fmla="*/ 0 w 2305050"/>
              <a:gd name="connsiteY18-608" fmla="*/ 0 h 2352675"/>
              <a:gd name="connsiteX0-609" fmla="*/ 0 w 2294077"/>
              <a:gd name="connsiteY0-610" fmla="*/ 0 h 2363647"/>
              <a:gd name="connsiteX1-611" fmla="*/ 760552 w 2294077"/>
              <a:gd name="connsiteY1-612" fmla="*/ 572947 h 2363647"/>
              <a:gd name="connsiteX2-613" fmla="*/ 2030273 w 2294077"/>
              <a:gd name="connsiteY2-614" fmla="*/ 509092 h 2363647"/>
              <a:gd name="connsiteX3-615" fmla="*/ 2285239 w 2294077"/>
              <a:gd name="connsiteY3-616" fmla="*/ 657224 h 2363647"/>
              <a:gd name="connsiteX4-617" fmla="*/ 1132027 w 2294077"/>
              <a:gd name="connsiteY4-618" fmla="*/ 1020622 h 2363647"/>
              <a:gd name="connsiteX5-619" fmla="*/ 1617802 w 2294077"/>
              <a:gd name="connsiteY5-620" fmla="*/ 1544497 h 2363647"/>
              <a:gd name="connsiteX6-621" fmla="*/ 2065477 w 2294077"/>
              <a:gd name="connsiteY6-622" fmla="*/ 1544497 h 2363647"/>
              <a:gd name="connsiteX7-623" fmla="*/ 2294077 w 2294077"/>
              <a:gd name="connsiteY7-624" fmla="*/ 1734997 h 2363647"/>
              <a:gd name="connsiteX8-625" fmla="*/ 1827352 w 2294077"/>
              <a:gd name="connsiteY8-626" fmla="*/ 1868347 h 2363647"/>
              <a:gd name="connsiteX9-627" fmla="*/ 1998802 w 2294077"/>
              <a:gd name="connsiteY9-628" fmla="*/ 2115997 h 2363647"/>
              <a:gd name="connsiteX10-629" fmla="*/ 1722577 w 2294077"/>
              <a:gd name="connsiteY10-630" fmla="*/ 1982647 h 2363647"/>
              <a:gd name="connsiteX11-631" fmla="*/ 1532077 w 2294077"/>
              <a:gd name="connsiteY11-632" fmla="*/ 2363647 h 2363647"/>
              <a:gd name="connsiteX12-633" fmla="*/ 1303477 w 2294077"/>
              <a:gd name="connsiteY12-634" fmla="*/ 2144572 h 2363647"/>
              <a:gd name="connsiteX13-635" fmla="*/ 1436827 w 2294077"/>
              <a:gd name="connsiteY13-636" fmla="*/ 1782622 h 2363647"/>
              <a:gd name="connsiteX14-637" fmla="*/ 912952 w 2294077"/>
              <a:gd name="connsiteY14-638" fmla="*/ 1201597 h 2363647"/>
              <a:gd name="connsiteX15-639" fmla="*/ 403784 w 2294077"/>
              <a:gd name="connsiteY15-640" fmla="*/ 2316707 h 2363647"/>
              <a:gd name="connsiteX16-641" fmla="*/ 282017 w 2294077"/>
              <a:gd name="connsiteY16-642" fmla="*/ 2047340 h 2363647"/>
              <a:gd name="connsiteX17-643" fmla="*/ 509244 w 2294077"/>
              <a:gd name="connsiteY17-644" fmla="*/ 761923 h 2363647"/>
              <a:gd name="connsiteX18-645" fmla="*/ 0 w 2294077"/>
              <a:gd name="connsiteY18-646" fmla="*/ 0 h 2363647"/>
              <a:gd name="connsiteX0-647" fmla="*/ 6569 w 2300646"/>
              <a:gd name="connsiteY0-648" fmla="*/ 0 h 2363647"/>
              <a:gd name="connsiteX1-649" fmla="*/ 767121 w 2300646"/>
              <a:gd name="connsiteY1-650" fmla="*/ 572947 h 2363647"/>
              <a:gd name="connsiteX2-651" fmla="*/ 2036842 w 2300646"/>
              <a:gd name="connsiteY2-652" fmla="*/ 509092 h 2363647"/>
              <a:gd name="connsiteX3-653" fmla="*/ 2291808 w 2300646"/>
              <a:gd name="connsiteY3-654" fmla="*/ 657224 h 2363647"/>
              <a:gd name="connsiteX4-655" fmla="*/ 1138596 w 2300646"/>
              <a:gd name="connsiteY4-656" fmla="*/ 1020622 h 2363647"/>
              <a:gd name="connsiteX5-657" fmla="*/ 1624371 w 2300646"/>
              <a:gd name="connsiteY5-658" fmla="*/ 1544497 h 2363647"/>
              <a:gd name="connsiteX6-659" fmla="*/ 2072046 w 2300646"/>
              <a:gd name="connsiteY6-660" fmla="*/ 1544497 h 2363647"/>
              <a:gd name="connsiteX7-661" fmla="*/ 2300646 w 2300646"/>
              <a:gd name="connsiteY7-662" fmla="*/ 1734997 h 2363647"/>
              <a:gd name="connsiteX8-663" fmla="*/ 1833921 w 2300646"/>
              <a:gd name="connsiteY8-664" fmla="*/ 1868347 h 2363647"/>
              <a:gd name="connsiteX9-665" fmla="*/ 2005371 w 2300646"/>
              <a:gd name="connsiteY9-666" fmla="*/ 2115997 h 2363647"/>
              <a:gd name="connsiteX10-667" fmla="*/ 1729146 w 2300646"/>
              <a:gd name="connsiteY10-668" fmla="*/ 1982647 h 2363647"/>
              <a:gd name="connsiteX11-669" fmla="*/ 1538646 w 2300646"/>
              <a:gd name="connsiteY11-670" fmla="*/ 2363647 h 2363647"/>
              <a:gd name="connsiteX12-671" fmla="*/ 1310046 w 2300646"/>
              <a:gd name="connsiteY12-672" fmla="*/ 2144572 h 2363647"/>
              <a:gd name="connsiteX13-673" fmla="*/ 1443396 w 2300646"/>
              <a:gd name="connsiteY13-674" fmla="*/ 1782622 h 2363647"/>
              <a:gd name="connsiteX14-675" fmla="*/ 919521 w 2300646"/>
              <a:gd name="connsiteY14-676" fmla="*/ 1201597 h 2363647"/>
              <a:gd name="connsiteX15-677" fmla="*/ 410353 w 2300646"/>
              <a:gd name="connsiteY15-678" fmla="*/ 2316707 h 2363647"/>
              <a:gd name="connsiteX16-679" fmla="*/ 288586 w 2300646"/>
              <a:gd name="connsiteY16-680" fmla="*/ 2047340 h 2363647"/>
              <a:gd name="connsiteX17-681" fmla="*/ 515813 w 2300646"/>
              <a:gd name="connsiteY17-682" fmla="*/ 761923 h 2363647"/>
              <a:gd name="connsiteX18-683" fmla="*/ 6569 w 2300646"/>
              <a:gd name="connsiteY18-684" fmla="*/ 0 h 2363647"/>
              <a:gd name="connsiteX0-685" fmla="*/ 6569 w 2300646"/>
              <a:gd name="connsiteY0-686" fmla="*/ 5505 h 2369152"/>
              <a:gd name="connsiteX1-687" fmla="*/ 767121 w 2300646"/>
              <a:gd name="connsiteY1-688" fmla="*/ 578452 h 2369152"/>
              <a:gd name="connsiteX2-689" fmla="*/ 2036842 w 2300646"/>
              <a:gd name="connsiteY2-690" fmla="*/ 514597 h 2369152"/>
              <a:gd name="connsiteX3-691" fmla="*/ 2291808 w 2300646"/>
              <a:gd name="connsiteY3-692" fmla="*/ 662729 h 2369152"/>
              <a:gd name="connsiteX4-693" fmla="*/ 1138596 w 2300646"/>
              <a:gd name="connsiteY4-694" fmla="*/ 1026127 h 2369152"/>
              <a:gd name="connsiteX5-695" fmla="*/ 1624371 w 2300646"/>
              <a:gd name="connsiteY5-696" fmla="*/ 1550002 h 2369152"/>
              <a:gd name="connsiteX6-697" fmla="*/ 2072046 w 2300646"/>
              <a:gd name="connsiteY6-698" fmla="*/ 1550002 h 2369152"/>
              <a:gd name="connsiteX7-699" fmla="*/ 2300646 w 2300646"/>
              <a:gd name="connsiteY7-700" fmla="*/ 1740502 h 2369152"/>
              <a:gd name="connsiteX8-701" fmla="*/ 1833921 w 2300646"/>
              <a:gd name="connsiteY8-702" fmla="*/ 1873852 h 2369152"/>
              <a:gd name="connsiteX9-703" fmla="*/ 2005371 w 2300646"/>
              <a:gd name="connsiteY9-704" fmla="*/ 2121502 h 2369152"/>
              <a:gd name="connsiteX10-705" fmla="*/ 1729146 w 2300646"/>
              <a:gd name="connsiteY10-706" fmla="*/ 1988152 h 2369152"/>
              <a:gd name="connsiteX11-707" fmla="*/ 1538646 w 2300646"/>
              <a:gd name="connsiteY11-708" fmla="*/ 2369152 h 2369152"/>
              <a:gd name="connsiteX12-709" fmla="*/ 1310046 w 2300646"/>
              <a:gd name="connsiteY12-710" fmla="*/ 2150077 h 2369152"/>
              <a:gd name="connsiteX13-711" fmla="*/ 1443396 w 2300646"/>
              <a:gd name="connsiteY13-712" fmla="*/ 1788127 h 2369152"/>
              <a:gd name="connsiteX14-713" fmla="*/ 919521 w 2300646"/>
              <a:gd name="connsiteY14-714" fmla="*/ 1207102 h 2369152"/>
              <a:gd name="connsiteX15-715" fmla="*/ 410353 w 2300646"/>
              <a:gd name="connsiteY15-716" fmla="*/ 2322212 h 2369152"/>
              <a:gd name="connsiteX16-717" fmla="*/ 288586 w 2300646"/>
              <a:gd name="connsiteY16-718" fmla="*/ 2052845 h 2369152"/>
              <a:gd name="connsiteX17-719" fmla="*/ 515813 w 2300646"/>
              <a:gd name="connsiteY17-720" fmla="*/ 767428 h 2369152"/>
              <a:gd name="connsiteX18-721" fmla="*/ 6569 w 2300646"/>
              <a:gd name="connsiteY18-722" fmla="*/ 5505 h 2369152"/>
              <a:gd name="connsiteX0-723" fmla="*/ 11167 w 2305244"/>
              <a:gd name="connsiteY0-724" fmla="*/ 5505 h 2369152"/>
              <a:gd name="connsiteX1-725" fmla="*/ 771719 w 2305244"/>
              <a:gd name="connsiteY1-726" fmla="*/ 578452 h 2369152"/>
              <a:gd name="connsiteX2-727" fmla="*/ 2041440 w 2305244"/>
              <a:gd name="connsiteY2-728" fmla="*/ 514597 h 2369152"/>
              <a:gd name="connsiteX3-729" fmla="*/ 2296406 w 2305244"/>
              <a:gd name="connsiteY3-730" fmla="*/ 662729 h 2369152"/>
              <a:gd name="connsiteX4-731" fmla="*/ 1143194 w 2305244"/>
              <a:gd name="connsiteY4-732" fmla="*/ 1026127 h 2369152"/>
              <a:gd name="connsiteX5-733" fmla="*/ 1628969 w 2305244"/>
              <a:gd name="connsiteY5-734" fmla="*/ 1550002 h 2369152"/>
              <a:gd name="connsiteX6-735" fmla="*/ 2076644 w 2305244"/>
              <a:gd name="connsiteY6-736" fmla="*/ 1550002 h 2369152"/>
              <a:gd name="connsiteX7-737" fmla="*/ 2305244 w 2305244"/>
              <a:gd name="connsiteY7-738" fmla="*/ 1740502 h 2369152"/>
              <a:gd name="connsiteX8-739" fmla="*/ 1838519 w 2305244"/>
              <a:gd name="connsiteY8-740" fmla="*/ 1873852 h 2369152"/>
              <a:gd name="connsiteX9-741" fmla="*/ 2009969 w 2305244"/>
              <a:gd name="connsiteY9-742" fmla="*/ 2121502 h 2369152"/>
              <a:gd name="connsiteX10-743" fmla="*/ 1733744 w 2305244"/>
              <a:gd name="connsiteY10-744" fmla="*/ 1988152 h 2369152"/>
              <a:gd name="connsiteX11-745" fmla="*/ 1543244 w 2305244"/>
              <a:gd name="connsiteY11-746" fmla="*/ 2369152 h 2369152"/>
              <a:gd name="connsiteX12-747" fmla="*/ 1314644 w 2305244"/>
              <a:gd name="connsiteY12-748" fmla="*/ 2150077 h 2369152"/>
              <a:gd name="connsiteX13-749" fmla="*/ 1447994 w 2305244"/>
              <a:gd name="connsiteY13-750" fmla="*/ 1788127 h 2369152"/>
              <a:gd name="connsiteX14-751" fmla="*/ 924119 w 2305244"/>
              <a:gd name="connsiteY14-752" fmla="*/ 1207102 h 2369152"/>
              <a:gd name="connsiteX15-753" fmla="*/ 414951 w 2305244"/>
              <a:gd name="connsiteY15-754" fmla="*/ 2322212 h 2369152"/>
              <a:gd name="connsiteX16-755" fmla="*/ 293184 w 2305244"/>
              <a:gd name="connsiteY16-756" fmla="*/ 2052845 h 2369152"/>
              <a:gd name="connsiteX17-757" fmla="*/ 520411 w 2305244"/>
              <a:gd name="connsiteY17-758" fmla="*/ 767428 h 2369152"/>
              <a:gd name="connsiteX18-759" fmla="*/ 11167 w 2305244"/>
              <a:gd name="connsiteY18-760" fmla="*/ 5505 h 2369152"/>
              <a:gd name="connsiteX0-761" fmla="*/ 11167 w 2305244"/>
              <a:gd name="connsiteY0-762" fmla="*/ 5505 h 2369152"/>
              <a:gd name="connsiteX1-763" fmla="*/ 771719 w 2305244"/>
              <a:gd name="connsiteY1-764" fmla="*/ 578452 h 2369152"/>
              <a:gd name="connsiteX2-765" fmla="*/ 2041440 w 2305244"/>
              <a:gd name="connsiteY2-766" fmla="*/ 514597 h 2369152"/>
              <a:gd name="connsiteX3-767" fmla="*/ 2296406 w 2305244"/>
              <a:gd name="connsiteY3-768" fmla="*/ 662729 h 2369152"/>
              <a:gd name="connsiteX4-769" fmla="*/ 1143194 w 2305244"/>
              <a:gd name="connsiteY4-770" fmla="*/ 1026127 h 2369152"/>
              <a:gd name="connsiteX5-771" fmla="*/ 1628969 w 2305244"/>
              <a:gd name="connsiteY5-772" fmla="*/ 1550002 h 2369152"/>
              <a:gd name="connsiteX6-773" fmla="*/ 2076644 w 2305244"/>
              <a:gd name="connsiteY6-774" fmla="*/ 1550002 h 2369152"/>
              <a:gd name="connsiteX7-775" fmla="*/ 2305244 w 2305244"/>
              <a:gd name="connsiteY7-776" fmla="*/ 1740502 h 2369152"/>
              <a:gd name="connsiteX8-777" fmla="*/ 1838519 w 2305244"/>
              <a:gd name="connsiteY8-778" fmla="*/ 1873852 h 2369152"/>
              <a:gd name="connsiteX9-779" fmla="*/ 2009969 w 2305244"/>
              <a:gd name="connsiteY9-780" fmla="*/ 2121502 h 2369152"/>
              <a:gd name="connsiteX10-781" fmla="*/ 1733744 w 2305244"/>
              <a:gd name="connsiteY10-782" fmla="*/ 1988152 h 2369152"/>
              <a:gd name="connsiteX11-783" fmla="*/ 1543244 w 2305244"/>
              <a:gd name="connsiteY11-784" fmla="*/ 2369152 h 2369152"/>
              <a:gd name="connsiteX12-785" fmla="*/ 1314644 w 2305244"/>
              <a:gd name="connsiteY12-786" fmla="*/ 2150077 h 2369152"/>
              <a:gd name="connsiteX13-787" fmla="*/ 1447994 w 2305244"/>
              <a:gd name="connsiteY13-788" fmla="*/ 1788127 h 2369152"/>
              <a:gd name="connsiteX14-789" fmla="*/ 909489 w 2305244"/>
              <a:gd name="connsiteY14-790" fmla="*/ 1185156 h 2369152"/>
              <a:gd name="connsiteX15-791" fmla="*/ 414951 w 2305244"/>
              <a:gd name="connsiteY15-792" fmla="*/ 2322212 h 2369152"/>
              <a:gd name="connsiteX16-793" fmla="*/ 293184 w 2305244"/>
              <a:gd name="connsiteY16-794" fmla="*/ 2052845 h 2369152"/>
              <a:gd name="connsiteX17-795" fmla="*/ 520411 w 2305244"/>
              <a:gd name="connsiteY17-796" fmla="*/ 767428 h 2369152"/>
              <a:gd name="connsiteX18-797" fmla="*/ 11167 w 2305244"/>
              <a:gd name="connsiteY18-798" fmla="*/ 5505 h 2369152"/>
              <a:gd name="connsiteX0-799" fmla="*/ 11167 w 2305244"/>
              <a:gd name="connsiteY0-800" fmla="*/ 5505 h 2369152"/>
              <a:gd name="connsiteX1-801" fmla="*/ 771719 w 2305244"/>
              <a:gd name="connsiteY1-802" fmla="*/ 578452 h 2369152"/>
              <a:gd name="connsiteX2-803" fmla="*/ 2041440 w 2305244"/>
              <a:gd name="connsiteY2-804" fmla="*/ 514597 h 2369152"/>
              <a:gd name="connsiteX3-805" fmla="*/ 2296406 w 2305244"/>
              <a:gd name="connsiteY3-806" fmla="*/ 662729 h 2369152"/>
              <a:gd name="connsiteX4-807" fmla="*/ 1106618 w 2305244"/>
              <a:gd name="connsiteY4-808" fmla="*/ 1004182 h 2369152"/>
              <a:gd name="connsiteX5-809" fmla="*/ 1628969 w 2305244"/>
              <a:gd name="connsiteY5-810" fmla="*/ 1550002 h 2369152"/>
              <a:gd name="connsiteX6-811" fmla="*/ 2076644 w 2305244"/>
              <a:gd name="connsiteY6-812" fmla="*/ 1550002 h 2369152"/>
              <a:gd name="connsiteX7-813" fmla="*/ 2305244 w 2305244"/>
              <a:gd name="connsiteY7-814" fmla="*/ 1740502 h 2369152"/>
              <a:gd name="connsiteX8-815" fmla="*/ 1838519 w 2305244"/>
              <a:gd name="connsiteY8-816" fmla="*/ 1873852 h 2369152"/>
              <a:gd name="connsiteX9-817" fmla="*/ 2009969 w 2305244"/>
              <a:gd name="connsiteY9-818" fmla="*/ 2121502 h 2369152"/>
              <a:gd name="connsiteX10-819" fmla="*/ 1733744 w 2305244"/>
              <a:gd name="connsiteY10-820" fmla="*/ 1988152 h 2369152"/>
              <a:gd name="connsiteX11-821" fmla="*/ 1543244 w 2305244"/>
              <a:gd name="connsiteY11-822" fmla="*/ 2369152 h 2369152"/>
              <a:gd name="connsiteX12-823" fmla="*/ 1314644 w 2305244"/>
              <a:gd name="connsiteY12-824" fmla="*/ 2150077 h 2369152"/>
              <a:gd name="connsiteX13-825" fmla="*/ 1447994 w 2305244"/>
              <a:gd name="connsiteY13-826" fmla="*/ 1788127 h 2369152"/>
              <a:gd name="connsiteX14-827" fmla="*/ 909489 w 2305244"/>
              <a:gd name="connsiteY14-828" fmla="*/ 1185156 h 2369152"/>
              <a:gd name="connsiteX15-829" fmla="*/ 414951 w 2305244"/>
              <a:gd name="connsiteY15-830" fmla="*/ 2322212 h 2369152"/>
              <a:gd name="connsiteX16-831" fmla="*/ 293184 w 2305244"/>
              <a:gd name="connsiteY16-832" fmla="*/ 2052845 h 2369152"/>
              <a:gd name="connsiteX17-833" fmla="*/ 520411 w 2305244"/>
              <a:gd name="connsiteY17-834" fmla="*/ 767428 h 2369152"/>
              <a:gd name="connsiteX18-835" fmla="*/ 11167 w 2305244"/>
              <a:gd name="connsiteY18-836" fmla="*/ 5505 h 2369152"/>
              <a:gd name="connsiteX0-837" fmla="*/ 11167 w 2305244"/>
              <a:gd name="connsiteY0-838" fmla="*/ 5505 h 2369152"/>
              <a:gd name="connsiteX1-839" fmla="*/ 771719 w 2305244"/>
              <a:gd name="connsiteY1-840" fmla="*/ 578452 h 2369152"/>
              <a:gd name="connsiteX2-841" fmla="*/ 2041440 w 2305244"/>
              <a:gd name="connsiteY2-842" fmla="*/ 514597 h 2369152"/>
              <a:gd name="connsiteX3-843" fmla="*/ 2296406 w 2305244"/>
              <a:gd name="connsiteY3-844" fmla="*/ 662729 h 2369152"/>
              <a:gd name="connsiteX4-845" fmla="*/ 1106618 w 2305244"/>
              <a:gd name="connsiteY4-846" fmla="*/ 1004182 h 2369152"/>
              <a:gd name="connsiteX5-847" fmla="*/ 1628969 w 2305244"/>
              <a:gd name="connsiteY5-848" fmla="*/ 1550002 h 2369152"/>
              <a:gd name="connsiteX6-849" fmla="*/ 2076644 w 2305244"/>
              <a:gd name="connsiteY6-850" fmla="*/ 1550002 h 2369152"/>
              <a:gd name="connsiteX7-851" fmla="*/ 2305244 w 2305244"/>
              <a:gd name="connsiteY7-852" fmla="*/ 1740502 h 2369152"/>
              <a:gd name="connsiteX8-853" fmla="*/ 1838519 w 2305244"/>
              <a:gd name="connsiteY8-854" fmla="*/ 1873852 h 2369152"/>
              <a:gd name="connsiteX9-855" fmla="*/ 2009969 w 2305244"/>
              <a:gd name="connsiteY9-856" fmla="*/ 2121502 h 2369152"/>
              <a:gd name="connsiteX10-857" fmla="*/ 1733744 w 2305244"/>
              <a:gd name="connsiteY10-858" fmla="*/ 1988152 h 2369152"/>
              <a:gd name="connsiteX11-859" fmla="*/ 1543244 w 2305244"/>
              <a:gd name="connsiteY11-860" fmla="*/ 2369152 h 2369152"/>
              <a:gd name="connsiteX12-861" fmla="*/ 1314644 w 2305244"/>
              <a:gd name="connsiteY12-862" fmla="*/ 2150077 h 2369152"/>
              <a:gd name="connsiteX13-863" fmla="*/ 1447994 w 2305244"/>
              <a:gd name="connsiteY13-864" fmla="*/ 1788127 h 2369152"/>
              <a:gd name="connsiteX14-865" fmla="*/ 898516 w 2305244"/>
              <a:gd name="connsiteY14-866" fmla="*/ 1196129 h 2369152"/>
              <a:gd name="connsiteX15-867" fmla="*/ 414951 w 2305244"/>
              <a:gd name="connsiteY15-868" fmla="*/ 2322212 h 2369152"/>
              <a:gd name="connsiteX16-869" fmla="*/ 293184 w 2305244"/>
              <a:gd name="connsiteY16-870" fmla="*/ 2052845 h 2369152"/>
              <a:gd name="connsiteX17-871" fmla="*/ 520411 w 2305244"/>
              <a:gd name="connsiteY17-872" fmla="*/ 767428 h 2369152"/>
              <a:gd name="connsiteX18-873" fmla="*/ 11167 w 2305244"/>
              <a:gd name="connsiteY18-874" fmla="*/ 5505 h 2369152"/>
              <a:gd name="connsiteX0-875" fmla="*/ 11167 w 2305244"/>
              <a:gd name="connsiteY0-876" fmla="*/ 5505 h 2369152"/>
              <a:gd name="connsiteX1-877" fmla="*/ 771719 w 2305244"/>
              <a:gd name="connsiteY1-878" fmla="*/ 578452 h 2369152"/>
              <a:gd name="connsiteX2-879" fmla="*/ 2041440 w 2305244"/>
              <a:gd name="connsiteY2-880" fmla="*/ 514597 h 2369152"/>
              <a:gd name="connsiteX3-881" fmla="*/ 2296406 w 2305244"/>
              <a:gd name="connsiteY3-882" fmla="*/ 662729 h 2369152"/>
              <a:gd name="connsiteX4-883" fmla="*/ 1124906 w 2305244"/>
              <a:gd name="connsiteY4-884" fmla="*/ 1004182 h 2369152"/>
              <a:gd name="connsiteX5-885" fmla="*/ 1628969 w 2305244"/>
              <a:gd name="connsiteY5-886" fmla="*/ 1550002 h 2369152"/>
              <a:gd name="connsiteX6-887" fmla="*/ 2076644 w 2305244"/>
              <a:gd name="connsiteY6-888" fmla="*/ 1550002 h 2369152"/>
              <a:gd name="connsiteX7-889" fmla="*/ 2305244 w 2305244"/>
              <a:gd name="connsiteY7-890" fmla="*/ 1740502 h 2369152"/>
              <a:gd name="connsiteX8-891" fmla="*/ 1838519 w 2305244"/>
              <a:gd name="connsiteY8-892" fmla="*/ 1873852 h 2369152"/>
              <a:gd name="connsiteX9-893" fmla="*/ 2009969 w 2305244"/>
              <a:gd name="connsiteY9-894" fmla="*/ 2121502 h 2369152"/>
              <a:gd name="connsiteX10-895" fmla="*/ 1733744 w 2305244"/>
              <a:gd name="connsiteY10-896" fmla="*/ 1988152 h 2369152"/>
              <a:gd name="connsiteX11-897" fmla="*/ 1543244 w 2305244"/>
              <a:gd name="connsiteY11-898" fmla="*/ 2369152 h 2369152"/>
              <a:gd name="connsiteX12-899" fmla="*/ 1314644 w 2305244"/>
              <a:gd name="connsiteY12-900" fmla="*/ 2150077 h 2369152"/>
              <a:gd name="connsiteX13-901" fmla="*/ 1447994 w 2305244"/>
              <a:gd name="connsiteY13-902" fmla="*/ 1788127 h 2369152"/>
              <a:gd name="connsiteX14-903" fmla="*/ 898516 w 2305244"/>
              <a:gd name="connsiteY14-904" fmla="*/ 1196129 h 2369152"/>
              <a:gd name="connsiteX15-905" fmla="*/ 414951 w 2305244"/>
              <a:gd name="connsiteY15-906" fmla="*/ 2322212 h 2369152"/>
              <a:gd name="connsiteX16-907" fmla="*/ 293184 w 2305244"/>
              <a:gd name="connsiteY16-908" fmla="*/ 2052845 h 2369152"/>
              <a:gd name="connsiteX17-909" fmla="*/ 520411 w 2305244"/>
              <a:gd name="connsiteY17-910" fmla="*/ 767428 h 2369152"/>
              <a:gd name="connsiteX18-911" fmla="*/ 11167 w 2305244"/>
              <a:gd name="connsiteY18-912" fmla="*/ 5505 h 2369152"/>
              <a:gd name="connsiteX0-913" fmla="*/ 11167 w 2305244"/>
              <a:gd name="connsiteY0-914" fmla="*/ 5505 h 2369152"/>
              <a:gd name="connsiteX1-915" fmla="*/ 771719 w 2305244"/>
              <a:gd name="connsiteY1-916" fmla="*/ 578452 h 2369152"/>
              <a:gd name="connsiteX2-917" fmla="*/ 2041440 w 2305244"/>
              <a:gd name="connsiteY2-918" fmla="*/ 514597 h 2369152"/>
              <a:gd name="connsiteX3-919" fmla="*/ 2296406 w 2305244"/>
              <a:gd name="connsiteY3-920" fmla="*/ 662729 h 2369152"/>
              <a:gd name="connsiteX4-921" fmla="*/ 1124906 w 2305244"/>
              <a:gd name="connsiteY4-922" fmla="*/ 1004182 h 2369152"/>
              <a:gd name="connsiteX5-923" fmla="*/ 1628969 w 2305244"/>
              <a:gd name="connsiteY5-924" fmla="*/ 1550002 h 2369152"/>
              <a:gd name="connsiteX6-925" fmla="*/ 2076644 w 2305244"/>
              <a:gd name="connsiteY6-926" fmla="*/ 1550002 h 2369152"/>
              <a:gd name="connsiteX7-927" fmla="*/ 2305244 w 2305244"/>
              <a:gd name="connsiteY7-928" fmla="*/ 1740502 h 2369152"/>
              <a:gd name="connsiteX8-929" fmla="*/ 1838519 w 2305244"/>
              <a:gd name="connsiteY8-930" fmla="*/ 1873852 h 2369152"/>
              <a:gd name="connsiteX9-931" fmla="*/ 2009969 w 2305244"/>
              <a:gd name="connsiteY9-932" fmla="*/ 2121502 h 2369152"/>
              <a:gd name="connsiteX10-933" fmla="*/ 1733744 w 2305244"/>
              <a:gd name="connsiteY10-934" fmla="*/ 1988152 h 2369152"/>
              <a:gd name="connsiteX11-935" fmla="*/ 1543244 w 2305244"/>
              <a:gd name="connsiteY11-936" fmla="*/ 2369152 h 2369152"/>
              <a:gd name="connsiteX12-937" fmla="*/ 1314644 w 2305244"/>
              <a:gd name="connsiteY12-938" fmla="*/ 2150077 h 2369152"/>
              <a:gd name="connsiteX13-939" fmla="*/ 1447994 w 2305244"/>
              <a:gd name="connsiteY13-940" fmla="*/ 1788127 h 2369152"/>
              <a:gd name="connsiteX14-941" fmla="*/ 909489 w 2305244"/>
              <a:gd name="connsiteY14-942" fmla="*/ 1225390 h 2369152"/>
              <a:gd name="connsiteX15-943" fmla="*/ 414951 w 2305244"/>
              <a:gd name="connsiteY15-944" fmla="*/ 2322212 h 2369152"/>
              <a:gd name="connsiteX16-945" fmla="*/ 293184 w 2305244"/>
              <a:gd name="connsiteY16-946" fmla="*/ 2052845 h 2369152"/>
              <a:gd name="connsiteX17-947" fmla="*/ 520411 w 2305244"/>
              <a:gd name="connsiteY17-948" fmla="*/ 767428 h 2369152"/>
              <a:gd name="connsiteX18-949" fmla="*/ 11167 w 2305244"/>
              <a:gd name="connsiteY18-950" fmla="*/ 5505 h 2369152"/>
              <a:gd name="connsiteX0-951" fmla="*/ 11167 w 2305244"/>
              <a:gd name="connsiteY0-952" fmla="*/ 5505 h 2369152"/>
              <a:gd name="connsiteX1-953" fmla="*/ 771719 w 2305244"/>
              <a:gd name="connsiteY1-954" fmla="*/ 578452 h 2369152"/>
              <a:gd name="connsiteX2-955" fmla="*/ 2041440 w 2305244"/>
              <a:gd name="connsiteY2-956" fmla="*/ 514597 h 2369152"/>
              <a:gd name="connsiteX3-957" fmla="*/ 2296406 w 2305244"/>
              <a:gd name="connsiteY3-958" fmla="*/ 662729 h 2369152"/>
              <a:gd name="connsiteX4-959" fmla="*/ 1124906 w 2305244"/>
              <a:gd name="connsiteY4-960" fmla="*/ 1004182 h 2369152"/>
              <a:gd name="connsiteX5-961" fmla="*/ 1628969 w 2305244"/>
              <a:gd name="connsiteY5-962" fmla="*/ 1550002 h 2369152"/>
              <a:gd name="connsiteX6-963" fmla="*/ 2076644 w 2305244"/>
              <a:gd name="connsiteY6-964" fmla="*/ 1550002 h 2369152"/>
              <a:gd name="connsiteX7-965" fmla="*/ 2305244 w 2305244"/>
              <a:gd name="connsiteY7-966" fmla="*/ 1740502 h 2369152"/>
              <a:gd name="connsiteX8-967" fmla="*/ 1838519 w 2305244"/>
              <a:gd name="connsiteY8-968" fmla="*/ 1873852 h 2369152"/>
              <a:gd name="connsiteX9-969" fmla="*/ 2009969 w 2305244"/>
              <a:gd name="connsiteY9-970" fmla="*/ 2121502 h 2369152"/>
              <a:gd name="connsiteX10-971" fmla="*/ 1733744 w 2305244"/>
              <a:gd name="connsiteY10-972" fmla="*/ 1988152 h 2369152"/>
              <a:gd name="connsiteX11-973" fmla="*/ 1543244 w 2305244"/>
              <a:gd name="connsiteY11-974" fmla="*/ 2369152 h 2369152"/>
              <a:gd name="connsiteX12-975" fmla="*/ 1314644 w 2305244"/>
              <a:gd name="connsiteY12-976" fmla="*/ 2150077 h 2369152"/>
              <a:gd name="connsiteX13-977" fmla="*/ 1473597 w 2305244"/>
              <a:gd name="connsiteY13-978" fmla="*/ 1788127 h 2369152"/>
              <a:gd name="connsiteX14-979" fmla="*/ 909489 w 2305244"/>
              <a:gd name="connsiteY14-980" fmla="*/ 1225390 h 2369152"/>
              <a:gd name="connsiteX15-981" fmla="*/ 414951 w 2305244"/>
              <a:gd name="connsiteY15-982" fmla="*/ 2322212 h 2369152"/>
              <a:gd name="connsiteX16-983" fmla="*/ 293184 w 2305244"/>
              <a:gd name="connsiteY16-984" fmla="*/ 2052845 h 2369152"/>
              <a:gd name="connsiteX17-985" fmla="*/ 520411 w 2305244"/>
              <a:gd name="connsiteY17-986" fmla="*/ 767428 h 2369152"/>
              <a:gd name="connsiteX18-987" fmla="*/ 11167 w 2305244"/>
              <a:gd name="connsiteY18-988" fmla="*/ 5505 h 2369152"/>
              <a:gd name="connsiteX0-989" fmla="*/ 11167 w 2305244"/>
              <a:gd name="connsiteY0-990" fmla="*/ 5505 h 2369152"/>
              <a:gd name="connsiteX1-991" fmla="*/ 771719 w 2305244"/>
              <a:gd name="connsiteY1-992" fmla="*/ 578452 h 2369152"/>
              <a:gd name="connsiteX2-993" fmla="*/ 2041440 w 2305244"/>
              <a:gd name="connsiteY2-994" fmla="*/ 514597 h 2369152"/>
              <a:gd name="connsiteX3-995" fmla="*/ 2296406 w 2305244"/>
              <a:gd name="connsiteY3-996" fmla="*/ 662729 h 2369152"/>
              <a:gd name="connsiteX4-997" fmla="*/ 1124906 w 2305244"/>
              <a:gd name="connsiteY4-998" fmla="*/ 1004182 h 2369152"/>
              <a:gd name="connsiteX5-999" fmla="*/ 1628969 w 2305244"/>
              <a:gd name="connsiteY5-1000" fmla="*/ 1550002 h 2369152"/>
              <a:gd name="connsiteX6-1001" fmla="*/ 2076644 w 2305244"/>
              <a:gd name="connsiteY6-1002" fmla="*/ 1550002 h 2369152"/>
              <a:gd name="connsiteX7-1003" fmla="*/ 2305244 w 2305244"/>
              <a:gd name="connsiteY7-1004" fmla="*/ 1740502 h 2369152"/>
              <a:gd name="connsiteX8-1005" fmla="*/ 1838519 w 2305244"/>
              <a:gd name="connsiteY8-1006" fmla="*/ 1873852 h 2369152"/>
              <a:gd name="connsiteX9-1007" fmla="*/ 2009969 w 2305244"/>
              <a:gd name="connsiteY9-1008" fmla="*/ 2121502 h 2369152"/>
              <a:gd name="connsiteX10-1009" fmla="*/ 1733744 w 2305244"/>
              <a:gd name="connsiteY10-1010" fmla="*/ 1988152 h 2369152"/>
              <a:gd name="connsiteX11-1011" fmla="*/ 1543244 w 2305244"/>
              <a:gd name="connsiteY11-1012" fmla="*/ 2369152 h 2369152"/>
              <a:gd name="connsiteX12-1013" fmla="*/ 1314644 w 2305244"/>
              <a:gd name="connsiteY12-1014" fmla="*/ 2150077 h 2369152"/>
              <a:gd name="connsiteX13-1015" fmla="*/ 1513830 w 2305244"/>
              <a:gd name="connsiteY13-1016" fmla="*/ 1784469 h 2369152"/>
              <a:gd name="connsiteX14-1017" fmla="*/ 909489 w 2305244"/>
              <a:gd name="connsiteY14-1018" fmla="*/ 1225390 h 2369152"/>
              <a:gd name="connsiteX15-1019" fmla="*/ 414951 w 2305244"/>
              <a:gd name="connsiteY15-1020" fmla="*/ 2322212 h 2369152"/>
              <a:gd name="connsiteX16-1021" fmla="*/ 293184 w 2305244"/>
              <a:gd name="connsiteY16-1022" fmla="*/ 2052845 h 2369152"/>
              <a:gd name="connsiteX17-1023" fmla="*/ 520411 w 2305244"/>
              <a:gd name="connsiteY17-1024" fmla="*/ 767428 h 2369152"/>
              <a:gd name="connsiteX18-1025" fmla="*/ 11167 w 2305244"/>
              <a:gd name="connsiteY18-1026" fmla="*/ 5505 h 2369152"/>
              <a:gd name="connsiteX0-1027" fmla="*/ 11167 w 2305244"/>
              <a:gd name="connsiteY0-1028" fmla="*/ 5505 h 2369152"/>
              <a:gd name="connsiteX1-1029" fmla="*/ 771719 w 2305244"/>
              <a:gd name="connsiteY1-1030" fmla="*/ 578452 h 2369152"/>
              <a:gd name="connsiteX2-1031" fmla="*/ 2041440 w 2305244"/>
              <a:gd name="connsiteY2-1032" fmla="*/ 514597 h 2369152"/>
              <a:gd name="connsiteX3-1033" fmla="*/ 2296406 w 2305244"/>
              <a:gd name="connsiteY3-1034" fmla="*/ 662729 h 2369152"/>
              <a:gd name="connsiteX4-1035" fmla="*/ 1124906 w 2305244"/>
              <a:gd name="connsiteY4-1036" fmla="*/ 1004182 h 2369152"/>
              <a:gd name="connsiteX5-1037" fmla="*/ 1628969 w 2305244"/>
              <a:gd name="connsiteY5-1038" fmla="*/ 1550002 h 2369152"/>
              <a:gd name="connsiteX6-1039" fmla="*/ 2076644 w 2305244"/>
              <a:gd name="connsiteY6-1040" fmla="*/ 1550002 h 2369152"/>
              <a:gd name="connsiteX7-1041" fmla="*/ 2305244 w 2305244"/>
              <a:gd name="connsiteY7-1042" fmla="*/ 1740502 h 2369152"/>
              <a:gd name="connsiteX8-1043" fmla="*/ 1838519 w 2305244"/>
              <a:gd name="connsiteY8-1044" fmla="*/ 1873852 h 2369152"/>
              <a:gd name="connsiteX9-1045" fmla="*/ 2009969 w 2305244"/>
              <a:gd name="connsiteY9-1046" fmla="*/ 2121502 h 2369152"/>
              <a:gd name="connsiteX10-1047" fmla="*/ 1733744 w 2305244"/>
              <a:gd name="connsiteY10-1048" fmla="*/ 1988152 h 2369152"/>
              <a:gd name="connsiteX11-1049" fmla="*/ 1543244 w 2305244"/>
              <a:gd name="connsiteY11-1050" fmla="*/ 2369152 h 2369152"/>
              <a:gd name="connsiteX12-1051" fmla="*/ 1314644 w 2305244"/>
              <a:gd name="connsiteY12-1052" fmla="*/ 2150077 h 2369152"/>
              <a:gd name="connsiteX13-1053" fmla="*/ 1495542 w 2305244"/>
              <a:gd name="connsiteY13-1054" fmla="*/ 1788127 h 2369152"/>
              <a:gd name="connsiteX14-1055" fmla="*/ 909489 w 2305244"/>
              <a:gd name="connsiteY14-1056" fmla="*/ 1225390 h 2369152"/>
              <a:gd name="connsiteX15-1057" fmla="*/ 414951 w 2305244"/>
              <a:gd name="connsiteY15-1058" fmla="*/ 2322212 h 2369152"/>
              <a:gd name="connsiteX16-1059" fmla="*/ 293184 w 2305244"/>
              <a:gd name="connsiteY16-1060" fmla="*/ 2052845 h 2369152"/>
              <a:gd name="connsiteX17-1061" fmla="*/ 520411 w 2305244"/>
              <a:gd name="connsiteY17-1062" fmla="*/ 767428 h 2369152"/>
              <a:gd name="connsiteX18-1063" fmla="*/ 11167 w 2305244"/>
              <a:gd name="connsiteY18-1064" fmla="*/ 5505 h 2369152"/>
              <a:gd name="connsiteX0-1065" fmla="*/ 11167 w 2305244"/>
              <a:gd name="connsiteY0-1066" fmla="*/ 5505 h 2369152"/>
              <a:gd name="connsiteX1-1067" fmla="*/ 771719 w 2305244"/>
              <a:gd name="connsiteY1-1068" fmla="*/ 578452 h 2369152"/>
              <a:gd name="connsiteX2-1069" fmla="*/ 2041440 w 2305244"/>
              <a:gd name="connsiteY2-1070" fmla="*/ 514597 h 2369152"/>
              <a:gd name="connsiteX3-1071" fmla="*/ 2296406 w 2305244"/>
              <a:gd name="connsiteY3-1072" fmla="*/ 662729 h 2369152"/>
              <a:gd name="connsiteX4-1073" fmla="*/ 1124906 w 2305244"/>
              <a:gd name="connsiteY4-1074" fmla="*/ 1004182 h 2369152"/>
              <a:gd name="connsiteX5-1075" fmla="*/ 1650914 w 2305244"/>
              <a:gd name="connsiteY5-1076" fmla="*/ 1597551 h 2369152"/>
              <a:gd name="connsiteX6-1077" fmla="*/ 2076644 w 2305244"/>
              <a:gd name="connsiteY6-1078" fmla="*/ 1550002 h 2369152"/>
              <a:gd name="connsiteX7-1079" fmla="*/ 2305244 w 2305244"/>
              <a:gd name="connsiteY7-1080" fmla="*/ 1740502 h 2369152"/>
              <a:gd name="connsiteX8-1081" fmla="*/ 1838519 w 2305244"/>
              <a:gd name="connsiteY8-1082" fmla="*/ 1873852 h 2369152"/>
              <a:gd name="connsiteX9-1083" fmla="*/ 2009969 w 2305244"/>
              <a:gd name="connsiteY9-1084" fmla="*/ 2121502 h 2369152"/>
              <a:gd name="connsiteX10-1085" fmla="*/ 1733744 w 2305244"/>
              <a:gd name="connsiteY10-1086" fmla="*/ 1988152 h 2369152"/>
              <a:gd name="connsiteX11-1087" fmla="*/ 1543244 w 2305244"/>
              <a:gd name="connsiteY11-1088" fmla="*/ 2369152 h 2369152"/>
              <a:gd name="connsiteX12-1089" fmla="*/ 1314644 w 2305244"/>
              <a:gd name="connsiteY12-1090" fmla="*/ 2150077 h 2369152"/>
              <a:gd name="connsiteX13-1091" fmla="*/ 1495542 w 2305244"/>
              <a:gd name="connsiteY13-1092" fmla="*/ 1788127 h 2369152"/>
              <a:gd name="connsiteX14-1093" fmla="*/ 909489 w 2305244"/>
              <a:gd name="connsiteY14-1094" fmla="*/ 1225390 h 2369152"/>
              <a:gd name="connsiteX15-1095" fmla="*/ 414951 w 2305244"/>
              <a:gd name="connsiteY15-1096" fmla="*/ 2322212 h 2369152"/>
              <a:gd name="connsiteX16-1097" fmla="*/ 293184 w 2305244"/>
              <a:gd name="connsiteY16-1098" fmla="*/ 2052845 h 2369152"/>
              <a:gd name="connsiteX17-1099" fmla="*/ 520411 w 2305244"/>
              <a:gd name="connsiteY17-1100" fmla="*/ 767428 h 2369152"/>
              <a:gd name="connsiteX18-1101" fmla="*/ 11167 w 2305244"/>
              <a:gd name="connsiteY18-1102" fmla="*/ 5505 h 2369152"/>
              <a:gd name="connsiteX0-1103" fmla="*/ 11167 w 2305244"/>
              <a:gd name="connsiteY0-1104" fmla="*/ 5505 h 2369152"/>
              <a:gd name="connsiteX1-1105" fmla="*/ 771719 w 2305244"/>
              <a:gd name="connsiteY1-1106" fmla="*/ 578452 h 2369152"/>
              <a:gd name="connsiteX2-1107" fmla="*/ 2041440 w 2305244"/>
              <a:gd name="connsiteY2-1108" fmla="*/ 514597 h 2369152"/>
              <a:gd name="connsiteX3-1109" fmla="*/ 2296406 w 2305244"/>
              <a:gd name="connsiteY3-1110" fmla="*/ 662729 h 2369152"/>
              <a:gd name="connsiteX4-1111" fmla="*/ 1124906 w 2305244"/>
              <a:gd name="connsiteY4-1112" fmla="*/ 1004182 h 2369152"/>
              <a:gd name="connsiteX5-1113" fmla="*/ 1676517 w 2305244"/>
              <a:gd name="connsiteY5-1114" fmla="*/ 1608523 h 2369152"/>
              <a:gd name="connsiteX6-1115" fmla="*/ 2076644 w 2305244"/>
              <a:gd name="connsiteY6-1116" fmla="*/ 1550002 h 2369152"/>
              <a:gd name="connsiteX7-1117" fmla="*/ 2305244 w 2305244"/>
              <a:gd name="connsiteY7-1118" fmla="*/ 1740502 h 2369152"/>
              <a:gd name="connsiteX8-1119" fmla="*/ 1838519 w 2305244"/>
              <a:gd name="connsiteY8-1120" fmla="*/ 1873852 h 2369152"/>
              <a:gd name="connsiteX9-1121" fmla="*/ 2009969 w 2305244"/>
              <a:gd name="connsiteY9-1122" fmla="*/ 2121502 h 2369152"/>
              <a:gd name="connsiteX10-1123" fmla="*/ 1733744 w 2305244"/>
              <a:gd name="connsiteY10-1124" fmla="*/ 1988152 h 2369152"/>
              <a:gd name="connsiteX11-1125" fmla="*/ 1543244 w 2305244"/>
              <a:gd name="connsiteY11-1126" fmla="*/ 2369152 h 2369152"/>
              <a:gd name="connsiteX12-1127" fmla="*/ 1314644 w 2305244"/>
              <a:gd name="connsiteY12-1128" fmla="*/ 2150077 h 2369152"/>
              <a:gd name="connsiteX13-1129" fmla="*/ 1495542 w 2305244"/>
              <a:gd name="connsiteY13-1130" fmla="*/ 1788127 h 2369152"/>
              <a:gd name="connsiteX14-1131" fmla="*/ 909489 w 2305244"/>
              <a:gd name="connsiteY14-1132" fmla="*/ 1225390 h 2369152"/>
              <a:gd name="connsiteX15-1133" fmla="*/ 414951 w 2305244"/>
              <a:gd name="connsiteY15-1134" fmla="*/ 2322212 h 2369152"/>
              <a:gd name="connsiteX16-1135" fmla="*/ 293184 w 2305244"/>
              <a:gd name="connsiteY16-1136" fmla="*/ 2052845 h 2369152"/>
              <a:gd name="connsiteX17-1137" fmla="*/ 520411 w 2305244"/>
              <a:gd name="connsiteY17-1138" fmla="*/ 767428 h 2369152"/>
              <a:gd name="connsiteX18-1139" fmla="*/ 11167 w 2305244"/>
              <a:gd name="connsiteY18-1140" fmla="*/ 5505 h 2369152"/>
              <a:gd name="connsiteX0-1141" fmla="*/ 11167 w 2305244"/>
              <a:gd name="connsiteY0-1142" fmla="*/ 5505 h 2369152"/>
              <a:gd name="connsiteX1-1143" fmla="*/ 771719 w 2305244"/>
              <a:gd name="connsiteY1-1144" fmla="*/ 578452 h 2369152"/>
              <a:gd name="connsiteX2-1145" fmla="*/ 2041440 w 2305244"/>
              <a:gd name="connsiteY2-1146" fmla="*/ 514597 h 2369152"/>
              <a:gd name="connsiteX3-1147" fmla="*/ 2296406 w 2305244"/>
              <a:gd name="connsiteY3-1148" fmla="*/ 662729 h 2369152"/>
              <a:gd name="connsiteX4-1149" fmla="*/ 1124906 w 2305244"/>
              <a:gd name="connsiteY4-1150" fmla="*/ 1004182 h 2369152"/>
              <a:gd name="connsiteX5-1151" fmla="*/ 1676517 w 2305244"/>
              <a:gd name="connsiteY5-1152" fmla="*/ 1608523 h 2369152"/>
              <a:gd name="connsiteX6-1153" fmla="*/ 2032752 w 2305244"/>
              <a:gd name="connsiteY6-1154" fmla="*/ 1550002 h 2369152"/>
              <a:gd name="connsiteX7-1155" fmla="*/ 2305244 w 2305244"/>
              <a:gd name="connsiteY7-1156" fmla="*/ 1740502 h 2369152"/>
              <a:gd name="connsiteX8-1157" fmla="*/ 1838519 w 2305244"/>
              <a:gd name="connsiteY8-1158" fmla="*/ 1873852 h 2369152"/>
              <a:gd name="connsiteX9-1159" fmla="*/ 2009969 w 2305244"/>
              <a:gd name="connsiteY9-1160" fmla="*/ 2121502 h 2369152"/>
              <a:gd name="connsiteX10-1161" fmla="*/ 1733744 w 2305244"/>
              <a:gd name="connsiteY10-1162" fmla="*/ 1988152 h 2369152"/>
              <a:gd name="connsiteX11-1163" fmla="*/ 1543244 w 2305244"/>
              <a:gd name="connsiteY11-1164" fmla="*/ 2369152 h 2369152"/>
              <a:gd name="connsiteX12-1165" fmla="*/ 1314644 w 2305244"/>
              <a:gd name="connsiteY12-1166" fmla="*/ 2150077 h 2369152"/>
              <a:gd name="connsiteX13-1167" fmla="*/ 1495542 w 2305244"/>
              <a:gd name="connsiteY13-1168" fmla="*/ 1788127 h 2369152"/>
              <a:gd name="connsiteX14-1169" fmla="*/ 909489 w 2305244"/>
              <a:gd name="connsiteY14-1170" fmla="*/ 1225390 h 2369152"/>
              <a:gd name="connsiteX15-1171" fmla="*/ 414951 w 2305244"/>
              <a:gd name="connsiteY15-1172" fmla="*/ 2322212 h 2369152"/>
              <a:gd name="connsiteX16-1173" fmla="*/ 293184 w 2305244"/>
              <a:gd name="connsiteY16-1174" fmla="*/ 2052845 h 2369152"/>
              <a:gd name="connsiteX17-1175" fmla="*/ 520411 w 2305244"/>
              <a:gd name="connsiteY17-1176" fmla="*/ 767428 h 2369152"/>
              <a:gd name="connsiteX18-1177" fmla="*/ 11167 w 2305244"/>
              <a:gd name="connsiteY18-1178" fmla="*/ 5505 h 2369152"/>
              <a:gd name="connsiteX0-1179" fmla="*/ 2305244 w 2305244"/>
              <a:gd name="connsiteY0-1180" fmla="*/ 1740502 h 2369152"/>
              <a:gd name="connsiteX1-1181" fmla="*/ 1838519 w 2305244"/>
              <a:gd name="connsiteY1-1182" fmla="*/ 1873852 h 2369152"/>
              <a:gd name="connsiteX2-1183" fmla="*/ 2009969 w 2305244"/>
              <a:gd name="connsiteY2-1184" fmla="*/ 2121502 h 2369152"/>
              <a:gd name="connsiteX3-1185" fmla="*/ 1733744 w 2305244"/>
              <a:gd name="connsiteY3-1186" fmla="*/ 1988152 h 2369152"/>
              <a:gd name="connsiteX4-1187" fmla="*/ 1543244 w 2305244"/>
              <a:gd name="connsiteY4-1188" fmla="*/ 2369152 h 2369152"/>
              <a:gd name="connsiteX5-1189" fmla="*/ 1314644 w 2305244"/>
              <a:gd name="connsiteY5-1190" fmla="*/ 2150077 h 2369152"/>
              <a:gd name="connsiteX6-1191" fmla="*/ 1495542 w 2305244"/>
              <a:gd name="connsiteY6-1192" fmla="*/ 1788127 h 2369152"/>
              <a:gd name="connsiteX7-1193" fmla="*/ 909489 w 2305244"/>
              <a:gd name="connsiteY7-1194" fmla="*/ 1225390 h 2369152"/>
              <a:gd name="connsiteX8-1195" fmla="*/ 414951 w 2305244"/>
              <a:gd name="connsiteY8-1196" fmla="*/ 2322212 h 2369152"/>
              <a:gd name="connsiteX9-1197" fmla="*/ 293184 w 2305244"/>
              <a:gd name="connsiteY9-1198" fmla="*/ 2052845 h 2369152"/>
              <a:gd name="connsiteX10-1199" fmla="*/ 520411 w 2305244"/>
              <a:gd name="connsiteY10-1200" fmla="*/ 767428 h 2369152"/>
              <a:gd name="connsiteX11-1201" fmla="*/ 11167 w 2305244"/>
              <a:gd name="connsiteY11-1202" fmla="*/ 5505 h 2369152"/>
              <a:gd name="connsiteX12-1203" fmla="*/ 771719 w 2305244"/>
              <a:gd name="connsiteY12-1204" fmla="*/ 578452 h 2369152"/>
              <a:gd name="connsiteX13-1205" fmla="*/ 2041440 w 2305244"/>
              <a:gd name="connsiteY13-1206" fmla="*/ 514597 h 2369152"/>
              <a:gd name="connsiteX14-1207" fmla="*/ 2296406 w 2305244"/>
              <a:gd name="connsiteY14-1208" fmla="*/ 662729 h 2369152"/>
              <a:gd name="connsiteX15-1209" fmla="*/ 1124906 w 2305244"/>
              <a:gd name="connsiteY15-1210" fmla="*/ 1004182 h 2369152"/>
              <a:gd name="connsiteX16-1211" fmla="*/ 1676517 w 2305244"/>
              <a:gd name="connsiteY16-1212" fmla="*/ 1608523 h 2369152"/>
              <a:gd name="connsiteX17-1213" fmla="*/ 2124192 w 2305244"/>
              <a:gd name="connsiteY17-1214" fmla="*/ 1641442 h 2369152"/>
              <a:gd name="connsiteX0-1215" fmla="*/ 2305244 w 2305244"/>
              <a:gd name="connsiteY0-1216" fmla="*/ 1740502 h 2369152"/>
              <a:gd name="connsiteX1-1217" fmla="*/ 1838519 w 2305244"/>
              <a:gd name="connsiteY1-1218" fmla="*/ 1873852 h 2369152"/>
              <a:gd name="connsiteX2-1219" fmla="*/ 2009969 w 2305244"/>
              <a:gd name="connsiteY2-1220" fmla="*/ 2121502 h 2369152"/>
              <a:gd name="connsiteX3-1221" fmla="*/ 1733744 w 2305244"/>
              <a:gd name="connsiteY3-1222" fmla="*/ 1988152 h 2369152"/>
              <a:gd name="connsiteX4-1223" fmla="*/ 1543244 w 2305244"/>
              <a:gd name="connsiteY4-1224" fmla="*/ 2369152 h 2369152"/>
              <a:gd name="connsiteX5-1225" fmla="*/ 1314644 w 2305244"/>
              <a:gd name="connsiteY5-1226" fmla="*/ 2150077 h 2369152"/>
              <a:gd name="connsiteX6-1227" fmla="*/ 1495542 w 2305244"/>
              <a:gd name="connsiteY6-1228" fmla="*/ 1788127 h 2369152"/>
              <a:gd name="connsiteX7-1229" fmla="*/ 909489 w 2305244"/>
              <a:gd name="connsiteY7-1230" fmla="*/ 1225390 h 2369152"/>
              <a:gd name="connsiteX8-1231" fmla="*/ 414951 w 2305244"/>
              <a:gd name="connsiteY8-1232" fmla="*/ 2322212 h 2369152"/>
              <a:gd name="connsiteX9-1233" fmla="*/ 293184 w 2305244"/>
              <a:gd name="connsiteY9-1234" fmla="*/ 2052845 h 2369152"/>
              <a:gd name="connsiteX10-1235" fmla="*/ 520411 w 2305244"/>
              <a:gd name="connsiteY10-1236" fmla="*/ 767428 h 2369152"/>
              <a:gd name="connsiteX11-1237" fmla="*/ 11167 w 2305244"/>
              <a:gd name="connsiteY11-1238" fmla="*/ 5505 h 2369152"/>
              <a:gd name="connsiteX12-1239" fmla="*/ 771719 w 2305244"/>
              <a:gd name="connsiteY12-1240" fmla="*/ 578452 h 2369152"/>
              <a:gd name="connsiteX13-1241" fmla="*/ 2041440 w 2305244"/>
              <a:gd name="connsiteY13-1242" fmla="*/ 514597 h 2369152"/>
              <a:gd name="connsiteX14-1243" fmla="*/ 2296406 w 2305244"/>
              <a:gd name="connsiteY14-1244" fmla="*/ 662729 h 2369152"/>
              <a:gd name="connsiteX15-1245" fmla="*/ 1124906 w 2305244"/>
              <a:gd name="connsiteY15-1246" fmla="*/ 1004182 h 2369152"/>
              <a:gd name="connsiteX16-1247" fmla="*/ 1676517 w 2305244"/>
              <a:gd name="connsiteY16-1248" fmla="*/ 1608523 h 2369152"/>
              <a:gd name="connsiteX17-1249" fmla="*/ 2102246 w 2305244"/>
              <a:gd name="connsiteY17-1250" fmla="*/ 1579262 h 2369152"/>
              <a:gd name="connsiteX0-1251" fmla="*/ 2275983 w 2296406"/>
              <a:gd name="connsiteY0-1252" fmla="*/ 1747817 h 2369152"/>
              <a:gd name="connsiteX1-1253" fmla="*/ 1838519 w 2296406"/>
              <a:gd name="connsiteY1-1254" fmla="*/ 1873852 h 2369152"/>
              <a:gd name="connsiteX2-1255" fmla="*/ 2009969 w 2296406"/>
              <a:gd name="connsiteY2-1256" fmla="*/ 2121502 h 2369152"/>
              <a:gd name="connsiteX3-1257" fmla="*/ 1733744 w 2296406"/>
              <a:gd name="connsiteY3-1258" fmla="*/ 1988152 h 2369152"/>
              <a:gd name="connsiteX4-1259" fmla="*/ 1543244 w 2296406"/>
              <a:gd name="connsiteY4-1260" fmla="*/ 2369152 h 2369152"/>
              <a:gd name="connsiteX5-1261" fmla="*/ 1314644 w 2296406"/>
              <a:gd name="connsiteY5-1262" fmla="*/ 2150077 h 2369152"/>
              <a:gd name="connsiteX6-1263" fmla="*/ 1495542 w 2296406"/>
              <a:gd name="connsiteY6-1264" fmla="*/ 1788127 h 2369152"/>
              <a:gd name="connsiteX7-1265" fmla="*/ 909489 w 2296406"/>
              <a:gd name="connsiteY7-1266" fmla="*/ 1225390 h 2369152"/>
              <a:gd name="connsiteX8-1267" fmla="*/ 414951 w 2296406"/>
              <a:gd name="connsiteY8-1268" fmla="*/ 2322212 h 2369152"/>
              <a:gd name="connsiteX9-1269" fmla="*/ 293184 w 2296406"/>
              <a:gd name="connsiteY9-1270" fmla="*/ 2052845 h 2369152"/>
              <a:gd name="connsiteX10-1271" fmla="*/ 520411 w 2296406"/>
              <a:gd name="connsiteY10-1272" fmla="*/ 767428 h 2369152"/>
              <a:gd name="connsiteX11-1273" fmla="*/ 11167 w 2296406"/>
              <a:gd name="connsiteY11-1274" fmla="*/ 5505 h 2369152"/>
              <a:gd name="connsiteX12-1275" fmla="*/ 771719 w 2296406"/>
              <a:gd name="connsiteY12-1276" fmla="*/ 578452 h 2369152"/>
              <a:gd name="connsiteX13-1277" fmla="*/ 2041440 w 2296406"/>
              <a:gd name="connsiteY13-1278" fmla="*/ 514597 h 2369152"/>
              <a:gd name="connsiteX14-1279" fmla="*/ 2296406 w 2296406"/>
              <a:gd name="connsiteY14-1280" fmla="*/ 662729 h 2369152"/>
              <a:gd name="connsiteX15-1281" fmla="*/ 1124906 w 2296406"/>
              <a:gd name="connsiteY15-1282" fmla="*/ 1004182 h 2369152"/>
              <a:gd name="connsiteX16-1283" fmla="*/ 1676517 w 2296406"/>
              <a:gd name="connsiteY16-1284" fmla="*/ 1608523 h 2369152"/>
              <a:gd name="connsiteX17-1285" fmla="*/ 2102246 w 2296406"/>
              <a:gd name="connsiteY17-1286" fmla="*/ 1579262 h 2369152"/>
              <a:gd name="connsiteX0-1287" fmla="*/ 2290614 w 2296406"/>
              <a:gd name="connsiteY0-1288" fmla="*/ 1777078 h 2369152"/>
              <a:gd name="connsiteX1-1289" fmla="*/ 1838519 w 2296406"/>
              <a:gd name="connsiteY1-1290" fmla="*/ 1873852 h 2369152"/>
              <a:gd name="connsiteX2-1291" fmla="*/ 2009969 w 2296406"/>
              <a:gd name="connsiteY2-1292" fmla="*/ 2121502 h 2369152"/>
              <a:gd name="connsiteX3-1293" fmla="*/ 1733744 w 2296406"/>
              <a:gd name="connsiteY3-1294" fmla="*/ 1988152 h 2369152"/>
              <a:gd name="connsiteX4-1295" fmla="*/ 1543244 w 2296406"/>
              <a:gd name="connsiteY4-1296" fmla="*/ 2369152 h 2369152"/>
              <a:gd name="connsiteX5-1297" fmla="*/ 1314644 w 2296406"/>
              <a:gd name="connsiteY5-1298" fmla="*/ 2150077 h 2369152"/>
              <a:gd name="connsiteX6-1299" fmla="*/ 1495542 w 2296406"/>
              <a:gd name="connsiteY6-1300" fmla="*/ 1788127 h 2369152"/>
              <a:gd name="connsiteX7-1301" fmla="*/ 909489 w 2296406"/>
              <a:gd name="connsiteY7-1302" fmla="*/ 1225390 h 2369152"/>
              <a:gd name="connsiteX8-1303" fmla="*/ 414951 w 2296406"/>
              <a:gd name="connsiteY8-1304" fmla="*/ 2322212 h 2369152"/>
              <a:gd name="connsiteX9-1305" fmla="*/ 293184 w 2296406"/>
              <a:gd name="connsiteY9-1306" fmla="*/ 2052845 h 2369152"/>
              <a:gd name="connsiteX10-1307" fmla="*/ 520411 w 2296406"/>
              <a:gd name="connsiteY10-1308" fmla="*/ 767428 h 2369152"/>
              <a:gd name="connsiteX11-1309" fmla="*/ 11167 w 2296406"/>
              <a:gd name="connsiteY11-1310" fmla="*/ 5505 h 2369152"/>
              <a:gd name="connsiteX12-1311" fmla="*/ 771719 w 2296406"/>
              <a:gd name="connsiteY12-1312" fmla="*/ 578452 h 2369152"/>
              <a:gd name="connsiteX13-1313" fmla="*/ 2041440 w 2296406"/>
              <a:gd name="connsiteY13-1314" fmla="*/ 514597 h 2369152"/>
              <a:gd name="connsiteX14-1315" fmla="*/ 2296406 w 2296406"/>
              <a:gd name="connsiteY14-1316" fmla="*/ 662729 h 2369152"/>
              <a:gd name="connsiteX15-1317" fmla="*/ 1124906 w 2296406"/>
              <a:gd name="connsiteY15-1318" fmla="*/ 1004182 h 2369152"/>
              <a:gd name="connsiteX16-1319" fmla="*/ 1676517 w 2296406"/>
              <a:gd name="connsiteY16-1320" fmla="*/ 1608523 h 2369152"/>
              <a:gd name="connsiteX17-1321" fmla="*/ 2102246 w 2296406"/>
              <a:gd name="connsiteY17-1322" fmla="*/ 1579262 h 2369152"/>
              <a:gd name="connsiteX0-1323" fmla="*/ 2290614 w 2296406"/>
              <a:gd name="connsiteY0-1324" fmla="*/ 1740502 h 2369152"/>
              <a:gd name="connsiteX1-1325" fmla="*/ 1838519 w 2296406"/>
              <a:gd name="connsiteY1-1326" fmla="*/ 1873852 h 2369152"/>
              <a:gd name="connsiteX2-1327" fmla="*/ 2009969 w 2296406"/>
              <a:gd name="connsiteY2-1328" fmla="*/ 2121502 h 2369152"/>
              <a:gd name="connsiteX3-1329" fmla="*/ 1733744 w 2296406"/>
              <a:gd name="connsiteY3-1330" fmla="*/ 1988152 h 2369152"/>
              <a:gd name="connsiteX4-1331" fmla="*/ 1543244 w 2296406"/>
              <a:gd name="connsiteY4-1332" fmla="*/ 2369152 h 2369152"/>
              <a:gd name="connsiteX5-1333" fmla="*/ 1314644 w 2296406"/>
              <a:gd name="connsiteY5-1334" fmla="*/ 2150077 h 2369152"/>
              <a:gd name="connsiteX6-1335" fmla="*/ 1495542 w 2296406"/>
              <a:gd name="connsiteY6-1336" fmla="*/ 1788127 h 2369152"/>
              <a:gd name="connsiteX7-1337" fmla="*/ 909489 w 2296406"/>
              <a:gd name="connsiteY7-1338" fmla="*/ 1225390 h 2369152"/>
              <a:gd name="connsiteX8-1339" fmla="*/ 414951 w 2296406"/>
              <a:gd name="connsiteY8-1340" fmla="*/ 2322212 h 2369152"/>
              <a:gd name="connsiteX9-1341" fmla="*/ 293184 w 2296406"/>
              <a:gd name="connsiteY9-1342" fmla="*/ 2052845 h 2369152"/>
              <a:gd name="connsiteX10-1343" fmla="*/ 520411 w 2296406"/>
              <a:gd name="connsiteY10-1344" fmla="*/ 767428 h 2369152"/>
              <a:gd name="connsiteX11-1345" fmla="*/ 11167 w 2296406"/>
              <a:gd name="connsiteY11-1346" fmla="*/ 5505 h 2369152"/>
              <a:gd name="connsiteX12-1347" fmla="*/ 771719 w 2296406"/>
              <a:gd name="connsiteY12-1348" fmla="*/ 578452 h 2369152"/>
              <a:gd name="connsiteX13-1349" fmla="*/ 2041440 w 2296406"/>
              <a:gd name="connsiteY13-1350" fmla="*/ 514597 h 2369152"/>
              <a:gd name="connsiteX14-1351" fmla="*/ 2296406 w 2296406"/>
              <a:gd name="connsiteY14-1352" fmla="*/ 662729 h 2369152"/>
              <a:gd name="connsiteX15-1353" fmla="*/ 1124906 w 2296406"/>
              <a:gd name="connsiteY15-1354" fmla="*/ 1004182 h 2369152"/>
              <a:gd name="connsiteX16-1355" fmla="*/ 1676517 w 2296406"/>
              <a:gd name="connsiteY16-1356" fmla="*/ 1608523 h 2369152"/>
              <a:gd name="connsiteX17-1357" fmla="*/ 2102246 w 2296406"/>
              <a:gd name="connsiteY17-1358" fmla="*/ 1579262 h 2369152"/>
              <a:gd name="connsiteX0-1359" fmla="*/ 2290614 w 2296406"/>
              <a:gd name="connsiteY0-1360" fmla="*/ 1740502 h 2369152"/>
              <a:gd name="connsiteX1-1361" fmla="*/ 1838519 w 2296406"/>
              <a:gd name="connsiteY1-1362" fmla="*/ 1873852 h 2369152"/>
              <a:gd name="connsiteX2-1363" fmla="*/ 2009969 w 2296406"/>
              <a:gd name="connsiteY2-1364" fmla="*/ 2121502 h 2369152"/>
              <a:gd name="connsiteX3-1365" fmla="*/ 1733744 w 2296406"/>
              <a:gd name="connsiteY3-1366" fmla="*/ 1988152 h 2369152"/>
              <a:gd name="connsiteX4-1367" fmla="*/ 1543244 w 2296406"/>
              <a:gd name="connsiteY4-1368" fmla="*/ 2369152 h 2369152"/>
              <a:gd name="connsiteX5-1369" fmla="*/ 1314644 w 2296406"/>
              <a:gd name="connsiteY5-1370" fmla="*/ 2150077 h 2369152"/>
              <a:gd name="connsiteX6-1371" fmla="*/ 1495542 w 2296406"/>
              <a:gd name="connsiteY6-1372" fmla="*/ 1788127 h 2369152"/>
              <a:gd name="connsiteX7-1373" fmla="*/ 909489 w 2296406"/>
              <a:gd name="connsiteY7-1374" fmla="*/ 1225390 h 2369152"/>
              <a:gd name="connsiteX8-1375" fmla="*/ 414951 w 2296406"/>
              <a:gd name="connsiteY8-1376" fmla="*/ 2322212 h 2369152"/>
              <a:gd name="connsiteX9-1377" fmla="*/ 293184 w 2296406"/>
              <a:gd name="connsiteY9-1378" fmla="*/ 2052845 h 2369152"/>
              <a:gd name="connsiteX10-1379" fmla="*/ 520411 w 2296406"/>
              <a:gd name="connsiteY10-1380" fmla="*/ 767428 h 2369152"/>
              <a:gd name="connsiteX11-1381" fmla="*/ 11167 w 2296406"/>
              <a:gd name="connsiteY11-1382" fmla="*/ 5505 h 2369152"/>
              <a:gd name="connsiteX12-1383" fmla="*/ 771719 w 2296406"/>
              <a:gd name="connsiteY12-1384" fmla="*/ 578452 h 2369152"/>
              <a:gd name="connsiteX13-1385" fmla="*/ 2041440 w 2296406"/>
              <a:gd name="connsiteY13-1386" fmla="*/ 514597 h 2369152"/>
              <a:gd name="connsiteX14-1387" fmla="*/ 2296406 w 2296406"/>
              <a:gd name="connsiteY14-1388" fmla="*/ 662729 h 2369152"/>
              <a:gd name="connsiteX15-1389" fmla="*/ 1124906 w 2296406"/>
              <a:gd name="connsiteY15-1390" fmla="*/ 1004182 h 2369152"/>
              <a:gd name="connsiteX16-1391" fmla="*/ 1676517 w 2296406"/>
              <a:gd name="connsiteY16-1392" fmla="*/ 1608523 h 2369152"/>
              <a:gd name="connsiteX17-1393" fmla="*/ 2062012 w 2296406"/>
              <a:gd name="connsiteY17-1394" fmla="*/ 1560974 h 2369152"/>
              <a:gd name="connsiteX0-1395" fmla="*/ 2257695 w 2296406"/>
              <a:gd name="connsiteY0-1396" fmla="*/ 1755133 h 2369152"/>
              <a:gd name="connsiteX1-1397" fmla="*/ 1838519 w 2296406"/>
              <a:gd name="connsiteY1-1398" fmla="*/ 1873852 h 2369152"/>
              <a:gd name="connsiteX2-1399" fmla="*/ 2009969 w 2296406"/>
              <a:gd name="connsiteY2-1400" fmla="*/ 2121502 h 2369152"/>
              <a:gd name="connsiteX3-1401" fmla="*/ 1733744 w 2296406"/>
              <a:gd name="connsiteY3-1402" fmla="*/ 1988152 h 2369152"/>
              <a:gd name="connsiteX4-1403" fmla="*/ 1543244 w 2296406"/>
              <a:gd name="connsiteY4-1404" fmla="*/ 2369152 h 2369152"/>
              <a:gd name="connsiteX5-1405" fmla="*/ 1314644 w 2296406"/>
              <a:gd name="connsiteY5-1406" fmla="*/ 2150077 h 2369152"/>
              <a:gd name="connsiteX6-1407" fmla="*/ 1495542 w 2296406"/>
              <a:gd name="connsiteY6-1408" fmla="*/ 1788127 h 2369152"/>
              <a:gd name="connsiteX7-1409" fmla="*/ 909489 w 2296406"/>
              <a:gd name="connsiteY7-1410" fmla="*/ 1225390 h 2369152"/>
              <a:gd name="connsiteX8-1411" fmla="*/ 414951 w 2296406"/>
              <a:gd name="connsiteY8-1412" fmla="*/ 2322212 h 2369152"/>
              <a:gd name="connsiteX9-1413" fmla="*/ 293184 w 2296406"/>
              <a:gd name="connsiteY9-1414" fmla="*/ 2052845 h 2369152"/>
              <a:gd name="connsiteX10-1415" fmla="*/ 520411 w 2296406"/>
              <a:gd name="connsiteY10-1416" fmla="*/ 767428 h 2369152"/>
              <a:gd name="connsiteX11-1417" fmla="*/ 11167 w 2296406"/>
              <a:gd name="connsiteY11-1418" fmla="*/ 5505 h 2369152"/>
              <a:gd name="connsiteX12-1419" fmla="*/ 771719 w 2296406"/>
              <a:gd name="connsiteY12-1420" fmla="*/ 578452 h 2369152"/>
              <a:gd name="connsiteX13-1421" fmla="*/ 2041440 w 2296406"/>
              <a:gd name="connsiteY13-1422" fmla="*/ 514597 h 2369152"/>
              <a:gd name="connsiteX14-1423" fmla="*/ 2296406 w 2296406"/>
              <a:gd name="connsiteY14-1424" fmla="*/ 662729 h 2369152"/>
              <a:gd name="connsiteX15-1425" fmla="*/ 1124906 w 2296406"/>
              <a:gd name="connsiteY15-1426" fmla="*/ 1004182 h 2369152"/>
              <a:gd name="connsiteX16-1427" fmla="*/ 1676517 w 2296406"/>
              <a:gd name="connsiteY16-1428" fmla="*/ 1608523 h 2369152"/>
              <a:gd name="connsiteX17-1429" fmla="*/ 2062012 w 2296406"/>
              <a:gd name="connsiteY17-1430" fmla="*/ 1560974 h 2369152"/>
              <a:gd name="connsiteX0-1431" fmla="*/ 2279640 w 2296406"/>
              <a:gd name="connsiteY0-1432" fmla="*/ 1747818 h 2369152"/>
              <a:gd name="connsiteX1-1433" fmla="*/ 1838519 w 2296406"/>
              <a:gd name="connsiteY1-1434" fmla="*/ 1873852 h 2369152"/>
              <a:gd name="connsiteX2-1435" fmla="*/ 2009969 w 2296406"/>
              <a:gd name="connsiteY2-1436" fmla="*/ 2121502 h 2369152"/>
              <a:gd name="connsiteX3-1437" fmla="*/ 1733744 w 2296406"/>
              <a:gd name="connsiteY3-1438" fmla="*/ 1988152 h 2369152"/>
              <a:gd name="connsiteX4-1439" fmla="*/ 1543244 w 2296406"/>
              <a:gd name="connsiteY4-1440" fmla="*/ 2369152 h 2369152"/>
              <a:gd name="connsiteX5-1441" fmla="*/ 1314644 w 2296406"/>
              <a:gd name="connsiteY5-1442" fmla="*/ 2150077 h 2369152"/>
              <a:gd name="connsiteX6-1443" fmla="*/ 1495542 w 2296406"/>
              <a:gd name="connsiteY6-1444" fmla="*/ 1788127 h 2369152"/>
              <a:gd name="connsiteX7-1445" fmla="*/ 909489 w 2296406"/>
              <a:gd name="connsiteY7-1446" fmla="*/ 1225390 h 2369152"/>
              <a:gd name="connsiteX8-1447" fmla="*/ 414951 w 2296406"/>
              <a:gd name="connsiteY8-1448" fmla="*/ 2322212 h 2369152"/>
              <a:gd name="connsiteX9-1449" fmla="*/ 293184 w 2296406"/>
              <a:gd name="connsiteY9-1450" fmla="*/ 2052845 h 2369152"/>
              <a:gd name="connsiteX10-1451" fmla="*/ 520411 w 2296406"/>
              <a:gd name="connsiteY10-1452" fmla="*/ 767428 h 2369152"/>
              <a:gd name="connsiteX11-1453" fmla="*/ 11167 w 2296406"/>
              <a:gd name="connsiteY11-1454" fmla="*/ 5505 h 2369152"/>
              <a:gd name="connsiteX12-1455" fmla="*/ 771719 w 2296406"/>
              <a:gd name="connsiteY12-1456" fmla="*/ 578452 h 2369152"/>
              <a:gd name="connsiteX13-1457" fmla="*/ 2041440 w 2296406"/>
              <a:gd name="connsiteY13-1458" fmla="*/ 514597 h 2369152"/>
              <a:gd name="connsiteX14-1459" fmla="*/ 2296406 w 2296406"/>
              <a:gd name="connsiteY14-1460" fmla="*/ 662729 h 2369152"/>
              <a:gd name="connsiteX15-1461" fmla="*/ 1124906 w 2296406"/>
              <a:gd name="connsiteY15-1462" fmla="*/ 1004182 h 2369152"/>
              <a:gd name="connsiteX16-1463" fmla="*/ 1676517 w 2296406"/>
              <a:gd name="connsiteY16-1464" fmla="*/ 1608523 h 2369152"/>
              <a:gd name="connsiteX17-1465" fmla="*/ 2062012 w 2296406"/>
              <a:gd name="connsiteY17-1466" fmla="*/ 1560974 h 2369152"/>
              <a:gd name="connsiteX0-1467" fmla="*/ 2279640 w 2296406"/>
              <a:gd name="connsiteY0-1468" fmla="*/ 1747818 h 2369152"/>
              <a:gd name="connsiteX1-1469" fmla="*/ 1838519 w 2296406"/>
              <a:gd name="connsiteY1-1470" fmla="*/ 1873852 h 2369152"/>
              <a:gd name="connsiteX2-1471" fmla="*/ 2009969 w 2296406"/>
              <a:gd name="connsiteY2-1472" fmla="*/ 2121502 h 2369152"/>
              <a:gd name="connsiteX3-1473" fmla="*/ 1733744 w 2296406"/>
              <a:gd name="connsiteY3-1474" fmla="*/ 1988152 h 2369152"/>
              <a:gd name="connsiteX4-1475" fmla="*/ 1543244 w 2296406"/>
              <a:gd name="connsiteY4-1476" fmla="*/ 2369152 h 2369152"/>
              <a:gd name="connsiteX5-1477" fmla="*/ 1314644 w 2296406"/>
              <a:gd name="connsiteY5-1478" fmla="*/ 2150077 h 2369152"/>
              <a:gd name="connsiteX6-1479" fmla="*/ 1495542 w 2296406"/>
              <a:gd name="connsiteY6-1480" fmla="*/ 1788127 h 2369152"/>
              <a:gd name="connsiteX7-1481" fmla="*/ 909489 w 2296406"/>
              <a:gd name="connsiteY7-1482" fmla="*/ 1225390 h 2369152"/>
              <a:gd name="connsiteX8-1483" fmla="*/ 414951 w 2296406"/>
              <a:gd name="connsiteY8-1484" fmla="*/ 2322212 h 2369152"/>
              <a:gd name="connsiteX9-1485" fmla="*/ 293184 w 2296406"/>
              <a:gd name="connsiteY9-1486" fmla="*/ 2052845 h 2369152"/>
              <a:gd name="connsiteX10-1487" fmla="*/ 520411 w 2296406"/>
              <a:gd name="connsiteY10-1488" fmla="*/ 767428 h 2369152"/>
              <a:gd name="connsiteX11-1489" fmla="*/ 11167 w 2296406"/>
              <a:gd name="connsiteY11-1490" fmla="*/ 5505 h 2369152"/>
              <a:gd name="connsiteX12-1491" fmla="*/ 771719 w 2296406"/>
              <a:gd name="connsiteY12-1492" fmla="*/ 578452 h 2369152"/>
              <a:gd name="connsiteX13-1493" fmla="*/ 2041440 w 2296406"/>
              <a:gd name="connsiteY13-1494" fmla="*/ 514597 h 2369152"/>
              <a:gd name="connsiteX14-1495" fmla="*/ 2296406 w 2296406"/>
              <a:gd name="connsiteY14-1496" fmla="*/ 662729 h 2369152"/>
              <a:gd name="connsiteX15-1497" fmla="*/ 1124906 w 2296406"/>
              <a:gd name="connsiteY15-1498" fmla="*/ 1004182 h 2369152"/>
              <a:gd name="connsiteX16-1499" fmla="*/ 1676517 w 2296406"/>
              <a:gd name="connsiteY16-1500" fmla="*/ 1608523 h 2369152"/>
              <a:gd name="connsiteX17-1501" fmla="*/ 2094931 w 2296406"/>
              <a:gd name="connsiteY17-1502" fmla="*/ 1557316 h 2369152"/>
              <a:gd name="connsiteX0-1503" fmla="*/ 2279640 w 2296406"/>
              <a:gd name="connsiteY0-1504" fmla="*/ 1747818 h 2369152"/>
              <a:gd name="connsiteX1-1505" fmla="*/ 1838519 w 2296406"/>
              <a:gd name="connsiteY1-1506" fmla="*/ 1873852 h 2369152"/>
              <a:gd name="connsiteX2-1507" fmla="*/ 2009969 w 2296406"/>
              <a:gd name="connsiteY2-1508" fmla="*/ 2121502 h 2369152"/>
              <a:gd name="connsiteX3-1509" fmla="*/ 1733744 w 2296406"/>
              <a:gd name="connsiteY3-1510" fmla="*/ 1988152 h 2369152"/>
              <a:gd name="connsiteX4-1511" fmla="*/ 1543244 w 2296406"/>
              <a:gd name="connsiteY4-1512" fmla="*/ 2369152 h 2369152"/>
              <a:gd name="connsiteX5-1513" fmla="*/ 1391454 w 2296406"/>
              <a:gd name="connsiteY5-1514" fmla="*/ 2150077 h 2369152"/>
              <a:gd name="connsiteX6-1515" fmla="*/ 1495542 w 2296406"/>
              <a:gd name="connsiteY6-1516" fmla="*/ 1788127 h 2369152"/>
              <a:gd name="connsiteX7-1517" fmla="*/ 909489 w 2296406"/>
              <a:gd name="connsiteY7-1518" fmla="*/ 1225390 h 2369152"/>
              <a:gd name="connsiteX8-1519" fmla="*/ 414951 w 2296406"/>
              <a:gd name="connsiteY8-1520" fmla="*/ 2322212 h 2369152"/>
              <a:gd name="connsiteX9-1521" fmla="*/ 293184 w 2296406"/>
              <a:gd name="connsiteY9-1522" fmla="*/ 2052845 h 2369152"/>
              <a:gd name="connsiteX10-1523" fmla="*/ 520411 w 2296406"/>
              <a:gd name="connsiteY10-1524" fmla="*/ 767428 h 2369152"/>
              <a:gd name="connsiteX11-1525" fmla="*/ 11167 w 2296406"/>
              <a:gd name="connsiteY11-1526" fmla="*/ 5505 h 2369152"/>
              <a:gd name="connsiteX12-1527" fmla="*/ 771719 w 2296406"/>
              <a:gd name="connsiteY12-1528" fmla="*/ 578452 h 2369152"/>
              <a:gd name="connsiteX13-1529" fmla="*/ 2041440 w 2296406"/>
              <a:gd name="connsiteY13-1530" fmla="*/ 514597 h 2369152"/>
              <a:gd name="connsiteX14-1531" fmla="*/ 2296406 w 2296406"/>
              <a:gd name="connsiteY14-1532" fmla="*/ 662729 h 2369152"/>
              <a:gd name="connsiteX15-1533" fmla="*/ 1124906 w 2296406"/>
              <a:gd name="connsiteY15-1534" fmla="*/ 1004182 h 2369152"/>
              <a:gd name="connsiteX16-1535" fmla="*/ 1676517 w 2296406"/>
              <a:gd name="connsiteY16-1536" fmla="*/ 1608523 h 2369152"/>
              <a:gd name="connsiteX17-1537" fmla="*/ 2094931 w 2296406"/>
              <a:gd name="connsiteY17-1538" fmla="*/ 1557316 h 2369152"/>
              <a:gd name="connsiteX0-1539" fmla="*/ 2279640 w 2296406"/>
              <a:gd name="connsiteY0-1540" fmla="*/ 1747818 h 2369152"/>
              <a:gd name="connsiteX1-1541" fmla="*/ 1838519 w 2296406"/>
              <a:gd name="connsiteY1-1542" fmla="*/ 1873852 h 2369152"/>
              <a:gd name="connsiteX2-1543" fmla="*/ 2009969 w 2296406"/>
              <a:gd name="connsiteY2-1544" fmla="*/ 2121502 h 2369152"/>
              <a:gd name="connsiteX3-1545" fmla="*/ 1733744 w 2296406"/>
              <a:gd name="connsiteY3-1546" fmla="*/ 1988152 h 2369152"/>
              <a:gd name="connsiteX4-1547" fmla="*/ 1543244 w 2296406"/>
              <a:gd name="connsiteY4-1548" fmla="*/ 2369152 h 2369152"/>
              <a:gd name="connsiteX5-1549" fmla="*/ 1380482 w 2296406"/>
              <a:gd name="connsiteY5-1550" fmla="*/ 2120816 h 2369152"/>
              <a:gd name="connsiteX6-1551" fmla="*/ 1495542 w 2296406"/>
              <a:gd name="connsiteY6-1552" fmla="*/ 1788127 h 2369152"/>
              <a:gd name="connsiteX7-1553" fmla="*/ 909489 w 2296406"/>
              <a:gd name="connsiteY7-1554" fmla="*/ 1225390 h 2369152"/>
              <a:gd name="connsiteX8-1555" fmla="*/ 414951 w 2296406"/>
              <a:gd name="connsiteY8-1556" fmla="*/ 2322212 h 2369152"/>
              <a:gd name="connsiteX9-1557" fmla="*/ 293184 w 2296406"/>
              <a:gd name="connsiteY9-1558" fmla="*/ 2052845 h 2369152"/>
              <a:gd name="connsiteX10-1559" fmla="*/ 520411 w 2296406"/>
              <a:gd name="connsiteY10-1560" fmla="*/ 767428 h 2369152"/>
              <a:gd name="connsiteX11-1561" fmla="*/ 11167 w 2296406"/>
              <a:gd name="connsiteY11-1562" fmla="*/ 5505 h 2369152"/>
              <a:gd name="connsiteX12-1563" fmla="*/ 771719 w 2296406"/>
              <a:gd name="connsiteY12-1564" fmla="*/ 578452 h 2369152"/>
              <a:gd name="connsiteX13-1565" fmla="*/ 2041440 w 2296406"/>
              <a:gd name="connsiteY13-1566" fmla="*/ 514597 h 2369152"/>
              <a:gd name="connsiteX14-1567" fmla="*/ 2296406 w 2296406"/>
              <a:gd name="connsiteY14-1568" fmla="*/ 662729 h 2369152"/>
              <a:gd name="connsiteX15-1569" fmla="*/ 1124906 w 2296406"/>
              <a:gd name="connsiteY15-1570" fmla="*/ 1004182 h 2369152"/>
              <a:gd name="connsiteX16-1571" fmla="*/ 1676517 w 2296406"/>
              <a:gd name="connsiteY16-1572" fmla="*/ 1608523 h 2369152"/>
              <a:gd name="connsiteX17-1573" fmla="*/ 2094931 w 2296406"/>
              <a:gd name="connsiteY17-1574" fmla="*/ 1557316 h 2369152"/>
              <a:gd name="connsiteX0-1575" fmla="*/ 2279640 w 2296406"/>
              <a:gd name="connsiteY0-1576" fmla="*/ 1747818 h 2354521"/>
              <a:gd name="connsiteX1-1577" fmla="*/ 1838519 w 2296406"/>
              <a:gd name="connsiteY1-1578" fmla="*/ 1873852 h 2354521"/>
              <a:gd name="connsiteX2-1579" fmla="*/ 2009969 w 2296406"/>
              <a:gd name="connsiteY2-1580" fmla="*/ 2121502 h 2354521"/>
              <a:gd name="connsiteX3-1581" fmla="*/ 1733744 w 2296406"/>
              <a:gd name="connsiteY3-1582" fmla="*/ 1988152 h 2354521"/>
              <a:gd name="connsiteX4-1583" fmla="*/ 1528613 w 2296406"/>
              <a:gd name="connsiteY4-1584" fmla="*/ 2354521 h 2354521"/>
              <a:gd name="connsiteX5-1585" fmla="*/ 1380482 w 2296406"/>
              <a:gd name="connsiteY5-1586" fmla="*/ 2120816 h 2354521"/>
              <a:gd name="connsiteX6-1587" fmla="*/ 1495542 w 2296406"/>
              <a:gd name="connsiteY6-1588" fmla="*/ 1788127 h 2354521"/>
              <a:gd name="connsiteX7-1589" fmla="*/ 909489 w 2296406"/>
              <a:gd name="connsiteY7-1590" fmla="*/ 1225390 h 2354521"/>
              <a:gd name="connsiteX8-1591" fmla="*/ 414951 w 2296406"/>
              <a:gd name="connsiteY8-1592" fmla="*/ 2322212 h 2354521"/>
              <a:gd name="connsiteX9-1593" fmla="*/ 293184 w 2296406"/>
              <a:gd name="connsiteY9-1594" fmla="*/ 2052845 h 2354521"/>
              <a:gd name="connsiteX10-1595" fmla="*/ 520411 w 2296406"/>
              <a:gd name="connsiteY10-1596" fmla="*/ 767428 h 2354521"/>
              <a:gd name="connsiteX11-1597" fmla="*/ 11167 w 2296406"/>
              <a:gd name="connsiteY11-1598" fmla="*/ 5505 h 2354521"/>
              <a:gd name="connsiteX12-1599" fmla="*/ 771719 w 2296406"/>
              <a:gd name="connsiteY12-1600" fmla="*/ 578452 h 2354521"/>
              <a:gd name="connsiteX13-1601" fmla="*/ 2041440 w 2296406"/>
              <a:gd name="connsiteY13-1602" fmla="*/ 514597 h 2354521"/>
              <a:gd name="connsiteX14-1603" fmla="*/ 2296406 w 2296406"/>
              <a:gd name="connsiteY14-1604" fmla="*/ 662729 h 2354521"/>
              <a:gd name="connsiteX15-1605" fmla="*/ 1124906 w 2296406"/>
              <a:gd name="connsiteY15-1606" fmla="*/ 1004182 h 2354521"/>
              <a:gd name="connsiteX16-1607" fmla="*/ 1676517 w 2296406"/>
              <a:gd name="connsiteY16-1608" fmla="*/ 1608523 h 2354521"/>
              <a:gd name="connsiteX17-1609" fmla="*/ 2094931 w 2296406"/>
              <a:gd name="connsiteY17-1610" fmla="*/ 1557316 h 2354521"/>
              <a:gd name="connsiteX0-1611" fmla="*/ 2279640 w 2296406"/>
              <a:gd name="connsiteY0-1612" fmla="*/ 1747818 h 2354521"/>
              <a:gd name="connsiteX1-1613" fmla="*/ 1838519 w 2296406"/>
              <a:gd name="connsiteY1-1614" fmla="*/ 1873852 h 2354521"/>
              <a:gd name="connsiteX2-1615" fmla="*/ 2009969 w 2296406"/>
              <a:gd name="connsiteY2-1616" fmla="*/ 2121502 h 2354521"/>
              <a:gd name="connsiteX3-1617" fmla="*/ 1682537 w 2296406"/>
              <a:gd name="connsiteY3-1618" fmla="*/ 1962549 h 2354521"/>
              <a:gd name="connsiteX4-1619" fmla="*/ 1528613 w 2296406"/>
              <a:gd name="connsiteY4-1620" fmla="*/ 2354521 h 2354521"/>
              <a:gd name="connsiteX5-1621" fmla="*/ 1380482 w 2296406"/>
              <a:gd name="connsiteY5-1622" fmla="*/ 2120816 h 2354521"/>
              <a:gd name="connsiteX6-1623" fmla="*/ 1495542 w 2296406"/>
              <a:gd name="connsiteY6-1624" fmla="*/ 1788127 h 2354521"/>
              <a:gd name="connsiteX7-1625" fmla="*/ 909489 w 2296406"/>
              <a:gd name="connsiteY7-1626" fmla="*/ 1225390 h 2354521"/>
              <a:gd name="connsiteX8-1627" fmla="*/ 414951 w 2296406"/>
              <a:gd name="connsiteY8-1628" fmla="*/ 2322212 h 2354521"/>
              <a:gd name="connsiteX9-1629" fmla="*/ 293184 w 2296406"/>
              <a:gd name="connsiteY9-1630" fmla="*/ 2052845 h 2354521"/>
              <a:gd name="connsiteX10-1631" fmla="*/ 520411 w 2296406"/>
              <a:gd name="connsiteY10-1632" fmla="*/ 767428 h 2354521"/>
              <a:gd name="connsiteX11-1633" fmla="*/ 11167 w 2296406"/>
              <a:gd name="connsiteY11-1634" fmla="*/ 5505 h 2354521"/>
              <a:gd name="connsiteX12-1635" fmla="*/ 771719 w 2296406"/>
              <a:gd name="connsiteY12-1636" fmla="*/ 578452 h 2354521"/>
              <a:gd name="connsiteX13-1637" fmla="*/ 2041440 w 2296406"/>
              <a:gd name="connsiteY13-1638" fmla="*/ 514597 h 2354521"/>
              <a:gd name="connsiteX14-1639" fmla="*/ 2296406 w 2296406"/>
              <a:gd name="connsiteY14-1640" fmla="*/ 662729 h 2354521"/>
              <a:gd name="connsiteX15-1641" fmla="*/ 1124906 w 2296406"/>
              <a:gd name="connsiteY15-1642" fmla="*/ 1004182 h 2354521"/>
              <a:gd name="connsiteX16-1643" fmla="*/ 1676517 w 2296406"/>
              <a:gd name="connsiteY16-1644" fmla="*/ 1608523 h 2354521"/>
              <a:gd name="connsiteX17-1645" fmla="*/ 2094931 w 2296406"/>
              <a:gd name="connsiteY17-1646" fmla="*/ 1557316 h 2354521"/>
              <a:gd name="connsiteX0-1647" fmla="*/ 2279640 w 2296406"/>
              <a:gd name="connsiteY0-1648" fmla="*/ 1747818 h 2354521"/>
              <a:gd name="connsiteX1-1649" fmla="*/ 1816574 w 2296406"/>
              <a:gd name="connsiteY1-1650" fmla="*/ 1851907 h 2354521"/>
              <a:gd name="connsiteX2-1651" fmla="*/ 2009969 w 2296406"/>
              <a:gd name="connsiteY2-1652" fmla="*/ 2121502 h 2354521"/>
              <a:gd name="connsiteX3-1653" fmla="*/ 1682537 w 2296406"/>
              <a:gd name="connsiteY3-1654" fmla="*/ 1962549 h 2354521"/>
              <a:gd name="connsiteX4-1655" fmla="*/ 1528613 w 2296406"/>
              <a:gd name="connsiteY4-1656" fmla="*/ 2354521 h 2354521"/>
              <a:gd name="connsiteX5-1657" fmla="*/ 1380482 w 2296406"/>
              <a:gd name="connsiteY5-1658" fmla="*/ 2120816 h 2354521"/>
              <a:gd name="connsiteX6-1659" fmla="*/ 1495542 w 2296406"/>
              <a:gd name="connsiteY6-1660" fmla="*/ 1788127 h 2354521"/>
              <a:gd name="connsiteX7-1661" fmla="*/ 909489 w 2296406"/>
              <a:gd name="connsiteY7-1662" fmla="*/ 1225390 h 2354521"/>
              <a:gd name="connsiteX8-1663" fmla="*/ 414951 w 2296406"/>
              <a:gd name="connsiteY8-1664" fmla="*/ 2322212 h 2354521"/>
              <a:gd name="connsiteX9-1665" fmla="*/ 293184 w 2296406"/>
              <a:gd name="connsiteY9-1666" fmla="*/ 2052845 h 2354521"/>
              <a:gd name="connsiteX10-1667" fmla="*/ 520411 w 2296406"/>
              <a:gd name="connsiteY10-1668" fmla="*/ 767428 h 2354521"/>
              <a:gd name="connsiteX11-1669" fmla="*/ 11167 w 2296406"/>
              <a:gd name="connsiteY11-1670" fmla="*/ 5505 h 2354521"/>
              <a:gd name="connsiteX12-1671" fmla="*/ 771719 w 2296406"/>
              <a:gd name="connsiteY12-1672" fmla="*/ 578452 h 2354521"/>
              <a:gd name="connsiteX13-1673" fmla="*/ 2041440 w 2296406"/>
              <a:gd name="connsiteY13-1674" fmla="*/ 514597 h 2354521"/>
              <a:gd name="connsiteX14-1675" fmla="*/ 2296406 w 2296406"/>
              <a:gd name="connsiteY14-1676" fmla="*/ 662729 h 2354521"/>
              <a:gd name="connsiteX15-1677" fmla="*/ 1124906 w 2296406"/>
              <a:gd name="connsiteY15-1678" fmla="*/ 1004182 h 2354521"/>
              <a:gd name="connsiteX16-1679" fmla="*/ 1676517 w 2296406"/>
              <a:gd name="connsiteY16-1680" fmla="*/ 1608523 h 2354521"/>
              <a:gd name="connsiteX17-1681" fmla="*/ 2094931 w 2296406"/>
              <a:gd name="connsiteY17-1682" fmla="*/ 1557316 h 2354521"/>
              <a:gd name="connsiteX0-1683" fmla="*/ 2279640 w 2296406"/>
              <a:gd name="connsiteY0-1684" fmla="*/ 1747818 h 2354521"/>
              <a:gd name="connsiteX1-1685" fmla="*/ 1816574 w 2296406"/>
              <a:gd name="connsiteY1-1686" fmla="*/ 1851907 h 2354521"/>
              <a:gd name="connsiteX2-1687" fmla="*/ 1991681 w 2296406"/>
              <a:gd name="connsiteY2-1688" fmla="*/ 2136133 h 2354521"/>
              <a:gd name="connsiteX3-1689" fmla="*/ 1682537 w 2296406"/>
              <a:gd name="connsiteY3-1690" fmla="*/ 1962549 h 2354521"/>
              <a:gd name="connsiteX4-1691" fmla="*/ 1528613 w 2296406"/>
              <a:gd name="connsiteY4-1692" fmla="*/ 2354521 h 2354521"/>
              <a:gd name="connsiteX5-1693" fmla="*/ 1380482 w 2296406"/>
              <a:gd name="connsiteY5-1694" fmla="*/ 2120816 h 2354521"/>
              <a:gd name="connsiteX6-1695" fmla="*/ 1495542 w 2296406"/>
              <a:gd name="connsiteY6-1696" fmla="*/ 1788127 h 2354521"/>
              <a:gd name="connsiteX7-1697" fmla="*/ 909489 w 2296406"/>
              <a:gd name="connsiteY7-1698" fmla="*/ 1225390 h 2354521"/>
              <a:gd name="connsiteX8-1699" fmla="*/ 414951 w 2296406"/>
              <a:gd name="connsiteY8-1700" fmla="*/ 2322212 h 2354521"/>
              <a:gd name="connsiteX9-1701" fmla="*/ 293184 w 2296406"/>
              <a:gd name="connsiteY9-1702" fmla="*/ 2052845 h 2354521"/>
              <a:gd name="connsiteX10-1703" fmla="*/ 520411 w 2296406"/>
              <a:gd name="connsiteY10-1704" fmla="*/ 767428 h 2354521"/>
              <a:gd name="connsiteX11-1705" fmla="*/ 11167 w 2296406"/>
              <a:gd name="connsiteY11-1706" fmla="*/ 5505 h 2354521"/>
              <a:gd name="connsiteX12-1707" fmla="*/ 771719 w 2296406"/>
              <a:gd name="connsiteY12-1708" fmla="*/ 578452 h 2354521"/>
              <a:gd name="connsiteX13-1709" fmla="*/ 2041440 w 2296406"/>
              <a:gd name="connsiteY13-1710" fmla="*/ 514597 h 2354521"/>
              <a:gd name="connsiteX14-1711" fmla="*/ 2296406 w 2296406"/>
              <a:gd name="connsiteY14-1712" fmla="*/ 662729 h 2354521"/>
              <a:gd name="connsiteX15-1713" fmla="*/ 1124906 w 2296406"/>
              <a:gd name="connsiteY15-1714" fmla="*/ 1004182 h 2354521"/>
              <a:gd name="connsiteX16-1715" fmla="*/ 1676517 w 2296406"/>
              <a:gd name="connsiteY16-1716" fmla="*/ 1608523 h 2354521"/>
              <a:gd name="connsiteX17-1717" fmla="*/ 2094931 w 2296406"/>
              <a:gd name="connsiteY17-1718" fmla="*/ 1557316 h 2354521"/>
              <a:gd name="connsiteX0-1719" fmla="*/ 2279640 w 2296406"/>
              <a:gd name="connsiteY0-1720" fmla="*/ 1747818 h 2354521"/>
              <a:gd name="connsiteX1-1721" fmla="*/ 1816574 w 2296406"/>
              <a:gd name="connsiteY1-1722" fmla="*/ 1851907 h 2354521"/>
              <a:gd name="connsiteX2-1723" fmla="*/ 2042887 w 2296406"/>
              <a:gd name="connsiteY2-1724" fmla="*/ 2194655 h 2354521"/>
              <a:gd name="connsiteX3-1725" fmla="*/ 1682537 w 2296406"/>
              <a:gd name="connsiteY3-1726" fmla="*/ 1962549 h 2354521"/>
              <a:gd name="connsiteX4-1727" fmla="*/ 1528613 w 2296406"/>
              <a:gd name="connsiteY4-1728" fmla="*/ 2354521 h 2354521"/>
              <a:gd name="connsiteX5-1729" fmla="*/ 1380482 w 2296406"/>
              <a:gd name="connsiteY5-1730" fmla="*/ 2120816 h 2354521"/>
              <a:gd name="connsiteX6-1731" fmla="*/ 1495542 w 2296406"/>
              <a:gd name="connsiteY6-1732" fmla="*/ 1788127 h 2354521"/>
              <a:gd name="connsiteX7-1733" fmla="*/ 909489 w 2296406"/>
              <a:gd name="connsiteY7-1734" fmla="*/ 1225390 h 2354521"/>
              <a:gd name="connsiteX8-1735" fmla="*/ 414951 w 2296406"/>
              <a:gd name="connsiteY8-1736" fmla="*/ 2322212 h 2354521"/>
              <a:gd name="connsiteX9-1737" fmla="*/ 293184 w 2296406"/>
              <a:gd name="connsiteY9-1738" fmla="*/ 2052845 h 2354521"/>
              <a:gd name="connsiteX10-1739" fmla="*/ 520411 w 2296406"/>
              <a:gd name="connsiteY10-1740" fmla="*/ 767428 h 2354521"/>
              <a:gd name="connsiteX11-1741" fmla="*/ 11167 w 2296406"/>
              <a:gd name="connsiteY11-1742" fmla="*/ 5505 h 2354521"/>
              <a:gd name="connsiteX12-1743" fmla="*/ 771719 w 2296406"/>
              <a:gd name="connsiteY12-1744" fmla="*/ 578452 h 2354521"/>
              <a:gd name="connsiteX13-1745" fmla="*/ 2041440 w 2296406"/>
              <a:gd name="connsiteY13-1746" fmla="*/ 514597 h 2354521"/>
              <a:gd name="connsiteX14-1747" fmla="*/ 2296406 w 2296406"/>
              <a:gd name="connsiteY14-1748" fmla="*/ 662729 h 2354521"/>
              <a:gd name="connsiteX15-1749" fmla="*/ 1124906 w 2296406"/>
              <a:gd name="connsiteY15-1750" fmla="*/ 1004182 h 2354521"/>
              <a:gd name="connsiteX16-1751" fmla="*/ 1676517 w 2296406"/>
              <a:gd name="connsiteY16-1752" fmla="*/ 1608523 h 2354521"/>
              <a:gd name="connsiteX17-1753" fmla="*/ 2094931 w 2296406"/>
              <a:gd name="connsiteY17-1754" fmla="*/ 1557316 h 2354521"/>
              <a:gd name="connsiteX0-1755" fmla="*/ 2279640 w 2296406"/>
              <a:gd name="connsiteY0-1756" fmla="*/ 1747818 h 2354521"/>
              <a:gd name="connsiteX1-1757" fmla="*/ 1816574 w 2296406"/>
              <a:gd name="connsiteY1-1758" fmla="*/ 1851907 h 2354521"/>
              <a:gd name="connsiteX2-1759" fmla="*/ 1955104 w 2296406"/>
              <a:gd name="connsiteY2-1760" fmla="*/ 2095900 h 2354521"/>
              <a:gd name="connsiteX3-1761" fmla="*/ 1682537 w 2296406"/>
              <a:gd name="connsiteY3-1762" fmla="*/ 1962549 h 2354521"/>
              <a:gd name="connsiteX4-1763" fmla="*/ 1528613 w 2296406"/>
              <a:gd name="connsiteY4-1764" fmla="*/ 2354521 h 2354521"/>
              <a:gd name="connsiteX5-1765" fmla="*/ 1380482 w 2296406"/>
              <a:gd name="connsiteY5-1766" fmla="*/ 2120816 h 2354521"/>
              <a:gd name="connsiteX6-1767" fmla="*/ 1495542 w 2296406"/>
              <a:gd name="connsiteY6-1768" fmla="*/ 1788127 h 2354521"/>
              <a:gd name="connsiteX7-1769" fmla="*/ 909489 w 2296406"/>
              <a:gd name="connsiteY7-1770" fmla="*/ 1225390 h 2354521"/>
              <a:gd name="connsiteX8-1771" fmla="*/ 414951 w 2296406"/>
              <a:gd name="connsiteY8-1772" fmla="*/ 2322212 h 2354521"/>
              <a:gd name="connsiteX9-1773" fmla="*/ 293184 w 2296406"/>
              <a:gd name="connsiteY9-1774" fmla="*/ 2052845 h 2354521"/>
              <a:gd name="connsiteX10-1775" fmla="*/ 520411 w 2296406"/>
              <a:gd name="connsiteY10-1776" fmla="*/ 767428 h 2354521"/>
              <a:gd name="connsiteX11-1777" fmla="*/ 11167 w 2296406"/>
              <a:gd name="connsiteY11-1778" fmla="*/ 5505 h 2354521"/>
              <a:gd name="connsiteX12-1779" fmla="*/ 771719 w 2296406"/>
              <a:gd name="connsiteY12-1780" fmla="*/ 578452 h 2354521"/>
              <a:gd name="connsiteX13-1781" fmla="*/ 2041440 w 2296406"/>
              <a:gd name="connsiteY13-1782" fmla="*/ 514597 h 2354521"/>
              <a:gd name="connsiteX14-1783" fmla="*/ 2296406 w 2296406"/>
              <a:gd name="connsiteY14-1784" fmla="*/ 662729 h 2354521"/>
              <a:gd name="connsiteX15-1785" fmla="*/ 1124906 w 2296406"/>
              <a:gd name="connsiteY15-1786" fmla="*/ 1004182 h 2354521"/>
              <a:gd name="connsiteX16-1787" fmla="*/ 1676517 w 2296406"/>
              <a:gd name="connsiteY16-1788" fmla="*/ 1608523 h 2354521"/>
              <a:gd name="connsiteX17-1789" fmla="*/ 2094931 w 2296406"/>
              <a:gd name="connsiteY17-1790" fmla="*/ 1557316 h 2354521"/>
              <a:gd name="connsiteX0-1791" fmla="*/ 2279640 w 2296406"/>
              <a:gd name="connsiteY0-1792" fmla="*/ 1747818 h 2354521"/>
              <a:gd name="connsiteX1-1793" fmla="*/ 1816574 w 2296406"/>
              <a:gd name="connsiteY1-1794" fmla="*/ 1851907 h 2354521"/>
              <a:gd name="connsiteX2-1795" fmla="*/ 1955104 w 2296406"/>
              <a:gd name="connsiteY2-1796" fmla="*/ 2095900 h 2354521"/>
              <a:gd name="connsiteX3-1797" fmla="*/ 1682537 w 2296406"/>
              <a:gd name="connsiteY3-1798" fmla="*/ 1962549 h 2354521"/>
              <a:gd name="connsiteX4-1799" fmla="*/ 1528613 w 2296406"/>
              <a:gd name="connsiteY4-1800" fmla="*/ 2354521 h 2354521"/>
              <a:gd name="connsiteX5-1801" fmla="*/ 1380482 w 2296406"/>
              <a:gd name="connsiteY5-1802" fmla="*/ 2120816 h 2354521"/>
              <a:gd name="connsiteX6-1803" fmla="*/ 1495542 w 2296406"/>
              <a:gd name="connsiteY6-1804" fmla="*/ 1788127 h 2354521"/>
              <a:gd name="connsiteX7-1805" fmla="*/ 909489 w 2296406"/>
              <a:gd name="connsiteY7-1806" fmla="*/ 1225390 h 2354521"/>
              <a:gd name="connsiteX8-1807" fmla="*/ 414951 w 2296406"/>
              <a:gd name="connsiteY8-1808" fmla="*/ 2322212 h 2354521"/>
              <a:gd name="connsiteX9-1809" fmla="*/ 293184 w 2296406"/>
              <a:gd name="connsiteY9-1810" fmla="*/ 2052845 h 2354521"/>
              <a:gd name="connsiteX10-1811" fmla="*/ 520411 w 2296406"/>
              <a:gd name="connsiteY10-1812" fmla="*/ 767428 h 2354521"/>
              <a:gd name="connsiteX11-1813" fmla="*/ 11167 w 2296406"/>
              <a:gd name="connsiteY11-1814" fmla="*/ 5505 h 2354521"/>
              <a:gd name="connsiteX12-1815" fmla="*/ 771719 w 2296406"/>
              <a:gd name="connsiteY12-1816" fmla="*/ 578452 h 2354521"/>
              <a:gd name="connsiteX13-1817" fmla="*/ 2041440 w 2296406"/>
              <a:gd name="connsiteY13-1818" fmla="*/ 514597 h 2354521"/>
              <a:gd name="connsiteX14-1819" fmla="*/ 2296406 w 2296406"/>
              <a:gd name="connsiteY14-1820" fmla="*/ 662729 h 2354521"/>
              <a:gd name="connsiteX15-1821" fmla="*/ 1124906 w 2296406"/>
              <a:gd name="connsiteY15-1822" fmla="*/ 1004182 h 2354521"/>
              <a:gd name="connsiteX16-1823" fmla="*/ 1676517 w 2296406"/>
              <a:gd name="connsiteY16-1824" fmla="*/ 1608523 h 2354521"/>
              <a:gd name="connsiteX17-1825" fmla="*/ 2094931 w 2296406"/>
              <a:gd name="connsiteY17-1826" fmla="*/ 1557316 h 2354521"/>
              <a:gd name="connsiteX0-1827" fmla="*/ 2279640 w 2296406"/>
              <a:gd name="connsiteY0-1828" fmla="*/ 1747818 h 2354521"/>
              <a:gd name="connsiteX1-1829" fmla="*/ 1816574 w 2296406"/>
              <a:gd name="connsiteY1-1830" fmla="*/ 1851907 h 2354521"/>
              <a:gd name="connsiteX2-1831" fmla="*/ 1955104 w 2296406"/>
              <a:gd name="connsiteY2-1832" fmla="*/ 2095900 h 2354521"/>
              <a:gd name="connsiteX3-1833" fmla="*/ 1682537 w 2296406"/>
              <a:gd name="connsiteY3-1834" fmla="*/ 1962549 h 2354521"/>
              <a:gd name="connsiteX4-1835" fmla="*/ 1528613 w 2296406"/>
              <a:gd name="connsiteY4-1836" fmla="*/ 2354521 h 2354521"/>
              <a:gd name="connsiteX5-1837" fmla="*/ 1380482 w 2296406"/>
              <a:gd name="connsiteY5-1838" fmla="*/ 2120816 h 2354521"/>
              <a:gd name="connsiteX6-1839" fmla="*/ 1495542 w 2296406"/>
              <a:gd name="connsiteY6-1840" fmla="*/ 1788127 h 2354521"/>
              <a:gd name="connsiteX7-1841" fmla="*/ 909489 w 2296406"/>
              <a:gd name="connsiteY7-1842" fmla="*/ 1225390 h 2354521"/>
              <a:gd name="connsiteX8-1843" fmla="*/ 414951 w 2296406"/>
              <a:gd name="connsiteY8-1844" fmla="*/ 2322212 h 2354521"/>
              <a:gd name="connsiteX9-1845" fmla="*/ 293184 w 2296406"/>
              <a:gd name="connsiteY9-1846" fmla="*/ 2052845 h 2354521"/>
              <a:gd name="connsiteX10-1847" fmla="*/ 520411 w 2296406"/>
              <a:gd name="connsiteY10-1848" fmla="*/ 767428 h 2354521"/>
              <a:gd name="connsiteX11-1849" fmla="*/ 11167 w 2296406"/>
              <a:gd name="connsiteY11-1850" fmla="*/ 5505 h 2354521"/>
              <a:gd name="connsiteX12-1851" fmla="*/ 771719 w 2296406"/>
              <a:gd name="connsiteY12-1852" fmla="*/ 578452 h 2354521"/>
              <a:gd name="connsiteX13-1853" fmla="*/ 2041440 w 2296406"/>
              <a:gd name="connsiteY13-1854" fmla="*/ 514597 h 2354521"/>
              <a:gd name="connsiteX14-1855" fmla="*/ 2296406 w 2296406"/>
              <a:gd name="connsiteY14-1856" fmla="*/ 662729 h 2354521"/>
              <a:gd name="connsiteX15-1857" fmla="*/ 1124906 w 2296406"/>
              <a:gd name="connsiteY15-1858" fmla="*/ 1004182 h 2354521"/>
              <a:gd name="connsiteX16-1859" fmla="*/ 1676517 w 2296406"/>
              <a:gd name="connsiteY16-1860" fmla="*/ 1608523 h 2354521"/>
              <a:gd name="connsiteX17-1861" fmla="*/ 2094931 w 2296406"/>
              <a:gd name="connsiteY17-1862" fmla="*/ 1557316 h 2354521"/>
              <a:gd name="connsiteX0-1863" fmla="*/ 2279640 w 2296406"/>
              <a:gd name="connsiteY0-1864" fmla="*/ 1747818 h 2354521"/>
              <a:gd name="connsiteX1-1865" fmla="*/ 1823889 w 2296406"/>
              <a:gd name="connsiteY1-1866" fmla="*/ 1837277 h 2354521"/>
              <a:gd name="connsiteX2-1867" fmla="*/ 1955104 w 2296406"/>
              <a:gd name="connsiteY2-1868" fmla="*/ 2095900 h 2354521"/>
              <a:gd name="connsiteX3-1869" fmla="*/ 1682537 w 2296406"/>
              <a:gd name="connsiteY3-1870" fmla="*/ 1962549 h 2354521"/>
              <a:gd name="connsiteX4-1871" fmla="*/ 1528613 w 2296406"/>
              <a:gd name="connsiteY4-1872" fmla="*/ 2354521 h 2354521"/>
              <a:gd name="connsiteX5-1873" fmla="*/ 1380482 w 2296406"/>
              <a:gd name="connsiteY5-1874" fmla="*/ 2120816 h 2354521"/>
              <a:gd name="connsiteX6-1875" fmla="*/ 1495542 w 2296406"/>
              <a:gd name="connsiteY6-1876" fmla="*/ 1788127 h 2354521"/>
              <a:gd name="connsiteX7-1877" fmla="*/ 909489 w 2296406"/>
              <a:gd name="connsiteY7-1878" fmla="*/ 1225390 h 2354521"/>
              <a:gd name="connsiteX8-1879" fmla="*/ 414951 w 2296406"/>
              <a:gd name="connsiteY8-1880" fmla="*/ 2322212 h 2354521"/>
              <a:gd name="connsiteX9-1881" fmla="*/ 293184 w 2296406"/>
              <a:gd name="connsiteY9-1882" fmla="*/ 2052845 h 2354521"/>
              <a:gd name="connsiteX10-1883" fmla="*/ 520411 w 2296406"/>
              <a:gd name="connsiteY10-1884" fmla="*/ 767428 h 2354521"/>
              <a:gd name="connsiteX11-1885" fmla="*/ 11167 w 2296406"/>
              <a:gd name="connsiteY11-1886" fmla="*/ 5505 h 2354521"/>
              <a:gd name="connsiteX12-1887" fmla="*/ 771719 w 2296406"/>
              <a:gd name="connsiteY12-1888" fmla="*/ 578452 h 2354521"/>
              <a:gd name="connsiteX13-1889" fmla="*/ 2041440 w 2296406"/>
              <a:gd name="connsiteY13-1890" fmla="*/ 514597 h 2354521"/>
              <a:gd name="connsiteX14-1891" fmla="*/ 2296406 w 2296406"/>
              <a:gd name="connsiteY14-1892" fmla="*/ 662729 h 2354521"/>
              <a:gd name="connsiteX15-1893" fmla="*/ 1124906 w 2296406"/>
              <a:gd name="connsiteY15-1894" fmla="*/ 1004182 h 2354521"/>
              <a:gd name="connsiteX16-1895" fmla="*/ 1676517 w 2296406"/>
              <a:gd name="connsiteY16-1896" fmla="*/ 1608523 h 2354521"/>
              <a:gd name="connsiteX17-1897" fmla="*/ 2094931 w 2296406"/>
              <a:gd name="connsiteY17-1898" fmla="*/ 1557316 h 2354521"/>
              <a:gd name="connsiteX0-1899" fmla="*/ 2279640 w 2296406"/>
              <a:gd name="connsiteY0-1900" fmla="*/ 1747818 h 2354521"/>
              <a:gd name="connsiteX1-1901" fmla="*/ 1827546 w 2296406"/>
              <a:gd name="connsiteY1-1902" fmla="*/ 1826304 h 2354521"/>
              <a:gd name="connsiteX2-1903" fmla="*/ 1955104 w 2296406"/>
              <a:gd name="connsiteY2-1904" fmla="*/ 2095900 h 2354521"/>
              <a:gd name="connsiteX3-1905" fmla="*/ 1682537 w 2296406"/>
              <a:gd name="connsiteY3-1906" fmla="*/ 1962549 h 2354521"/>
              <a:gd name="connsiteX4-1907" fmla="*/ 1528613 w 2296406"/>
              <a:gd name="connsiteY4-1908" fmla="*/ 2354521 h 2354521"/>
              <a:gd name="connsiteX5-1909" fmla="*/ 1380482 w 2296406"/>
              <a:gd name="connsiteY5-1910" fmla="*/ 2120816 h 2354521"/>
              <a:gd name="connsiteX6-1911" fmla="*/ 1495542 w 2296406"/>
              <a:gd name="connsiteY6-1912" fmla="*/ 1788127 h 2354521"/>
              <a:gd name="connsiteX7-1913" fmla="*/ 909489 w 2296406"/>
              <a:gd name="connsiteY7-1914" fmla="*/ 1225390 h 2354521"/>
              <a:gd name="connsiteX8-1915" fmla="*/ 414951 w 2296406"/>
              <a:gd name="connsiteY8-1916" fmla="*/ 2322212 h 2354521"/>
              <a:gd name="connsiteX9-1917" fmla="*/ 293184 w 2296406"/>
              <a:gd name="connsiteY9-1918" fmla="*/ 2052845 h 2354521"/>
              <a:gd name="connsiteX10-1919" fmla="*/ 520411 w 2296406"/>
              <a:gd name="connsiteY10-1920" fmla="*/ 767428 h 2354521"/>
              <a:gd name="connsiteX11-1921" fmla="*/ 11167 w 2296406"/>
              <a:gd name="connsiteY11-1922" fmla="*/ 5505 h 2354521"/>
              <a:gd name="connsiteX12-1923" fmla="*/ 771719 w 2296406"/>
              <a:gd name="connsiteY12-1924" fmla="*/ 578452 h 2354521"/>
              <a:gd name="connsiteX13-1925" fmla="*/ 2041440 w 2296406"/>
              <a:gd name="connsiteY13-1926" fmla="*/ 514597 h 2354521"/>
              <a:gd name="connsiteX14-1927" fmla="*/ 2296406 w 2296406"/>
              <a:gd name="connsiteY14-1928" fmla="*/ 662729 h 2354521"/>
              <a:gd name="connsiteX15-1929" fmla="*/ 1124906 w 2296406"/>
              <a:gd name="connsiteY15-1930" fmla="*/ 1004182 h 2354521"/>
              <a:gd name="connsiteX16-1931" fmla="*/ 1676517 w 2296406"/>
              <a:gd name="connsiteY16-1932" fmla="*/ 1608523 h 2354521"/>
              <a:gd name="connsiteX17-1933" fmla="*/ 2094931 w 2296406"/>
              <a:gd name="connsiteY17-1934" fmla="*/ 1557316 h 235452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2296406" h="2354521">
                <a:moveTo>
                  <a:pt x="2279640" y="1747818"/>
                </a:moveTo>
                <a:lnTo>
                  <a:pt x="1827546" y="1826304"/>
                </a:lnTo>
                <a:cubicBezTo>
                  <a:pt x="1873723" y="1907635"/>
                  <a:pt x="1985737" y="2047488"/>
                  <a:pt x="1955104" y="2095900"/>
                </a:cubicBezTo>
                <a:cubicBezTo>
                  <a:pt x="1897166" y="2139232"/>
                  <a:pt x="1773393" y="2006999"/>
                  <a:pt x="1682537" y="1962549"/>
                </a:cubicBezTo>
                <a:lnTo>
                  <a:pt x="1528613" y="2354521"/>
                </a:lnTo>
                <a:lnTo>
                  <a:pt x="1380482" y="2120816"/>
                </a:lnTo>
                <a:lnTo>
                  <a:pt x="1495542" y="1788127"/>
                </a:lnTo>
                <a:lnTo>
                  <a:pt x="909489" y="1225390"/>
                </a:lnTo>
                <a:lnTo>
                  <a:pt x="414951" y="2322212"/>
                </a:lnTo>
                <a:lnTo>
                  <a:pt x="293184" y="2052845"/>
                </a:lnTo>
                <a:lnTo>
                  <a:pt x="520411" y="767428"/>
                </a:lnTo>
                <a:cubicBezTo>
                  <a:pt x="325060" y="542715"/>
                  <a:pt x="-71458" y="102202"/>
                  <a:pt x="11167" y="5505"/>
                </a:cubicBezTo>
                <a:cubicBezTo>
                  <a:pt x="111065" y="-52229"/>
                  <a:pt x="554777" y="358209"/>
                  <a:pt x="771719" y="578452"/>
                </a:cubicBezTo>
                <a:lnTo>
                  <a:pt x="2041440" y="514597"/>
                </a:lnTo>
                <a:lnTo>
                  <a:pt x="2296406" y="662729"/>
                </a:lnTo>
                <a:lnTo>
                  <a:pt x="1124906" y="1004182"/>
                </a:lnTo>
                <a:lnTo>
                  <a:pt x="1676517" y="1608523"/>
                </a:lnTo>
                <a:cubicBezTo>
                  <a:pt x="1795262" y="1589016"/>
                  <a:pt x="2094931" y="1557316"/>
                  <a:pt x="2094931" y="1557316"/>
                </a:cubicBezTo>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4" name="Block Arc 10"/>
          <p:cNvSpPr/>
          <p:nvPr/>
        </p:nvSpPr>
        <p:spPr>
          <a:xfrm>
            <a:off x="10959168" y="4745774"/>
            <a:ext cx="614525" cy="416246"/>
          </a:xfrm>
          <a:custGeom>
            <a:avLst/>
            <a:gdLst/>
            <a:ahLst/>
            <a:cxn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5" name="Freeform 55"/>
          <p:cNvSpPr/>
          <p:nvPr/>
        </p:nvSpPr>
        <p:spPr>
          <a:xfrm>
            <a:off x="4423300" y="2468550"/>
            <a:ext cx="316162" cy="774705"/>
          </a:xfrm>
          <a:custGeom>
            <a:avLst/>
            <a:gdLst/>
            <a:ahLst/>
            <a:cxnLst/>
            <a:rect l="l" t="t" r="r" b="b"/>
            <a:pathLst>
              <a:path w="1060423" h="2598393">
                <a:moveTo>
                  <a:pt x="511607" y="1989888"/>
                </a:moveTo>
                <a:cubicBezTo>
                  <a:pt x="421916" y="2038892"/>
                  <a:pt x="392123" y="2248491"/>
                  <a:pt x="577615" y="2379095"/>
                </a:cubicBezTo>
                <a:cubicBezTo>
                  <a:pt x="531205" y="2257454"/>
                  <a:pt x="562054" y="2197447"/>
                  <a:pt x="592034" y="2136572"/>
                </a:cubicBezTo>
                <a:cubicBezTo>
                  <a:pt x="592534" y="2167519"/>
                  <a:pt x="560915" y="2234057"/>
                  <a:pt x="638675" y="2272816"/>
                </a:cubicBezTo>
                <a:cubicBezTo>
                  <a:pt x="602283" y="2156226"/>
                  <a:pt x="756001" y="2119500"/>
                  <a:pt x="594605" y="1990756"/>
                </a:cubicBezTo>
                <a:cubicBezTo>
                  <a:pt x="828052" y="2024484"/>
                  <a:pt x="759407" y="2143283"/>
                  <a:pt x="814896" y="2262952"/>
                </a:cubicBezTo>
                <a:cubicBezTo>
                  <a:pt x="774295" y="2270013"/>
                  <a:pt x="715464" y="2161619"/>
                  <a:pt x="728685" y="2212952"/>
                </a:cubicBezTo>
                <a:cubicBezTo>
                  <a:pt x="798068" y="2415798"/>
                  <a:pt x="590532" y="2421590"/>
                  <a:pt x="656442" y="2598393"/>
                </a:cubicBezTo>
                <a:cubicBezTo>
                  <a:pt x="451592" y="2586815"/>
                  <a:pt x="511509" y="2396411"/>
                  <a:pt x="415171" y="2350110"/>
                </a:cubicBezTo>
                <a:cubicBezTo>
                  <a:pt x="389023" y="2345435"/>
                  <a:pt x="357666" y="2366802"/>
                  <a:pt x="415723" y="2461957"/>
                </a:cubicBezTo>
                <a:cubicBezTo>
                  <a:pt x="77590" y="2209980"/>
                  <a:pt x="314998" y="2004011"/>
                  <a:pt x="511607" y="1989888"/>
                </a:cubicBezTo>
                <a:close/>
                <a:moveTo>
                  <a:pt x="344786" y="1884983"/>
                </a:moveTo>
                <a:lnTo>
                  <a:pt x="722598" y="1884983"/>
                </a:lnTo>
                <a:cubicBezTo>
                  <a:pt x="716460" y="1906965"/>
                  <a:pt x="711917" y="1928321"/>
                  <a:pt x="707988" y="1948728"/>
                </a:cubicBezTo>
                <a:lnTo>
                  <a:pt x="357819" y="1948059"/>
                </a:lnTo>
                <a:close/>
                <a:moveTo>
                  <a:pt x="530212" y="651224"/>
                </a:moveTo>
                <a:cubicBezTo>
                  <a:pt x="585486" y="651224"/>
                  <a:pt x="630294" y="696033"/>
                  <a:pt x="630294" y="751307"/>
                </a:cubicBezTo>
                <a:cubicBezTo>
                  <a:pt x="630294" y="806581"/>
                  <a:pt x="585486" y="851389"/>
                  <a:pt x="530212" y="851389"/>
                </a:cubicBezTo>
                <a:cubicBezTo>
                  <a:pt x="474938" y="851389"/>
                  <a:pt x="430129" y="806581"/>
                  <a:pt x="430129" y="751307"/>
                </a:cubicBezTo>
                <a:cubicBezTo>
                  <a:pt x="430129" y="696033"/>
                  <a:pt x="474938" y="651224"/>
                  <a:pt x="530212" y="651224"/>
                </a:cubicBezTo>
                <a:close/>
                <a:moveTo>
                  <a:pt x="530212" y="551141"/>
                </a:moveTo>
                <a:cubicBezTo>
                  <a:pt x="419664" y="551141"/>
                  <a:pt x="330046" y="640759"/>
                  <a:pt x="330046" y="751307"/>
                </a:cubicBezTo>
                <a:cubicBezTo>
                  <a:pt x="330046" y="861855"/>
                  <a:pt x="419664" y="951472"/>
                  <a:pt x="530212" y="951472"/>
                </a:cubicBezTo>
                <a:cubicBezTo>
                  <a:pt x="640760" y="951472"/>
                  <a:pt x="730377" y="861855"/>
                  <a:pt x="730377" y="751307"/>
                </a:cubicBezTo>
                <a:cubicBezTo>
                  <a:pt x="730377" y="640759"/>
                  <a:pt x="640760" y="551141"/>
                  <a:pt x="530212" y="551141"/>
                </a:cubicBezTo>
                <a:close/>
                <a:moveTo>
                  <a:pt x="286245" y="353827"/>
                </a:moveTo>
                <a:cubicBezTo>
                  <a:pt x="438132" y="439406"/>
                  <a:pt x="623290" y="440561"/>
                  <a:pt x="776100" y="356932"/>
                </a:cubicBezTo>
                <a:cubicBezTo>
                  <a:pt x="941305" y="720175"/>
                  <a:pt x="898096" y="1115325"/>
                  <a:pt x="825241" y="1447764"/>
                </a:cubicBezTo>
                <a:lnTo>
                  <a:pt x="1060423" y="1673413"/>
                </a:lnTo>
                <a:lnTo>
                  <a:pt x="1021935" y="1978110"/>
                </a:lnTo>
                <a:lnTo>
                  <a:pt x="745125" y="1786699"/>
                </a:lnTo>
                <a:lnTo>
                  <a:pt x="734250" y="1834148"/>
                </a:lnTo>
                <a:lnTo>
                  <a:pt x="332991" y="1834148"/>
                </a:lnTo>
                <a:cubicBezTo>
                  <a:pt x="330005" y="1820736"/>
                  <a:pt x="326662" y="1807037"/>
                  <a:pt x="323192" y="1793020"/>
                </a:cubicBezTo>
                <a:lnTo>
                  <a:pt x="38489" y="1989888"/>
                </a:lnTo>
                <a:lnTo>
                  <a:pt x="0" y="1685191"/>
                </a:lnTo>
                <a:lnTo>
                  <a:pt x="237343" y="1457469"/>
                </a:lnTo>
                <a:lnTo>
                  <a:pt x="238009" y="1459571"/>
                </a:lnTo>
                <a:lnTo>
                  <a:pt x="242012" y="1446515"/>
                </a:lnTo>
                <a:cubicBezTo>
                  <a:pt x="171205" y="1115067"/>
                  <a:pt x="127758" y="714059"/>
                  <a:pt x="286245" y="353827"/>
                </a:cubicBezTo>
                <a:close/>
                <a:moveTo>
                  <a:pt x="527942" y="0"/>
                </a:moveTo>
                <a:cubicBezTo>
                  <a:pt x="622760" y="95693"/>
                  <a:pt x="695048" y="196745"/>
                  <a:pt x="748164" y="301374"/>
                </a:cubicBezTo>
                <a:cubicBezTo>
                  <a:pt x="612692" y="376844"/>
                  <a:pt x="447588" y="375495"/>
                  <a:pt x="312997" y="298024"/>
                </a:cubicBezTo>
                <a:cubicBezTo>
                  <a:pt x="364591" y="193505"/>
                  <a:pt x="435080" y="93397"/>
                  <a:pt x="52794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Round Same Side Corner Rectangle 36"/>
          <p:cNvSpPr/>
          <p:nvPr/>
        </p:nvSpPr>
        <p:spPr>
          <a:xfrm>
            <a:off x="9209300" y="2626898"/>
            <a:ext cx="579306" cy="458009"/>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7" name="Oval 21"/>
          <p:cNvSpPr>
            <a:spLocks noChangeAspect="1"/>
          </p:cNvSpPr>
          <p:nvPr/>
        </p:nvSpPr>
        <p:spPr>
          <a:xfrm>
            <a:off x="7052100" y="4713438"/>
            <a:ext cx="476931" cy="4809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
        <p:nvSpPr>
          <p:cNvPr id="98" name="Oval 32"/>
          <p:cNvSpPr/>
          <p:nvPr/>
        </p:nvSpPr>
        <p:spPr>
          <a:xfrm>
            <a:off x="9307908" y="4680733"/>
            <a:ext cx="454128" cy="546324"/>
          </a:xfrm>
          <a:custGeom>
            <a:avLst/>
            <a:gdLst/>
            <a:ahLst/>
            <a:cxnLst/>
            <a:rect l="l" t="t" r="r" b="b"/>
            <a:pathLst>
              <a:path w="2671236" h="3213546">
                <a:moveTo>
                  <a:pt x="1336943" y="151152"/>
                </a:moveTo>
                <a:cubicBezTo>
                  <a:pt x="1223677" y="151152"/>
                  <a:pt x="1131857" y="242973"/>
                  <a:pt x="1131857" y="356239"/>
                </a:cubicBezTo>
                <a:cubicBezTo>
                  <a:pt x="1131857" y="469506"/>
                  <a:pt x="1223677" y="561326"/>
                  <a:pt x="1336943" y="561326"/>
                </a:cubicBezTo>
                <a:cubicBezTo>
                  <a:pt x="1450210" y="561326"/>
                  <a:pt x="1542030" y="469506"/>
                  <a:pt x="1542030" y="356239"/>
                </a:cubicBezTo>
                <a:cubicBezTo>
                  <a:pt x="1542030" y="242973"/>
                  <a:pt x="1450210" y="151152"/>
                  <a:pt x="1336943" y="151152"/>
                </a:cubicBezTo>
                <a:close/>
                <a:moveTo>
                  <a:pt x="1336943" y="0"/>
                </a:moveTo>
                <a:cubicBezTo>
                  <a:pt x="1533689" y="0"/>
                  <a:pt x="1693182" y="159493"/>
                  <a:pt x="1693182" y="356239"/>
                </a:cubicBezTo>
                <a:cubicBezTo>
                  <a:pt x="1693182" y="499348"/>
                  <a:pt x="1608797" y="622748"/>
                  <a:pt x="1486649" y="678491"/>
                </a:cubicBezTo>
                <a:lnTo>
                  <a:pt x="1504985" y="861628"/>
                </a:lnTo>
                <a:lnTo>
                  <a:pt x="2050955" y="861628"/>
                </a:lnTo>
                <a:cubicBezTo>
                  <a:pt x="2073924" y="808095"/>
                  <a:pt x="2127168" y="770742"/>
                  <a:pt x="2189136" y="770742"/>
                </a:cubicBezTo>
                <a:cubicBezTo>
                  <a:pt x="2272476" y="770742"/>
                  <a:pt x="2340037" y="838303"/>
                  <a:pt x="2340037" y="921643"/>
                </a:cubicBezTo>
                <a:cubicBezTo>
                  <a:pt x="2340037" y="1004983"/>
                  <a:pt x="2272476" y="1072544"/>
                  <a:pt x="2189136" y="1072544"/>
                </a:cubicBezTo>
                <a:cubicBezTo>
                  <a:pt x="2127168" y="1072544"/>
                  <a:pt x="2073924" y="1035191"/>
                  <a:pt x="2050955" y="981658"/>
                </a:cubicBezTo>
                <a:lnTo>
                  <a:pt x="1517002" y="981658"/>
                </a:lnTo>
                <a:lnTo>
                  <a:pt x="1678124" y="2590970"/>
                </a:lnTo>
                <a:cubicBezTo>
                  <a:pt x="2063444" y="2451708"/>
                  <a:pt x="2360829" y="2287813"/>
                  <a:pt x="2381761" y="1860600"/>
                </a:cubicBezTo>
                <a:cubicBezTo>
                  <a:pt x="2329006" y="1862811"/>
                  <a:pt x="2276981" y="1871755"/>
                  <a:pt x="2228094" y="1886075"/>
                </a:cubicBezTo>
                <a:cubicBezTo>
                  <a:pt x="2324645" y="1771974"/>
                  <a:pt x="2415523" y="1665436"/>
                  <a:pt x="2449665" y="1504055"/>
                </a:cubicBezTo>
                <a:cubicBezTo>
                  <a:pt x="2485699" y="1663545"/>
                  <a:pt x="2574685" y="1764408"/>
                  <a:pt x="2671236" y="1886075"/>
                </a:cubicBezTo>
                <a:cubicBezTo>
                  <a:pt x="2622475" y="1872164"/>
                  <a:pt x="2568855" y="1862858"/>
                  <a:pt x="2513341" y="1860541"/>
                </a:cubicBezTo>
                <a:cubicBezTo>
                  <a:pt x="2486075" y="2436981"/>
                  <a:pt x="2151724" y="2992040"/>
                  <a:pt x="1522375" y="3040581"/>
                </a:cubicBezTo>
                <a:cubicBezTo>
                  <a:pt x="1427529" y="3119259"/>
                  <a:pt x="1392747" y="3155891"/>
                  <a:pt x="1336943" y="3213546"/>
                </a:cubicBezTo>
                <a:cubicBezTo>
                  <a:pt x="1284048" y="3153728"/>
                  <a:pt x="1252174" y="3120936"/>
                  <a:pt x="1157234" y="3046101"/>
                </a:cubicBezTo>
                <a:cubicBezTo>
                  <a:pt x="592479" y="2980043"/>
                  <a:pt x="187829" y="2438320"/>
                  <a:pt x="160409" y="1860193"/>
                </a:cubicBezTo>
                <a:cubicBezTo>
                  <a:pt x="105366" y="1862056"/>
                  <a:pt x="50978" y="1871143"/>
                  <a:pt x="0" y="1886075"/>
                </a:cubicBezTo>
                <a:cubicBezTo>
                  <a:pt x="96552" y="1771974"/>
                  <a:pt x="187429" y="1665436"/>
                  <a:pt x="221571" y="1504055"/>
                </a:cubicBezTo>
                <a:cubicBezTo>
                  <a:pt x="257605" y="1663545"/>
                  <a:pt x="346591" y="1764408"/>
                  <a:pt x="443143" y="1886075"/>
                </a:cubicBezTo>
                <a:cubicBezTo>
                  <a:pt x="396276" y="1872705"/>
                  <a:pt x="344922" y="1863589"/>
                  <a:pt x="291687" y="1860996"/>
                </a:cubicBezTo>
                <a:cubicBezTo>
                  <a:pt x="313360" y="2289054"/>
                  <a:pt x="617325" y="2454996"/>
                  <a:pt x="1001768" y="2593980"/>
                </a:cubicBezTo>
                <a:lnTo>
                  <a:pt x="1157883" y="981658"/>
                </a:lnTo>
                <a:lnTo>
                  <a:pt x="666108" y="981658"/>
                </a:lnTo>
                <a:cubicBezTo>
                  <a:pt x="643139" y="1035191"/>
                  <a:pt x="589896" y="1072543"/>
                  <a:pt x="527928" y="1072543"/>
                </a:cubicBezTo>
                <a:cubicBezTo>
                  <a:pt x="444588" y="1072543"/>
                  <a:pt x="377027" y="1004982"/>
                  <a:pt x="377027" y="921642"/>
                </a:cubicBezTo>
                <a:cubicBezTo>
                  <a:pt x="377027" y="838302"/>
                  <a:pt x="444588" y="770741"/>
                  <a:pt x="527928" y="770741"/>
                </a:cubicBezTo>
                <a:cubicBezTo>
                  <a:pt x="589896" y="770741"/>
                  <a:pt x="643141" y="808095"/>
                  <a:pt x="666110" y="861628"/>
                </a:cubicBezTo>
                <a:lnTo>
                  <a:pt x="1169505" y="861628"/>
                </a:lnTo>
                <a:lnTo>
                  <a:pt x="1187237" y="678491"/>
                </a:lnTo>
                <a:cubicBezTo>
                  <a:pt x="1065090" y="622748"/>
                  <a:pt x="980704" y="499348"/>
                  <a:pt x="980704" y="356239"/>
                </a:cubicBezTo>
                <a:cubicBezTo>
                  <a:pt x="980704" y="159493"/>
                  <a:pt x="1140198" y="0"/>
                  <a:pt x="133694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sz="2700"/>
          </a:p>
        </p:txBody>
      </p:sp>
    </p:spTree>
  </p:cSld>
  <p:clrMapOvr>
    <a:masterClrMapping/>
  </p:clrMapOvr>
</p:sld>
</file>

<file path=ppt/theme/theme1.xml><?xml version="1.0" encoding="utf-8"?>
<a:theme xmlns:a="http://schemas.openxmlformats.org/drawingml/2006/main" name="Cover and End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40529</Words>
  <Application>WPS Presentation</Application>
  <PresentationFormat>Widescreen</PresentationFormat>
  <Paragraphs>1636</Paragraphs>
  <Slides>92</Slides>
  <Notes>0</Notes>
  <HiddenSlides>0</HiddenSlides>
  <MMClips>1</MMClips>
  <ScaleCrop>false</ScaleCrop>
  <HeadingPairs>
    <vt:vector size="6" baseType="variant">
      <vt:variant>
        <vt:lpstr>已用的字体</vt:lpstr>
      </vt:variant>
      <vt:variant>
        <vt:i4>13</vt:i4>
      </vt:variant>
      <vt:variant>
        <vt:lpstr>主题</vt:lpstr>
      </vt:variant>
      <vt:variant>
        <vt:i4>3</vt:i4>
      </vt:variant>
      <vt:variant>
        <vt:lpstr>幻灯片标题</vt:lpstr>
      </vt:variant>
      <vt:variant>
        <vt:i4>92</vt:i4>
      </vt:variant>
    </vt:vector>
  </HeadingPairs>
  <TitlesOfParts>
    <vt:vector size="108" baseType="lpstr">
      <vt:lpstr>Arial</vt:lpstr>
      <vt:lpstr>SimSun</vt:lpstr>
      <vt:lpstr>Wingdings</vt:lpstr>
      <vt:lpstr>FZShuTi</vt:lpstr>
      <vt:lpstr>Microsoft YaHei</vt:lpstr>
      <vt:lpstr>Arial Unicode MS</vt:lpstr>
      <vt:lpstr>Calibri</vt:lpstr>
      <vt:lpstr>Times New Roman</vt:lpstr>
      <vt:lpstr>Calibri</vt:lpstr>
      <vt:lpstr>Arial</vt:lpstr>
      <vt:lpstr>Times New Roman</vt:lpstr>
      <vt:lpstr>Courier New</vt:lpstr>
      <vt:lpstr>Arial Black</vt:lpstr>
      <vt:lpstr>Cover and End Slide Master</vt:lpstr>
      <vt:lpstr>Contents Slide Master</vt:lpstr>
      <vt:lpstr>Section Break Slide Master</vt:lpstr>
      <vt:lpstr>Pengembangan Aplikasi Perangkat Bergerak Panduan dan Resep Masakan untuk Mahasiswa Berbasis Android</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ziyad</cp:lastModifiedBy>
  <cp:revision>228</cp:revision>
  <dcterms:created xsi:type="dcterms:W3CDTF">2019-01-14T06:35:00Z</dcterms:created>
  <dcterms:modified xsi:type="dcterms:W3CDTF">2022-11-25T10:47:11Z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15DC3526F0524CF3A0F47FD26A82F325</vt:lpwstr>
  </property>
  <property fmtid="{D5CDD505-2E9C-101B-9397-08002B2CF9AE}" pid="3" name="KSOProductBuildVer">
    <vt:lpwstr>1033-11.2.0.11417</vt:lpwstr>
  </property>
</Properties>
</file>

<file path=docProps/thumbnail.jpeg>
</file>